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313" r:id="rId2"/>
    <p:sldId id="428" r:id="rId3"/>
    <p:sldId id="403" r:id="rId4"/>
    <p:sldId id="404" r:id="rId5"/>
    <p:sldId id="405" r:id="rId6"/>
    <p:sldId id="429" r:id="rId7"/>
    <p:sldId id="422" r:id="rId8"/>
    <p:sldId id="432" r:id="rId9"/>
    <p:sldId id="424" r:id="rId10"/>
    <p:sldId id="425" r:id="rId11"/>
    <p:sldId id="433" r:id="rId12"/>
    <p:sldId id="410" r:id="rId13"/>
    <p:sldId id="427" r:id="rId14"/>
    <p:sldId id="426" r:id="rId15"/>
    <p:sldId id="411" r:id="rId16"/>
    <p:sldId id="412" r:id="rId17"/>
    <p:sldId id="430" r:id="rId18"/>
    <p:sldId id="415" r:id="rId19"/>
    <p:sldId id="413" r:id="rId20"/>
    <p:sldId id="420" r:id="rId21"/>
    <p:sldId id="414" r:id="rId22"/>
    <p:sldId id="421" r:id="rId23"/>
    <p:sldId id="431" r:id="rId24"/>
    <p:sldId id="418" r:id="rId25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1752600"/>
          </a:xfrm>
        </p:spPr>
        <p:txBody>
          <a:bodyPr/>
          <a:lstStyle/>
          <a:p>
            <a:pPr eaLnBrk="1" hangingPunct="1"/>
            <a:r>
              <a:rPr lang="vi-VN" sz="2800" dirty="0" smtClean="0"/>
              <a:t>Chương 6. Mô hình ngôn ngữ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  <a:endParaRPr lang="vi-VN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xếp hạng: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24139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93296"/>
            <a:ext cx="813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 bộ dữ liệu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mô hình sinh xác định trên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b="-1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mô hình văn bản và mô hình bộ dữ liệu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endParaRPr lang="en-US" sz="2800" dirty="0" smtClean="0">
                  <a:solidFill>
                    <a:srgbClr val="000000"/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1461" t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55962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 sau khi làm mịn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9330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  <a:endParaRPr lang="vi-VN" sz="2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  <a:endParaRPr lang="vi-VN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  <a:endParaRPr lang="vi-VN" sz="2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  <a:endParaRPr lang="vi-VN" sz="36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  <a:endParaRPr lang="vi-VN" sz="2000" dirty="0" smtClean="0">
              <a:solidFill>
                <a:srgbClr val="000000"/>
              </a:solidFill>
            </a:endParaRP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0.5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marL="0" indent="0" algn="just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sensation </a:t>
            </a:r>
            <a:r>
              <a:rPr lang="en-US" sz="2400" dirty="0" err="1" smtClean="0"/>
              <a:t>ricky</a:t>
            </a:r>
            <a:r>
              <a:rPr lang="en-US" sz="2400" dirty="0" smtClean="0"/>
              <a:t> martin”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Theo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unigram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.</a:t>
            </a: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Sinh văn bản dựa trên máy trạng thái hữu hạn</a:t>
            </a:r>
            <a:endParaRPr lang="vi-VN" sz="3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80920" cy="4579937"/>
          </a:xfrm>
        </p:spPr>
        <p:txBody>
          <a:bodyPr/>
          <a:lstStyle/>
          <a:p>
            <a:pPr eaLnBrk="1" hangingPunct="1"/>
            <a:r>
              <a:rPr lang="vi-VN" sz="2400" dirty="0" smtClean="0"/>
              <a:t>Ví dụ máy trạng thái hữu hạn</a:t>
            </a:r>
            <a:endParaRPr lang="vi-VN" sz="2400" i="1" dirty="0" smtClean="0"/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400" dirty="0" smtClean="0">
                <a:solidFill>
                  <a:srgbClr val="000000"/>
                </a:solidFill>
              </a:rPr>
              <a:t>	</a:t>
            </a:r>
            <a:endParaRPr lang="vi-VN" sz="2400" dirty="0" smtClean="0">
              <a:solidFill>
                <a:srgbClr val="0070C0"/>
              </a:solidFill>
            </a:endParaRPr>
          </a:p>
          <a:p>
            <a:pPr lvl="1" eaLnBrk="1" hangingPunct="1"/>
            <a:endParaRPr lang="vi-VN" sz="2000" dirty="0" smtClean="0"/>
          </a:p>
          <a:p>
            <a:pPr lvl="1" eaLnBrk="1" hangingPunct="1"/>
            <a:r>
              <a:rPr lang="vi-VN" sz="2000" dirty="0" smtClean="0"/>
              <a:t>Có thể sinh các văn bản: I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/>
              <a:t>wish I wish I wish I wish … </a:t>
            </a:r>
          </a:p>
          <a:p>
            <a:pPr lvl="1" eaLnBrk="1" hangingPunct="1"/>
            <a:r>
              <a:rPr lang="vi-VN" sz="2000" dirty="0" smtClean="0"/>
              <a:t>Không thể sinh: “wish I wish” hoặc “I wish I”. </a:t>
            </a:r>
            <a:endParaRPr lang="vi-VN" sz="2000" dirty="0" smtClean="0"/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755576" y="573325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Máy một trạng thái</a:t>
            </a:r>
            <a:endParaRPr lang="vi-VN" sz="3600" dirty="0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21088"/>
            <a:ext cx="8424863" cy="223197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STOP </a:t>
            </a:r>
            <a:r>
              <a:rPr lang="en-US" sz="2400" dirty="0" err="1">
                <a:solidFill>
                  <a:srgbClr val="000000"/>
                </a:solidFill>
              </a:rPr>
              <a:t>là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trạng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thái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dừng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478236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44824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smtClean="0"/>
              <a:t>hạng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và thuận tiên hơn để tính các đại lượng xác suất so với truy vấn.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7761</TotalTime>
  <Words>1155</Words>
  <Application>Microsoft Office PowerPoint</Application>
  <PresentationFormat>On-screen Show (4:3)</PresentationFormat>
  <Paragraphs>148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Палитра</vt:lpstr>
      <vt:lpstr>IT4853 Tìm kiếm và trình diễn thông tin</vt:lpstr>
      <vt:lpstr>Nội dung chính</vt:lpstr>
      <vt:lpstr>Sinh văn bản dựa trên máy trạng thái hữu hạn</vt:lpstr>
      <vt:lpstr>Máy một trạng thái</vt:lpstr>
      <vt:lpstr>Xếp hạng văn bản</vt:lpstr>
      <vt:lpstr>Nội dung chính</vt:lpstr>
      <vt:lpstr>Giả thuyết Unigram</vt:lpstr>
      <vt:lpstr>Giả thuyết phân bố đa thức</vt:lpstr>
      <vt:lpstr>Đại lượng xếp hạng</vt:lpstr>
      <vt:lpstr>Kết hợp giả thuyết unigram và giả thuyết đa thức</vt:lpstr>
      <vt:lpstr>Đại lượng xếp hạng</vt:lpstr>
      <vt:lpstr>Mô hình bộ dữ liệu</vt:lpstr>
      <vt:lpstr>Làm mịn tuyến tính</vt:lpstr>
      <vt:lpstr>Đại lượng xếp hạng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1837</cp:revision>
  <dcterms:created xsi:type="dcterms:W3CDTF">2013-06-24T04:34:24Z</dcterms:created>
  <dcterms:modified xsi:type="dcterms:W3CDTF">2016-10-02T08:15:43Z</dcterms:modified>
</cp:coreProperties>
</file>