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3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32" r:id="rId21"/>
    <p:sldId id="529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533" r:id="rId30"/>
    <p:sldId id="534" r:id="rId31"/>
    <p:sldId id="418" r:id="rId32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352928" cy="22098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14. Phân lớp văn bản</a:t>
            </a:r>
          </a:p>
          <a:p>
            <a:pPr algn="just" eaLnBrk="1" hangingPunct="1"/>
            <a:r>
              <a:rPr lang="vi-VN" sz="2800" smtClean="0"/>
              <a:t>IIR.C13. Text classification and Naive Bayes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thuộc cao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Kết quả phân lớp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Ví dụ phân lớp Naive Bayes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r>
              <a:rPr lang="vi-VN" sz="3200" b="0" smtClean="0">
                <a:latin typeface="Calibri"/>
                <a:cs typeface="+mn-cs"/>
              </a:rPr>
              <a:t> (docID = 5)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/>
              <a:t>Ví dụ phân lớp Naive </a:t>
            </a:r>
            <a:r>
              <a:rPr lang="vi-VN" smtClean="0"/>
              <a:t>Bayes (2)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14.1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pPr marL="0" indent="0">
              <a:buNone/>
            </a:pPr>
            <a:r>
              <a:rPr lang="vi-VN" sz="2800" dirty="0" smtClean="0"/>
              <a:t>Trường hợp khi mỗi văn bản trong bộ dữ liệu kiểm thử được gán đúng 1 nhãn lớp, đồng thời bộ phân lớp cũng gán đúng mỗi văn bản vào một lớp, gọi là phân lớp 1 lớp. </a:t>
            </a:r>
          </a:p>
          <a:p>
            <a:pPr marL="0" indent="0">
              <a:buNone/>
            </a:pPr>
            <a:r>
              <a:rPr lang="vi-VN" sz="2800" dirty="0" smtClean="0"/>
              <a:t>Hãy chứng mình rằng, với phân lớp 1 lớp, tổng FP trên tất cả các lớp bằng tổng FN. Nếu lấy trung bình theo micro, thì F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smtClean="0"/>
              <a:t>tự</a:t>
            </a:r>
            <a:r>
              <a:rPr lang="vi-VN" sz="2800" smtClean="0"/>
              <a:t> </a:t>
            </a:r>
            <a:r>
              <a:rPr lang="vi-VN" sz="2800" dirty="0" smtClean="0"/>
              <a:t>accuracy.</a:t>
            </a:r>
            <a:endParaRPr 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14.2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619199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Cho bộ văn bản: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55576" y="3789040"/>
            <a:ext cx="819951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vi-VN" sz="2800" b="0" smtClean="0"/>
              <a:t>Hãy so sánh các biểu diễn túi từ theo mô hình đa thức và mô hình Bernoulli của những văn bản đã cho.</a:t>
            </a:r>
            <a:endParaRPr lang="vi-VN" sz="2800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90800"/>
            <a:ext cx="8080715" cy="11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14.3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4075583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/>
              <a:t>Ý nghĩa của giả thuyết độc lập với vị trí là: Thông tin từ xuất hiện ở vị trí k cụ thể là không hữu ích. Hãy tìm ngoại lệ. </a:t>
            </a:r>
          </a:p>
          <a:p>
            <a:pPr marL="0" indent="0">
              <a:buNone/>
            </a:pPr>
            <a:r>
              <a:rPr lang="vi-VN" sz="2800" i="1" smtClean="0"/>
              <a:t>Thử thiết lập văn bản với với cấu trúc cố định.</a:t>
            </a:r>
            <a:endParaRPr lang="vi-VN" sz="28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022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9037</TotalTime>
  <Words>1414</Words>
  <Application>Microsoft Office PowerPoint</Application>
  <PresentationFormat>On-screen Show (4:3)</PresentationFormat>
  <Paragraphs>174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14.1</vt:lpstr>
      <vt:lpstr>Bài tập 14.2</vt:lpstr>
      <vt:lpstr>Bài tập 14.3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2210</cp:revision>
  <dcterms:created xsi:type="dcterms:W3CDTF">2013-06-24T04:34:24Z</dcterms:created>
  <dcterms:modified xsi:type="dcterms:W3CDTF">2016-12-21T13:48:23Z</dcterms:modified>
</cp:coreProperties>
</file>