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_rels/notesSlide13.xml.rels" ContentType="application/vnd.openxmlformats-package.relationships+xml"/>
  <Override PartName="/ppt/notesSlides/notesSlide18.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media/image22.wmf" ContentType="image/x-wm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1107000" y="812520"/>
            <a:ext cx="5345280" cy="4008960"/>
          </a:xfrm>
          <a:prstGeom prst="rect">
            <a:avLst/>
          </a:prstGeom>
        </p:spPr>
        <p:txBody>
          <a:bodyPr lIns="0" rIns="0" tIns="0" bIns="0" anchor="ctr"/>
          <a:p>
            <a:r>
              <a:rPr b="0" lang="vi-VN" sz="4400" spc="-1" strike="noStrike">
                <a:solidFill>
                  <a:srgbClr val="000000"/>
                </a:solidFill>
                <a:latin typeface="Tahoma"/>
              </a:rPr>
              <a:t>Click to move the slide</a:t>
            </a:r>
            <a:endParaRPr b="0" lang="vi-VN" sz="4400" spc="-1" strike="noStrike">
              <a:solidFill>
                <a:srgbClr val="000000"/>
              </a:solidFill>
              <a:latin typeface="Tahoma"/>
            </a:endParaRPr>
          </a:p>
        </p:txBody>
      </p:sp>
      <p:sp>
        <p:nvSpPr>
          <p:cNvPr id="20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20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20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20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207" name="PlaceHolder 6"/>
          <p:cNvSpPr>
            <a:spLocks noGrp="1"/>
          </p:cNvSpPr>
          <p:nvPr>
            <p:ph type="sldNum"/>
          </p:nvPr>
        </p:nvSpPr>
        <p:spPr>
          <a:xfrm>
            <a:off x="4278960" y="10157400"/>
            <a:ext cx="3280680" cy="534240"/>
          </a:xfrm>
          <a:prstGeom prst="rect">
            <a:avLst/>
          </a:prstGeom>
        </p:spPr>
        <p:txBody>
          <a:bodyPr lIns="0" rIns="0" tIns="0" bIns="0" anchor="b"/>
          <a:p>
            <a:pPr algn="r"/>
            <a:fld id="{642B3750-D2FF-4FF8-BC53-80C29F97026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143000" y="685800"/>
            <a:ext cx="4571640" cy="3428640"/>
          </a:xfrm>
          <a:prstGeom prst="rect">
            <a:avLst/>
          </a:prstGeom>
        </p:spPr>
      </p:sp>
      <p:sp>
        <p:nvSpPr>
          <p:cNvPr id="302"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03" name="TextShape 3"/>
          <p:cNvSpPr txBox="1"/>
          <p:nvPr/>
        </p:nvSpPr>
        <p:spPr>
          <a:xfrm>
            <a:off x="3884760" y="8685360"/>
            <a:ext cx="2971440" cy="456840"/>
          </a:xfrm>
          <a:prstGeom prst="rect">
            <a:avLst/>
          </a:prstGeom>
          <a:noFill/>
          <a:ln>
            <a:noFill/>
          </a:ln>
        </p:spPr>
        <p:txBody>
          <a:bodyPr anchor="b"/>
          <a:p>
            <a:pPr algn="r">
              <a:lnSpc>
                <a:spcPct val="100000"/>
              </a:lnSpc>
            </a:pPr>
            <a:fld id="{ADA2DF7E-C053-4170-9297-D2F090DC343C}" type="slidenum">
              <a:rPr b="0" lang="en-US" sz="1200" spc="-1" strike="noStrike">
                <a:solidFill>
                  <a:srgbClr val="000000"/>
                </a:solidFill>
                <a:latin typeface="Adobe Fan Heiti Std B"/>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43000" y="685800"/>
            <a:ext cx="4571640" cy="3428640"/>
          </a:xfrm>
          <a:prstGeom prst="rect">
            <a:avLst/>
          </a:prstGeom>
        </p:spPr>
      </p:sp>
      <p:sp>
        <p:nvSpPr>
          <p:cNvPr id="305" name="PlaceHolder 2"/>
          <p:cNvSpPr>
            <a:spLocks noGrp="1"/>
          </p:cNvSpPr>
          <p:nvPr>
            <p:ph type="body"/>
          </p:nvPr>
        </p:nvSpPr>
        <p:spPr>
          <a:xfrm>
            <a:off x="685800" y="4343400"/>
            <a:ext cx="5486040" cy="4114440"/>
          </a:xfrm>
          <a:prstGeom prst="rect">
            <a:avLst/>
          </a:prstGeom>
        </p:spPr>
        <p:txBody>
          <a:bodyPr/>
          <a:p>
            <a:r>
              <a:rPr b="0" lang="en-US" sz="2000" spc="-1" strike="noStrike">
                <a:latin typeface="Arial"/>
              </a:rPr>
              <a:t>Slides cũ: N10 số văn bản thuộc lớp c ko chứa t, N01 số văn bản không thuộc lớp c chứa t.</a:t>
            </a:r>
            <a:endParaRPr b="0" lang="en-US" sz="2000" spc="-1" strike="noStrike">
              <a:latin typeface="Arial"/>
            </a:endParaRPr>
          </a:p>
          <a:p>
            <a:r>
              <a:rPr b="0" lang="en-US" sz="2000" spc="-1" strike="noStrike">
                <a:latin typeface="Arial"/>
              </a:rPr>
              <a:t>*Lưu ý: hoán đổi hai giá trị N10 và N01 không làm thay đổi I</a:t>
            </a:r>
            <a:endParaRPr b="0" lang="en-US" sz="2000" spc="-1" strike="noStrike">
              <a:latin typeface="Arial"/>
            </a:endParaRPr>
          </a:p>
        </p:txBody>
      </p:sp>
      <p:sp>
        <p:nvSpPr>
          <p:cNvPr id="306" name="TextShape 3"/>
          <p:cNvSpPr txBox="1"/>
          <p:nvPr/>
        </p:nvSpPr>
        <p:spPr>
          <a:xfrm>
            <a:off x="3884760" y="8685360"/>
            <a:ext cx="2971440" cy="456840"/>
          </a:xfrm>
          <a:prstGeom prst="rect">
            <a:avLst/>
          </a:prstGeom>
          <a:noFill/>
          <a:ln>
            <a:noFill/>
          </a:ln>
        </p:spPr>
        <p:txBody>
          <a:bodyPr anchor="b"/>
          <a:p>
            <a:pPr algn="r">
              <a:lnSpc>
                <a:spcPct val="100000"/>
              </a:lnSpc>
            </a:pPr>
            <a:fld id="{E3D6F4C6-CF98-45D6-8112-EFC4E7BEA812}" type="slidenum">
              <a:rPr b="0" lang="en-US" sz="1200" spc="-1" strike="noStrike">
                <a:solidFill>
                  <a:srgbClr val="000000"/>
                </a:solidFill>
                <a:latin typeface="Adobe Fan Heiti Std B"/>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3884760" y="8685360"/>
            <a:ext cx="2971440" cy="456840"/>
          </a:xfrm>
          <a:prstGeom prst="rect">
            <a:avLst/>
          </a:prstGeom>
          <a:noFill/>
          <a:ln>
            <a:noFill/>
          </a:ln>
        </p:spPr>
        <p:txBody>
          <a:bodyPr anchor="b"/>
          <a:p>
            <a:pPr algn="r">
              <a:lnSpc>
                <a:spcPct val="100000"/>
              </a:lnSpc>
            </a:pPr>
            <a:fld id="{48BDF413-CCF1-4ED6-ADF4-1E24EC66581E}" type="slidenum">
              <a:rPr b="0" lang="en-US" sz="1200" spc="-1" strike="noStrike">
                <a:solidFill>
                  <a:srgbClr val="000000"/>
                </a:solidFill>
                <a:latin typeface="Adobe Fan Heiti Std B"/>
                <a:ea typeface="ＭＳ Ｐゴシック"/>
              </a:rPr>
              <a:t>&lt;number&gt;</a:t>
            </a:fld>
            <a:endParaRPr b="0" lang="en-US" sz="1200" spc="-1" strike="noStrike">
              <a:latin typeface="Times New Roman"/>
            </a:endParaRPr>
          </a:p>
        </p:txBody>
      </p:sp>
      <p:sp>
        <p:nvSpPr>
          <p:cNvPr id="308" name="PlaceHolder 2"/>
          <p:cNvSpPr>
            <a:spLocks noGrp="1"/>
          </p:cNvSpPr>
          <p:nvPr>
            <p:ph type="sldImg"/>
          </p:nvPr>
        </p:nvSpPr>
        <p:spPr>
          <a:xfrm>
            <a:off x="1257480" y="720720"/>
            <a:ext cx="4800240" cy="3600000"/>
          </a:xfrm>
          <a:prstGeom prst="rect">
            <a:avLst/>
          </a:prstGeom>
        </p:spPr>
      </p:sp>
      <p:sp>
        <p:nvSpPr>
          <p:cNvPr id="309" name="PlaceHolder 3"/>
          <p:cNvSpPr>
            <a:spLocks noGrp="1"/>
          </p:cNvSpPr>
          <p:nvPr>
            <p:ph type="body"/>
          </p:nvPr>
        </p:nvSpPr>
        <p:spPr>
          <a:xfrm>
            <a:off x="974880" y="4560840"/>
            <a:ext cx="5360760" cy="4316040"/>
          </a:xfrm>
          <a:prstGeom prst="rect">
            <a:avLst/>
          </a:prstGeom>
        </p:spPr>
        <p:txBody>
          <a:bodyPr anchor="ct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44"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5"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9"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0"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52"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3"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4"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5"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6"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7"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81"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82"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2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7"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8"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3"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5"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1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23"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24"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25"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29"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30"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32"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33"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34"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38"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40"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1"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5"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6"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48"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9"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0"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1"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2"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3"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6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27"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77"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78"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94"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196"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97"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98"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99"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200"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201"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33"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36"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38"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50920" y="214200"/>
            <a:ext cx="7792560" cy="1461600"/>
          </a:xfrm>
          <a:prstGeom prst="rect">
            <a:avLst/>
          </a:prstGeom>
        </p:spPr>
        <p:txBody>
          <a:bodyPr lIns="0" rIns="0" tIns="0" bIns="0" anchor="ctr"/>
          <a:p>
            <a:endParaRPr b="0" lang="vi-VN" sz="4400" spc="-1" strike="noStrike">
              <a:solidFill>
                <a:srgbClr val="000000"/>
              </a:solidFill>
              <a:latin typeface="Tahoma"/>
            </a:endParaRPr>
          </a:p>
        </p:txBody>
      </p:sp>
      <p:sp>
        <p:nvSpPr>
          <p:cNvPr id="40"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2"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1" name="CustomShape 2" hidden="1"/>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2" name="CustomShape 3" hidden="1"/>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3" name="CustomShape 4" hidden="1"/>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4" name="CustomShape 5" hidden="1"/>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5" name="CustomShape 6" hidden="1"/>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6" name="CustomShape 7" hidden="1"/>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grpSp>
        <p:nvGrpSpPr>
          <p:cNvPr id="7" name="Group 8"/>
          <p:cNvGrpSpPr/>
          <p:nvPr/>
        </p:nvGrpSpPr>
        <p:grpSpPr>
          <a:xfrm>
            <a:off x="0" y="2438280"/>
            <a:ext cx="9009000" cy="1052280"/>
            <a:chOff x="0" y="2438280"/>
            <a:chExt cx="9009000" cy="1052280"/>
          </a:xfrm>
        </p:grpSpPr>
        <p:grpSp>
          <p:nvGrpSpPr>
            <p:cNvPr id="8" name="Group 9"/>
            <p:cNvGrpSpPr/>
            <p:nvPr/>
          </p:nvGrpSpPr>
          <p:grpSpPr>
            <a:xfrm>
              <a:off x="290520" y="2546280"/>
              <a:ext cx="711000" cy="474480"/>
              <a:chOff x="290520" y="2546280"/>
              <a:chExt cx="711000" cy="474480"/>
            </a:xfrm>
          </p:grpSpPr>
          <p:sp>
            <p:nvSpPr>
              <p:cNvPr id="9" name="CustomShape 10"/>
              <p:cNvSpPr/>
              <p:nvPr/>
            </p:nvSpPr>
            <p:spPr>
              <a:xfrm>
                <a:off x="290520" y="2546280"/>
                <a:ext cx="437400" cy="474480"/>
              </a:xfrm>
              <a:prstGeom prst="rect">
                <a:avLst/>
              </a:prstGeom>
              <a:solidFill>
                <a:srgbClr val="3333cc"/>
              </a:solidFill>
              <a:ln>
                <a:noFill/>
              </a:ln>
            </p:spPr>
            <p:style>
              <a:lnRef idx="0"/>
              <a:fillRef idx="0"/>
              <a:effectRef idx="0"/>
              <a:fontRef idx="minor"/>
            </p:style>
          </p:sp>
          <p:sp>
            <p:nvSpPr>
              <p:cNvPr id="10" name="CustomShape 11"/>
              <p:cNvSpPr/>
              <p:nvPr/>
            </p:nvSpPr>
            <p:spPr>
              <a:xfrm>
                <a:off x="673560" y="2546280"/>
                <a:ext cx="32796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grpSp>
        <p:grpSp>
          <p:nvGrpSpPr>
            <p:cNvPr id="11" name="Group 12"/>
            <p:cNvGrpSpPr/>
            <p:nvPr/>
          </p:nvGrpSpPr>
          <p:grpSpPr>
            <a:xfrm>
              <a:off x="414360" y="2968560"/>
              <a:ext cx="737640" cy="474480"/>
              <a:chOff x="414360" y="2968560"/>
              <a:chExt cx="737640" cy="474480"/>
            </a:xfrm>
          </p:grpSpPr>
          <p:sp>
            <p:nvSpPr>
              <p:cNvPr id="12" name="CustomShape 13"/>
              <p:cNvSpPr/>
              <p:nvPr/>
            </p:nvSpPr>
            <p:spPr>
              <a:xfrm>
                <a:off x="414360" y="2968560"/>
                <a:ext cx="421560" cy="474480"/>
              </a:xfrm>
              <a:prstGeom prst="rect">
                <a:avLst/>
              </a:prstGeom>
              <a:solidFill>
                <a:srgbClr val="ffcf01"/>
              </a:solidFill>
              <a:ln>
                <a:noFill/>
              </a:ln>
            </p:spPr>
            <p:style>
              <a:lnRef idx="0"/>
              <a:fillRef idx="0"/>
              <a:effectRef idx="0"/>
              <a:fontRef idx="minor"/>
            </p:style>
          </p:sp>
          <p:sp>
            <p:nvSpPr>
              <p:cNvPr id="13" name="CustomShape 14"/>
              <p:cNvSpPr/>
              <p:nvPr/>
            </p:nvSpPr>
            <p:spPr>
              <a:xfrm>
                <a:off x="783360" y="2968560"/>
                <a:ext cx="36864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grpSp>
        <p:sp>
          <p:nvSpPr>
            <p:cNvPr id="14" name="CustomShape 15"/>
            <p:cNvSpPr/>
            <p:nvPr/>
          </p:nvSpPr>
          <p:spPr>
            <a:xfrm>
              <a:off x="0" y="289548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5" name="CustomShape 16"/>
            <p:cNvSpPr/>
            <p:nvPr/>
          </p:nvSpPr>
          <p:spPr>
            <a:xfrm>
              <a:off x="635040" y="2438280"/>
              <a:ext cx="31320" cy="1052280"/>
            </a:xfrm>
            <a:prstGeom prst="rect">
              <a:avLst/>
            </a:prstGeom>
            <a:solidFill>
              <a:srgbClr val="1c1c1c"/>
            </a:solidFill>
            <a:ln>
              <a:noFill/>
            </a:ln>
          </p:spPr>
          <p:style>
            <a:lnRef idx="0"/>
            <a:fillRef idx="0"/>
            <a:effectRef idx="0"/>
            <a:fontRef idx="minor"/>
          </p:style>
        </p:sp>
        <p:sp>
          <p:nvSpPr>
            <p:cNvPr id="16" name="CustomShape 17"/>
            <p:cNvSpPr/>
            <p:nvPr/>
          </p:nvSpPr>
          <p:spPr>
            <a:xfrm flipV="1">
              <a:off x="316080" y="3203640"/>
              <a:ext cx="8692920" cy="55080"/>
            </a:xfrm>
            <a:prstGeom prst="rect">
              <a:avLst/>
            </a:prstGeom>
            <a:gradFill rotWithShape="0">
              <a:gsLst>
                <a:gs pos="0">
                  <a:srgbClr val="1c1c1c"/>
                </a:gs>
                <a:gs pos="100000">
                  <a:srgbClr val="ffffff"/>
                </a:gs>
              </a:gsLst>
              <a:lin ang="0"/>
            </a:gradFill>
            <a:ln>
              <a:noFill/>
            </a:ln>
          </p:spPr>
          <p:style>
            <a:lnRef idx="0"/>
            <a:fillRef idx="0"/>
            <a:effectRef idx="0"/>
            <a:fontRef idx="minor"/>
          </p:style>
        </p:sp>
      </p:grpSp>
      <p:sp>
        <p:nvSpPr>
          <p:cNvPr id="17" name="PlaceHolder 18"/>
          <p:cNvSpPr>
            <a:spLocks noGrp="1"/>
          </p:cNvSpPr>
          <p:nvPr>
            <p:ph type="title"/>
          </p:nvPr>
        </p:nvSpPr>
        <p:spPr>
          <a:xfrm>
            <a:off x="990720" y="1676520"/>
            <a:ext cx="7772040" cy="1461600"/>
          </a:xfrm>
          <a:prstGeom prst="rect">
            <a:avLst/>
          </a:prstGeom>
        </p:spPr>
        <p:txBody>
          <a:bodyPr anchor="b"/>
          <a:p>
            <a:pPr>
              <a:lnSpc>
                <a:spcPct val="100000"/>
              </a:lnSpc>
            </a:pPr>
            <a:r>
              <a:rPr b="0" lang="vi-VN" sz="4400" spc="-1" strike="noStrike">
                <a:solidFill>
                  <a:srgbClr val="333399"/>
                </a:solidFill>
                <a:latin typeface="Tahoma"/>
              </a:rPr>
              <a:t>Образец заголовка</a:t>
            </a:r>
            <a:endParaRPr b="0" lang="vi-VN" sz="4400" spc="-1" strike="noStrike">
              <a:solidFill>
                <a:srgbClr val="000000"/>
              </a:solidFill>
              <a:latin typeface="Tahoma"/>
            </a:endParaRPr>
          </a:p>
        </p:txBody>
      </p:sp>
      <p:sp>
        <p:nvSpPr>
          <p:cNvPr id="18" name="PlaceHolder 19"/>
          <p:cNvSpPr>
            <a:spLocks noGrp="1"/>
          </p:cNvSpPr>
          <p:nvPr>
            <p:ph type="dt"/>
          </p:nvPr>
        </p:nvSpPr>
        <p:spPr>
          <a:xfrm>
            <a:off x="990720" y="6248520"/>
            <a:ext cx="1904760" cy="456840"/>
          </a:xfrm>
          <a:prstGeom prst="rect">
            <a:avLst/>
          </a:prstGeom>
        </p:spPr>
        <p:txBody>
          <a:bodyPr anchor="b"/>
          <a:p>
            <a:endParaRPr b="0" lang="en-US" sz="2400" spc="-1" strike="noStrike">
              <a:latin typeface="Times New Roman"/>
            </a:endParaRPr>
          </a:p>
        </p:txBody>
      </p:sp>
      <p:sp>
        <p:nvSpPr>
          <p:cNvPr id="19" name="PlaceHolder 20"/>
          <p:cNvSpPr>
            <a:spLocks noGrp="1"/>
          </p:cNvSpPr>
          <p:nvPr>
            <p:ph type="ftr"/>
          </p:nvPr>
        </p:nvSpPr>
        <p:spPr>
          <a:xfrm>
            <a:off x="3429000" y="6248520"/>
            <a:ext cx="2895120" cy="456840"/>
          </a:xfrm>
          <a:prstGeom prst="rect">
            <a:avLst/>
          </a:prstGeom>
        </p:spPr>
        <p:txBody>
          <a:bodyPr anchor="b"/>
          <a:p>
            <a:endParaRPr b="0" lang="en-US" sz="2400" spc="-1" strike="noStrike">
              <a:latin typeface="Times New Roman"/>
            </a:endParaRPr>
          </a:p>
        </p:txBody>
      </p:sp>
      <p:sp>
        <p:nvSpPr>
          <p:cNvPr id="20" name="PlaceHolder 21"/>
          <p:cNvSpPr>
            <a:spLocks noGrp="1"/>
          </p:cNvSpPr>
          <p:nvPr>
            <p:ph type="sldNum"/>
          </p:nvPr>
        </p:nvSpPr>
        <p:spPr>
          <a:xfrm>
            <a:off x="6858000" y="6248520"/>
            <a:ext cx="1904760" cy="456840"/>
          </a:xfrm>
          <a:prstGeom prst="rect">
            <a:avLst/>
          </a:prstGeom>
        </p:spPr>
        <p:txBody>
          <a:bodyPr anchor="b"/>
          <a:p>
            <a:pPr algn="r">
              <a:lnSpc>
                <a:spcPct val="100000"/>
              </a:lnSpc>
            </a:pPr>
            <a:fld id="{2ECDAD9E-87B9-4613-84D2-DA1E662F7EB5}" type="slidenum">
              <a:rPr b="0" lang="en-US" sz="1400" spc="-1" strike="noStrike">
                <a:solidFill>
                  <a:srgbClr val="1c1c1c"/>
                </a:solidFill>
                <a:latin typeface="Tahoma"/>
              </a:rPr>
              <a:t>&lt;number&gt;</a:t>
            </a:fld>
            <a:endParaRPr b="0" lang="en-US" sz="1400" spc="-1" strike="noStrike">
              <a:latin typeface="Times New Roman"/>
            </a:endParaRPr>
          </a:p>
        </p:txBody>
      </p:sp>
      <p:sp>
        <p:nvSpPr>
          <p:cNvPr id="21" name="PlaceHolder 2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solidFill>
                  <a:srgbClr val="000000"/>
                </a:solidFill>
                <a:latin typeface="Tahoma"/>
              </a:rPr>
              <a:t>Click to edit the outline text format</a:t>
            </a:r>
            <a:endParaRPr b="0" lang="vi-VN"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vi-VN" sz="2400" spc="-1" strike="noStrike">
                <a:solidFill>
                  <a:srgbClr val="000000"/>
                </a:solidFill>
                <a:latin typeface="Tahoma"/>
              </a:rPr>
              <a:t>Second Outline Level</a:t>
            </a:r>
            <a:endParaRPr b="0" lang="vi-VN"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vi-VN" sz="2000" spc="-1" strike="noStrike">
                <a:solidFill>
                  <a:srgbClr val="000000"/>
                </a:solidFill>
                <a:latin typeface="Tahoma"/>
              </a:rPr>
              <a:t>Third Outline Level</a:t>
            </a:r>
            <a:endParaRPr b="0" lang="vi-VN"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vi-VN" sz="2000" spc="-1" strike="noStrike">
                <a:solidFill>
                  <a:srgbClr val="000000"/>
                </a:solidFill>
                <a:latin typeface="Tahoma"/>
              </a:rPr>
              <a:t>Fourth Outline Level</a:t>
            </a:r>
            <a:endParaRPr b="0" lang="vi-VN"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vi-VN" sz="2000" spc="-1" strike="noStrike">
                <a:solidFill>
                  <a:srgbClr val="000000"/>
                </a:solidFill>
                <a:latin typeface="Tahoma"/>
              </a:rPr>
              <a:t>Fifth Outline Level</a:t>
            </a:r>
            <a:endParaRPr b="0" lang="vi-VN"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vi-VN" sz="2000" spc="-1" strike="noStrike">
                <a:solidFill>
                  <a:srgbClr val="000000"/>
                </a:solidFill>
                <a:latin typeface="Tahoma"/>
              </a:rPr>
              <a:t>Sixth Outline Level</a:t>
            </a:r>
            <a:endParaRPr b="0" lang="vi-VN"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vi-VN" sz="2000" spc="-1" strike="noStrike">
                <a:solidFill>
                  <a:srgbClr val="000000"/>
                </a:solidFill>
                <a:latin typeface="Tahoma"/>
              </a:rPr>
              <a:t>Seventh Outline Level</a:t>
            </a:r>
            <a:endParaRPr b="0" lang="vi-VN"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CustomShape 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59"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60" name="CustomShape 3"/>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61"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62"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63" name="CustomShape 6"/>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64"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65" name="PlaceHolder 8"/>
          <p:cNvSpPr>
            <a:spLocks noGrp="1"/>
          </p:cNvSpPr>
          <p:nvPr>
            <p:ph type="title"/>
          </p:nvPr>
        </p:nvSpPr>
        <p:spPr>
          <a:xfrm>
            <a:off x="1150920" y="214200"/>
            <a:ext cx="7792560" cy="1461600"/>
          </a:xfrm>
          <a:prstGeom prst="rect">
            <a:avLst/>
          </a:prstGeom>
        </p:spPr>
        <p:txBody>
          <a:bodyPr anchor="b"/>
          <a:p>
            <a:pPr>
              <a:lnSpc>
                <a:spcPct val="100000"/>
              </a:lnSpc>
            </a:pPr>
            <a:r>
              <a:rPr b="0" lang="vi-VN" sz="4400" spc="-1" strike="noStrike">
                <a:solidFill>
                  <a:srgbClr val="333399"/>
                </a:solidFill>
                <a:latin typeface="Tahoma"/>
              </a:rPr>
              <a:t>Click to edit Master title style</a:t>
            </a:r>
            <a:endParaRPr b="0" lang="vi-VN" sz="4400" spc="-1" strike="noStrike">
              <a:solidFill>
                <a:srgbClr val="000000"/>
              </a:solidFill>
              <a:latin typeface="Tahoma"/>
            </a:endParaRPr>
          </a:p>
        </p:txBody>
      </p:sp>
      <p:sp>
        <p:nvSpPr>
          <p:cNvPr id="66" name="PlaceHolder 9"/>
          <p:cNvSpPr>
            <a:spLocks noGrp="1"/>
          </p:cNvSpPr>
          <p:nvPr>
            <p:ph type="body"/>
          </p:nvPr>
        </p:nvSpPr>
        <p:spPr>
          <a:xfrm>
            <a:off x="1182600" y="2017800"/>
            <a:ext cx="7772040" cy="4114440"/>
          </a:xfrm>
          <a:prstGeom prst="rect">
            <a:avLst/>
          </a:prstGeom>
        </p:spPr>
        <p:txBody>
          <a:bodyPr/>
          <a:p>
            <a:pPr marL="432000" indent="-324000">
              <a:lnSpc>
                <a:spcPct val="100000"/>
              </a:lnSpc>
              <a:spcBef>
                <a:spcPts val="641"/>
              </a:spcBef>
              <a:buClr>
                <a:srgbClr val="000000"/>
              </a:buClr>
              <a:buSzPct val="45000"/>
              <a:buFont typeface="Wingdings" charset="2"/>
              <a:buChar char=""/>
            </a:pPr>
            <a:r>
              <a:rPr b="0" lang="vi-VN" sz="3200" spc="-1" strike="noStrike">
                <a:solidFill>
                  <a:srgbClr val="000000"/>
                </a:solidFill>
                <a:latin typeface="Tahoma"/>
              </a:rPr>
              <a:t>Click to edit Master text styles</a:t>
            </a:r>
            <a:endParaRPr b="0" lang="vi-VN" sz="3200" spc="-1" strike="noStrike">
              <a:solidFill>
                <a:srgbClr val="000000"/>
              </a:solidFill>
              <a:latin typeface="Tahoma"/>
            </a:endParaRPr>
          </a:p>
          <a:p>
            <a:pPr lvl="1" marL="864000" indent="-324000">
              <a:lnSpc>
                <a:spcPct val="100000"/>
              </a:lnSpc>
              <a:spcBef>
                <a:spcPts val="561"/>
              </a:spcBef>
              <a:buClr>
                <a:srgbClr val="000000"/>
              </a:buClr>
              <a:buSzPct val="75000"/>
              <a:buFont typeface="Symbol" charset="2"/>
              <a:buChar char=""/>
            </a:pPr>
            <a:r>
              <a:rPr b="0" lang="vi-VN" sz="2800" spc="-1" strike="noStrike">
                <a:solidFill>
                  <a:srgbClr val="000000"/>
                </a:solidFill>
                <a:latin typeface="Tahoma"/>
              </a:rPr>
              <a:t>Second level</a:t>
            </a:r>
            <a:endParaRPr b="0" lang="vi-VN" sz="2800" spc="-1" strike="noStrike">
              <a:solidFill>
                <a:srgbClr val="000000"/>
              </a:solidFill>
              <a:latin typeface="Tahoma"/>
            </a:endParaRPr>
          </a:p>
          <a:p>
            <a:pPr lvl="2" marL="1296000" indent="-288000">
              <a:lnSpc>
                <a:spcPct val="100000"/>
              </a:lnSpc>
              <a:spcBef>
                <a:spcPts val="479"/>
              </a:spcBef>
              <a:buClr>
                <a:srgbClr val="000000"/>
              </a:buClr>
              <a:buSzPct val="45000"/>
              <a:buFont typeface="Wingdings" charset="2"/>
              <a:buChar char=""/>
            </a:pPr>
            <a:r>
              <a:rPr b="0" lang="vi-VN" sz="2400" spc="-1" strike="noStrike">
                <a:solidFill>
                  <a:srgbClr val="000000"/>
                </a:solidFill>
                <a:latin typeface="Tahoma"/>
              </a:rPr>
              <a:t>Third level</a:t>
            </a:r>
            <a:endParaRPr b="0" lang="vi-VN" sz="2400" spc="-1" strike="noStrike">
              <a:solidFill>
                <a:srgbClr val="000000"/>
              </a:solidFill>
              <a:latin typeface="Tahoma"/>
            </a:endParaRPr>
          </a:p>
          <a:p>
            <a:pPr lvl="3" marL="1728000" indent="-216000">
              <a:lnSpc>
                <a:spcPct val="100000"/>
              </a:lnSpc>
              <a:spcBef>
                <a:spcPts val="400"/>
              </a:spcBef>
              <a:buClr>
                <a:srgbClr val="000000"/>
              </a:buClr>
              <a:buSzPct val="75000"/>
              <a:buFont typeface="Symbol" charset="2"/>
              <a:buChar char=""/>
            </a:pPr>
            <a:r>
              <a:rPr b="0" lang="vi-VN" sz="2000" spc="-1" strike="noStrike">
                <a:solidFill>
                  <a:srgbClr val="000000"/>
                </a:solidFill>
                <a:latin typeface="Tahoma"/>
              </a:rPr>
              <a:t>Fourth level</a:t>
            </a:r>
            <a:endParaRPr b="0" lang="vi-VN" sz="2000" spc="-1" strike="noStrike">
              <a:solidFill>
                <a:srgbClr val="000000"/>
              </a:solidFill>
              <a:latin typeface="Tahoma"/>
            </a:endParaRPr>
          </a:p>
          <a:p>
            <a:pPr lvl="4" marL="2160000" indent="-216000">
              <a:lnSpc>
                <a:spcPct val="100000"/>
              </a:lnSpc>
              <a:spcBef>
                <a:spcPts val="400"/>
              </a:spcBef>
              <a:buClr>
                <a:srgbClr val="000000"/>
              </a:buClr>
              <a:buSzPct val="45000"/>
              <a:buFont typeface="Wingdings" charset="2"/>
              <a:buChar char=""/>
            </a:pPr>
            <a:r>
              <a:rPr b="0" lang="vi-VN" sz="2000" spc="-1" strike="noStrike">
                <a:solidFill>
                  <a:srgbClr val="000000"/>
                </a:solidFill>
                <a:latin typeface="Tahoma"/>
              </a:rPr>
              <a:t>Fifth level</a:t>
            </a:r>
            <a:endParaRPr b="0" lang="vi-VN" sz="2000" spc="-1" strike="noStrike">
              <a:solidFill>
                <a:srgbClr val="000000"/>
              </a:solidFill>
              <a:latin typeface="Tahoma"/>
            </a:endParaRPr>
          </a:p>
        </p:txBody>
      </p:sp>
      <p:sp>
        <p:nvSpPr>
          <p:cNvPr id="67" name="PlaceHolder 10"/>
          <p:cNvSpPr>
            <a:spLocks noGrp="1"/>
          </p:cNvSpPr>
          <p:nvPr>
            <p:ph type="dt"/>
          </p:nvPr>
        </p:nvSpPr>
        <p:spPr>
          <a:xfrm>
            <a:off x="1162080" y="6243480"/>
            <a:ext cx="1904760" cy="456840"/>
          </a:xfrm>
          <a:prstGeom prst="rect">
            <a:avLst/>
          </a:prstGeom>
        </p:spPr>
        <p:txBody>
          <a:bodyPr anchor="b"/>
          <a:p>
            <a:endParaRPr b="0" lang="en-US" sz="2400" spc="-1" strike="noStrike">
              <a:latin typeface="Times New Roman"/>
            </a:endParaRPr>
          </a:p>
        </p:txBody>
      </p:sp>
      <p:sp>
        <p:nvSpPr>
          <p:cNvPr id="68" name="PlaceHolder 11"/>
          <p:cNvSpPr>
            <a:spLocks noGrp="1"/>
          </p:cNvSpPr>
          <p:nvPr>
            <p:ph type="ftr"/>
          </p:nvPr>
        </p:nvSpPr>
        <p:spPr>
          <a:xfrm>
            <a:off x="3657600" y="6243480"/>
            <a:ext cx="2895120" cy="456840"/>
          </a:xfrm>
          <a:prstGeom prst="rect">
            <a:avLst/>
          </a:prstGeom>
        </p:spPr>
        <p:txBody>
          <a:bodyPr anchor="b"/>
          <a:p>
            <a:endParaRPr b="0" lang="en-US" sz="2400" spc="-1" strike="noStrike">
              <a:latin typeface="Times New Roman"/>
            </a:endParaRPr>
          </a:p>
        </p:txBody>
      </p:sp>
      <p:sp>
        <p:nvSpPr>
          <p:cNvPr id="69" name="PlaceHolder 12"/>
          <p:cNvSpPr>
            <a:spLocks noGrp="1"/>
          </p:cNvSpPr>
          <p:nvPr>
            <p:ph type="sldNum"/>
          </p:nvPr>
        </p:nvSpPr>
        <p:spPr>
          <a:xfrm>
            <a:off x="7042320" y="6243480"/>
            <a:ext cx="1904760" cy="456840"/>
          </a:xfrm>
          <a:prstGeom prst="rect">
            <a:avLst/>
          </a:prstGeom>
        </p:spPr>
        <p:txBody>
          <a:bodyPr anchor="b"/>
          <a:p>
            <a:pPr algn="r">
              <a:lnSpc>
                <a:spcPct val="100000"/>
              </a:lnSpc>
            </a:pPr>
            <a:fld id="{0CE84D37-7210-4324-9629-C0DF3E4D595D}" type="slidenum">
              <a:rPr b="0" lang="en-US" sz="1400" spc="-1" strike="noStrike">
                <a:solidFill>
                  <a:srgbClr val="000000"/>
                </a:solidFill>
                <a:latin typeface="Tahoma"/>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107"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08" name="CustomShape 3"/>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109"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10"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11" name="CustomShape 6"/>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112"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13" name="PlaceHolder 8"/>
          <p:cNvSpPr>
            <a:spLocks noGrp="1"/>
          </p:cNvSpPr>
          <p:nvPr>
            <p:ph type="dt"/>
          </p:nvPr>
        </p:nvSpPr>
        <p:spPr>
          <a:xfrm>
            <a:off x="1162080" y="6243480"/>
            <a:ext cx="1904760" cy="456840"/>
          </a:xfrm>
          <a:prstGeom prst="rect">
            <a:avLst/>
          </a:prstGeom>
        </p:spPr>
        <p:txBody>
          <a:bodyPr anchor="b"/>
          <a:p>
            <a:endParaRPr b="0" lang="en-US" sz="2400" spc="-1" strike="noStrike">
              <a:latin typeface="Times New Roman"/>
            </a:endParaRPr>
          </a:p>
        </p:txBody>
      </p:sp>
      <p:sp>
        <p:nvSpPr>
          <p:cNvPr id="114" name="PlaceHolder 9"/>
          <p:cNvSpPr>
            <a:spLocks noGrp="1"/>
          </p:cNvSpPr>
          <p:nvPr>
            <p:ph type="ftr"/>
          </p:nvPr>
        </p:nvSpPr>
        <p:spPr>
          <a:xfrm>
            <a:off x="3657600" y="6243480"/>
            <a:ext cx="2895120" cy="456840"/>
          </a:xfrm>
          <a:prstGeom prst="rect">
            <a:avLst/>
          </a:prstGeom>
        </p:spPr>
        <p:txBody>
          <a:bodyPr anchor="b"/>
          <a:p>
            <a:endParaRPr b="0" lang="en-US" sz="2400" spc="-1" strike="noStrike">
              <a:latin typeface="Times New Roman"/>
            </a:endParaRPr>
          </a:p>
        </p:txBody>
      </p:sp>
      <p:sp>
        <p:nvSpPr>
          <p:cNvPr id="115" name="PlaceHolder 10"/>
          <p:cNvSpPr>
            <a:spLocks noGrp="1"/>
          </p:cNvSpPr>
          <p:nvPr>
            <p:ph type="sldNum"/>
          </p:nvPr>
        </p:nvSpPr>
        <p:spPr>
          <a:xfrm>
            <a:off x="7042320" y="6243480"/>
            <a:ext cx="1904760" cy="456840"/>
          </a:xfrm>
          <a:prstGeom prst="rect">
            <a:avLst/>
          </a:prstGeom>
        </p:spPr>
        <p:txBody>
          <a:bodyPr anchor="b"/>
          <a:p>
            <a:pPr algn="r">
              <a:lnSpc>
                <a:spcPct val="100000"/>
              </a:lnSpc>
            </a:pPr>
            <a:fld id="{80CC2D16-15C8-4A57-BA49-18D6C945DB4E}" type="slidenum">
              <a:rPr b="0" lang="en-US" sz="1400" spc="-1" strike="noStrike">
                <a:solidFill>
                  <a:srgbClr val="000000"/>
                </a:solidFill>
                <a:latin typeface="Tahoma"/>
              </a:rPr>
              <a:t>&lt;number&gt;</a:t>
            </a:fld>
            <a:endParaRPr b="0" lang="en-US" sz="1400" spc="-1" strike="noStrike">
              <a:latin typeface="Times New Roman"/>
            </a:endParaRPr>
          </a:p>
        </p:txBody>
      </p:sp>
      <p:sp>
        <p:nvSpPr>
          <p:cNvPr id="116" name="PlaceHolder 11"/>
          <p:cNvSpPr>
            <a:spLocks noGrp="1"/>
          </p:cNvSpPr>
          <p:nvPr>
            <p:ph type="title"/>
          </p:nvPr>
        </p:nvSpPr>
        <p:spPr>
          <a:xfrm>
            <a:off x="457200" y="273600"/>
            <a:ext cx="8229240" cy="1144800"/>
          </a:xfrm>
          <a:prstGeom prst="rect">
            <a:avLst/>
          </a:prstGeom>
        </p:spPr>
        <p:txBody>
          <a:bodyPr lIns="0" rIns="0" tIns="0" bIns="0" anchor="ctr"/>
          <a:p>
            <a:r>
              <a:rPr b="0" lang="vi-VN" sz="4400" spc="-1" strike="noStrike">
                <a:solidFill>
                  <a:srgbClr val="000000"/>
                </a:solidFill>
                <a:latin typeface="Tahoma"/>
              </a:rPr>
              <a:t>Click to edit the title text format</a:t>
            </a:r>
            <a:endParaRPr b="0" lang="vi-VN" sz="4400" spc="-1" strike="noStrike">
              <a:solidFill>
                <a:srgbClr val="000000"/>
              </a:solidFill>
              <a:latin typeface="Tahoma"/>
            </a:endParaRPr>
          </a:p>
        </p:txBody>
      </p:sp>
      <p:sp>
        <p:nvSpPr>
          <p:cNvPr id="117"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solidFill>
                  <a:srgbClr val="000000"/>
                </a:solidFill>
                <a:latin typeface="Tahoma"/>
              </a:rPr>
              <a:t>Click to edit the outline text format</a:t>
            </a:r>
            <a:endParaRPr b="0" lang="vi-VN"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vi-VN" sz="2400" spc="-1" strike="noStrike">
                <a:solidFill>
                  <a:srgbClr val="000000"/>
                </a:solidFill>
                <a:latin typeface="Tahoma"/>
              </a:rPr>
              <a:t>Second Outline Level</a:t>
            </a:r>
            <a:endParaRPr b="0" lang="vi-VN"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vi-VN" sz="2000" spc="-1" strike="noStrike">
                <a:solidFill>
                  <a:srgbClr val="000000"/>
                </a:solidFill>
                <a:latin typeface="Tahoma"/>
              </a:rPr>
              <a:t>Third Outline Level</a:t>
            </a:r>
            <a:endParaRPr b="0" lang="vi-VN"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vi-VN" sz="2000" spc="-1" strike="noStrike">
                <a:solidFill>
                  <a:srgbClr val="000000"/>
                </a:solidFill>
                <a:latin typeface="Tahoma"/>
              </a:rPr>
              <a:t>Fourth Outline Level</a:t>
            </a:r>
            <a:endParaRPr b="0" lang="vi-VN"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vi-VN" sz="2000" spc="-1" strike="noStrike">
                <a:solidFill>
                  <a:srgbClr val="000000"/>
                </a:solidFill>
                <a:latin typeface="Tahoma"/>
              </a:rPr>
              <a:t>Fifth Outline Level</a:t>
            </a:r>
            <a:endParaRPr b="0" lang="vi-VN"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vi-VN" sz="2000" spc="-1" strike="noStrike">
                <a:solidFill>
                  <a:srgbClr val="000000"/>
                </a:solidFill>
                <a:latin typeface="Tahoma"/>
              </a:rPr>
              <a:t>Sixth Outline Level</a:t>
            </a:r>
            <a:endParaRPr b="0" lang="vi-VN"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vi-VN" sz="2000" spc="-1" strike="noStrike">
                <a:solidFill>
                  <a:srgbClr val="000000"/>
                </a:solidFill>
                <a:latin typeface="Tahoma"/>
              </a:rPr>
              <a:t>Seventh Outline Level</a:t>
            </a:r>
            <a:endParaRPr b="0" lang="vi-VN"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155"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56" name="CustomShape 3"/>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157"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58"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59" name="CustomShape 6"/>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160"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61" name="PlaceHolder 8"/>
          <p:cNvSpPr>
            <a:spLocks noGrp="1"/>
          </p:cNvSpPr>
          <p:nvPr>
            <p:ph type="title"/>
          </p:nvPr>
        </p:nvSpPr>
        <p:spPr>
          <a:xfrm>
            <a:off x="1150920" y="214200"/>
            <a:ext cx="7792560" cy="1461600"/>
          </a:xfrm>
          <a:prstGeom prst="rect">
            <a:avLst/>
          </a:prstGeom>
        </p:spPr>
        <p:txBody>
          <a:bodyPr anchor="b"/>
          <a:p>
            <a:pPr>
              <a:lnSpc>
                <a:spcPct val="100000"/>
              </a:lnSpc>
            </a:pPr>
            <a:r>
              <a:rPr b="0" lang="vi-VN" sz="4400" spc="-1" strike="noStrike">
                <a:solidFill>
                  <a:srgbClr val="333399"/>
                </a:solidFill>
                <a:latin typeface="Tahoma"/>
              </a:rPr>
              <a:t>Click to edit Master title style</a:t>
            </a:r>
            <a:endParaRPr b="0" lang="vi-VN" sz="4400" spc="-1" strike="noStrike">
              <a:solidFill>
                <a:srgbClr val="000000"/>
              </a:solidFill>
              <a:latin typeface="Tahoma"/>
            </a:endParaRPr>
          </a:p>
        </p:txBody>
      </p:sp>
      <p:sp>
        <p:nvSpPr>
          <p:cNvPr id="162" name="PlaceHolder 9"/>
          <p:cNvSpPr>
            <a:spLocks noGrp="1"/>
          </p:cNvSpPr>
          <p:nvPr>
            <p:ph type="dt"/>
          </p:nvPr>
        </p:nvSpPr>
        <p:spPr>
          <a:xfrm>
            <a:off x="1162080" y="6243480"/>
            <a:ext cx="1904760" cy="456840"/>
          </a:xfrm>
          <a:prstGeom prst="rect">
            <a:avLst/>
          </a:prstGeom>
        </p:spPr>
        <p:txBody>
          <a:bodyPr anchor="b"/>
          <a:p>
            <a:endParaRPr b="0" lang="en-US" sz="2400" spc="-1" strike="noStrike">
              <a:latin typeface="Times New Roman"/>
            </a:endParaRPr>
          </a:p>
        </p:txBody>
      </p:sp>
      <p:sp>
        <p:nvSpPr>
          <p:cNvPr id="163" name="PlaceHolder 10"/>
          <p:cNvSpPr>
            <a:spLocks noGrp="1"/>
          </p:cNvSpPr>
          <p:nvPr>
            <p:ph type="ftr"/>
          </p:nvPr>
        </p:nvSpPr>
        <p:spPr>
          <a:xfrm>
            <a:off x="3657600" y="6243480"/>
            <a:ext cx="2895120" cy="456840"/>
          </a:xfrm>
          <a:prstGeom prst="rect">
            <a:avLst/>
          </a:prstGeom>
        </p:spPr>
        <p:txBody>
          <a:bodyPr anchor="b"/>
          <a:p>
            <a:endParaRPr b="0" lang="en-US" sz="2400" spc="-1" strike="noStrike">
              <a:latin typeface="Times New Roman"/>
            </a:endParaRPr>
          </a:p>
        </p:txBody>
      </p:sp>
      <p:sp>
        <p:nvSpPr>
          <p:cNvPr id="164" name="PlaceHolder 11"/>
          <p:cNvSpPr>
            <a:spLocks noGrp="1"/>
          </p:cNvSpPr>
          <p:nvPr>
            <p:ph type="sldNum"/>
          </p:nvPr>
        </p:nvSpPr>
        <p:spPr>
          <a:xfrm>
            <a:off x="7042320" y="6243480"/>
            <a:ext cx="1904760" cy="456840"/>
          </a:xfrm>
          <a:prstGeom prst="rect">
            <a:avLst/>
          </a:prstGeom>
        </p:spPr>
        <p:txBody>
          <a:bodyPr anchor="b"/>
          <a:p>
            <a:pPr algn="r">
              <a:lnSpc>
                <a:spcPct val="100000"/>
              </a:lnSpc>
            </a:pPr>
            <a:fld id="{899A0CB9-3AD1-40CF-A58A-CC5CD96D06CC}" type="slidenum">
              <a:rPr b="0" lang="en-US" sz="1400" spc="-1" strike="noStrike">
                <a:solidFill>
                  <a:srgbClr val="000000"/>
                </a:solidFill>
                <a:latin typeface="Tahoma"/>
              </a:rPr>
              <a:t>&lt;number&gt;</a:t>
            </a:fld>
            <a:endParaRPr b="0" lang="en-US" sz="1400" spc="-1" strike="noStrike">
              <a:latin typeface="Times New Roman"/>
            </a:endParaRPr>
          </a:p>
        </p:txBody>
      </p:sp>
      <p:sp>
        <p:nvSpPr>
          <p:cNvPr id="165"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solidFill>
                  <a:srgbClr val="000000"/>
                </a:solidFill>
                <a:latin typeface="Tahoma"/>
              </a:rPr>
              <a:t>Click to edit the outline text format</a:t>
            </a:r>
            <a:endParaRPr b="0" lang="vi-VN"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vi-VN" sz="2400" spc="-1" strike="noStrike">
                <a:solidFill>
                  <a:srgbClr val="000000"/>
                </a:solidFill>
                <a:latin typeface="Tahoma"/>
              </a:rPr>
              <a:t>Second Outline Level</a:t>
            </a:r>
            <a:endParaRPr b="0" lang="vi-VN"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vi-VN" sz="2000" spc="-1" strike="noStrike">
                <a:solidFill>
                  <a:srgbClr val="000000"/>
                </a:solidFill>
                <a:latin typeface="Tahoma"/>
              </a:rPr>
              <a:t>Third Outline Level</a:t>
            </a:r>
            <a:endParaRPr b="0" lang="vi-VN"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vi-VN" sz="2000" spc="-1" strike="noStrike">
                <a:solidFill>
                  <a:srgbClr val="000000"/>
                </a:solidFill>
                <a:latin typeface="Tahoma"/>
              </a:rPr>
              <a:t>Fourth Outline Level</a:t>
            </a:r>
            <a:endParaRPr b="0" lang="vi-VN"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vi-VN" sz="2000" spc="-1" strike="noStrike">
                <a:solidFill>
                  <a:srgbClr val="000000"/>
                </a:solidFill>
                <a:latin typeface="Tahoma"/>
              </a:rPr>
              <a:t>Fifth Outline Level</a:t>
            </a:r>
            <a:endParaRPr b="0" lang="vi-VN"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vi-VN" sz="2000" spc="-1" strike="noStrike">
                <a:solidFill>
                  <a:srgbClr val="000000"/>
                </a:solidFill>
                <a:latin typeface="Tahoma"/>
              </a:rPr>
              <a:t>Sixth Outline Level</a:t>
            </a:r>
            <a:endParaRPr b="0" lang="vi-VN"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vi-VN" sz="2000" spc="-1" strike="noStrike">
                <a:solidFill>
                  <a:srgbClr val="000000"/>
                </a:solidFill>
                <a:latin typeface="Tahoma"/>
              </a:rPr>
              <a:t>Seventh Outline Level</a:t>
            </a:r>
            <a:endParaRPr b="0" lang="vi-VN"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4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990720" y="1676520"/>
            <a:ext cx="7772040" cy="1461600"/>
          </a:xfrm>
          <a:prstGeom prst="rect">
            <a:avLst/>
          </a:prstGeom>
          <a:noFill/>
          <a:ln>
            <a:noFill/>
          </a:ln>
        </p:spPr>
        <p:txBody>
          <a:bodyPr anchor="b"/>
          <a:p>
            <a:pPr>
              <a:lnSpc>
                <a:spcPct val="100000"/>
              </a:lnSpc>
            </a:pPr>
            <a:r>
              <a:rPr b="0" lang="vi-VN" sz="3200" spc="-1" strike="noStrike">
                <a:solidFill>
                  <a:srgbClr val="333399"/>
                </a:solidFill>
                <a:latin typeface="Tahoma"/>
              </a:rPr>
              <a:t>IT4853</a:t>
            </a:r>
            <a:br/>
            <a:r>
              <a:rPr b="0" lang="vi-VN" sz="3200" spc="-1" strike="noStrike">
                <a:solidFill>
                  <a:srgbClr val="333399"/>
                </a:solidFill>
                <a:latin typeface="Tahoma"/>
              </a:rPr>
              <a:t>Tìm kiếm và trình diễn thông tin</a:t>
            </a:r>
            <a:endParaRPr b="0" lang="vi-VN" sz="3200" spc="-1" strike="noStrike">
              <a:solidFill>
                <a:srgbClr val="000000"/>
              </a:solidFill>
              <a:latin typeface="Tahoma"/>
            </a:endParaRPr>
          </a:p>
        </p:txBody>
      </p:sp>
      <p:sp>
        <p:nvSpPr>
          <p:cNvPr id="209" name="TextShape 2"/>
          <p:cNvSpPr txBox="1"/>
          <p:nvPr/>
        </p:nvSpPr>
        <p:spPr>
          <a:xfrm>
            <a:off x="611640" y="3429000"/>
            <a:ext cx="8280720" cy="2209320"/>
          </a:xfrm>
          <a:prstGeom prst="rect">
            <a:avLst/>
          </a:prstGeom>
          <a:noFill/>
          <a:ln>
            <a:noFill/>
          </a:ln>
        </p:spPr>
        <p:txBody>
          <a:bodyPr/>
          <a:p>
            <a:pPr algn="just">
              <a:lnSpc>
                <a:spcPct val="100000"/>
              </a:lnSpc>
              <a:spcBef>
                <a:spcPts val="561"/>
              </a:spcBef>
            </a:pPr>
            <a:r>
              <a:rPr b="0" lang="en-US" sz="2800" spc="-1" strike="noStrike">
                <a:solidFill>
                  <a:srgbClr val="000000"/>
                </a:solidFill>
                <a:latin typeface="Tahoma"/>
              </a:rPr>
              <a:t>Bài 15. Phân lớp văn bản (2)</a:t>
            </a:r>
            <a:endParaRPr b="0" lang="en-US" sz="2800" spc="-1" strike="noStrike">
              <a:latin typeface="Arial"/>
            </a:endParaRPr>
          </a:p>
          <a:p>
            <a:pPr algn="just">
              <a:lnSpc>
                <a:spcPct val="100000"/>
              </a:lnSpc>
              <a:spcBef>
                <a:spcPts val="479"/>
              </a:spcBef>
            </a:pPr>
            <a:r>
              <a:rPr b="0" lang="en-US" sz="2400" spc="-1" strike="noStrike">
                <a:solidFill>
                  <a:srgbClr val="000000"/>
                </a:solidFill>
                <a:latin typeface="Tahoma"/>
              </a:rPr>
              <a:t>IIR.C13. Text classification and Naive Bayes</a:t>
            </a:r>
            <a:endParaRPr b="0" lang="en-US" sz="2400" spc="-1" strike="noStrike">
              <a:latin typeface="Arial"/>
            </a:endParaRPr>
          </a:p>
        </p:txBody>
      </p:sp>
      <p:sp>
        <p:nvSpPr>
          <p:cNvPr id="210" name="CustomShape 3"/>
          <p:cNvSpPr/>
          <p:nvPr/>
        </p:nvSpPr>
        <p:spPr>
          <a:xfrm>
            <a:off x="2987640" y="6308640"/>
            <a:ext cx="30240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ahoma"/>
              </a:rPr>
              <a:t>Hà Nội, 2016</a:t>
            </a:r>
            <a:endParaRPr b="0" lang="en-US" sz="1800" spc="-1" strike="noStrike">
              <a:latin typeface="Arial"/>
            </a:endParaRPr>
          </a:p>
        </p:txBody>
      </p:sp>
      <p:sp>
        <p:nvSpPr>
          <p:cNvPr id="211" name="CustomShape 4"/>
          <p:cNvSpPr/>
          <p:nvPr/>
        </p:nvSpPr>
        <p:spPr>
          <a:xfrm>
            <a:off x="4859280" y="4941720"/>
            <a:ext cx="421272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Tahoma"/>
              </a:rPr>
              <a:t>TS. Nguyễn Bá Ngọc, </a:t>
            </a:r>
            <a:r>
              <a:rPr b="0" i="1" lang="en-US" sz="1400" spc="-1" strike="noStrike">
                <a:solidFill>
                  <a:srgbClr val="000000"/>
                </a:solidFill>
                <a:latin typeface="Tahoma"/>
              </a:rPr>
              <a:t>Bộ môn Hệ thống thông tin, Viện CNTT &amp; TT</a:t>
            </a:r>
            <a:endParaRPr b="0" lang="en-US" sz="1400" spc="-1" strike="noStrike">
              <a:latin typeface="Arial"/>
            </a:endParaRPr>
          </a:p>
          <a:p>
            <a:pPr>
              <a:lnSpc>
                <a:spcPct val="100000"/>
              </a:lnSpc>
            </a:pPr>
            <a:r>
              <a:rPr b="0" i="1" lang="en-US" sz="1400" spc="-1" strike="noStrike">
                <a:solidFill>
                  <a:srgbClr val="000000"/>
                </a:solidFill>
                <a:latin typeface="Tahoma"/>
              </a:rPr>
              <a:t>ngocnb@soict.hust.edu.vn</a:t>
            </a:r>
            <a:endParaRPr b="0" lang="en-US" sz="14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Trích chọn đặc trưng</a:t>
            </a:r>
            <a:endParaRPr b="0" lang="vi-VN" sz="3600" spc="-1" strike="noStrike">
              <a:solidFill>
                <a:srgbClr val="000000"/>
              </a:solidFill>
              <a:latin typeface="Tahoma"/>
            </a:endParaRPr>
          </a:p>
        </p:txBody>
      </p:sp>
      <p:sp>
        <p:nvSpPr>
          <p:cNvPr id="243" name="TextShape 2"/>
          <p:cNvSpPr txBox="1"/>
          <p:nvPr/>
        </p:nvSpPr>
        <p:spPr>
          <a:xfrm>
            <a:off x="467640" y="2017800"/>
            <a:ext cx="8487360" cy="468288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Quá trình loại bỏ các đặc trưng nhiễu gọi là trích chọn đặc trưng:</a:t>
            </a:r>
            <a:endParaRPr b="0" lang="vi-VN" sz="28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Giúp phân lớp chính xác hơn;</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Tăng tốc độ (nhờ giảm khối lượng dữ liệu cần xử lý).</a:t>
            </a:r>
            <a:endParaRPr b="0" lang="vi-VN" sz="2400" spc="-1" strike="noStrike">
              <a:solidFill>
                <a:srgbClr val="000000"/>
              </a:solidFill>
              <a:latin typeface="Tahoma"/>
            </a:endParaRPr>
          </a:p>
        </p:txBody>
      </p:sp>
      <p:sp>
        <p:nvSpPr>
          <p:cNvPr id="244" name="TextShape 3"/>
          <p:cNvSpPr txBox="1"/>
          <p:nvPr/>
        </p:nvSpPr>
        <p:spPr>
          <a:xfrm>
            <a:off x="7042320" y="6243480"/>
            <a:ext cx="1904760" cy="456840"/>
          </a:xfrm>
          <a:prstGeom prst="rect">
            <a:avLst/>
          </a:prstGeom>
          <a:noFill/>
          <a:ln>
            <a:noFill/>
          </a:ln>
        </p:spPr>
        <p:txBody>
          <a:bodyPr anchor="b"/>
          <a:p>
            <a:pPr algn="r">
              <a:lnSpc>
                <a:spcPct val="100000"/>
              </a:lnSpc>
            </a:pPr>
            <a:fld id="{34D0E42C-D375-4798-9946-0D054A79FD25}"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Giải thuật trích chọn đặc trưng</a:t>
            </a:r>
            <a:endParaRPr b="0" lang="vi-VN" sz="3600" spc="-1" strike="noStrike">
              <a:solidFill>
                <a:srgbClr val="000000"/>
              </a:solidFill>
              <a:latin typeface="Tahoma"/>
            </a:endParaRPr>
          </a:p>
        </p:txBody>
      </p:sp>
      <p:sp>
        <p:nvSpPr>
          <p:cNvPr id="246" name="TextShape 2"/>
          <p:cNvSpPr txBox="1"/>
          <p:nvPr/>
        </p:nvSpPr>
        <p:spPr>
          <a:xfrm>
            <a:off x="7042320" y="6243480"/>
            <a:ext cx="1904760" cy="456840"/>
          </a:xfrm>
          <a:prstGeom prst="rect">
            <a:avLst/>
          </a:prstGeom>
          <a:noFill/>
          <a:ln>
            <a:noFill/>
          </a:ln>
        </p:spPr>
        <p:txBody>
          <a:bodyPr anchor="b"/>
          <a:p>
            <a:pPr algn="r">
              <a:lnSpc>
                <a:spcPct val="100000"/>
              </a:lnSpc>
            </a:pPr>
            <a:fld id="{330201E7-BEDA-48EA-BC95-BBCE664EB15B}" type="slidenum">
              <a:rPr b="0" lang="en-US" sz="1400" spc="-1" strike="noStrike">
                <a:solidFill>
                  <a:srgbClr val="000000"/>
                </a:solidFill>
                <a:latin typeface="Tahoma"/>
              </a:rPr>
              <a:t>&lt;number&gt;</a:t>
            </a:fld>
            <a:endParaRPr b="0" lang="en-US" sz="1400" spc="-1" strike="noStrike">
              <a:latin typeface="Times New Roman"/>
            </a:endParaRPr>
          </a:p>
        </p:txBody>
      </p:sp>
      <p:pic>
        <p:nvPicPr>
          <p:cNvPr id="247" name="Picture 5" descr=""/>
          <p:cNvPicPr/>
          <p:nvPr/>
        </p:nvPicPr>
        <p:blipFill>
          <a:blip r:embed="rId1"/>
          <a:stretch/>
        </p:blipFill>
        <p:spPr>
          <a:xfrm>
            <a:off x="577080" y="2143080"/>
            <a:ext cx="7994160" cy="380592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Độ hữu ích của đặc trưng</a:t>
            </a:r>
            <a:endParaRPr b="0" lang="vi-VN" sz="3600" spc="-1" strike="noStrike">
              <a:solidFill>
                <a:srgbClr val="000000"/>
              </a:solidFill>
              <a:latin typeface="Tahoma"/>
            </a:endParaRPr>
          </a:p>
        </p:txBody>
      </p:sp>
      <p:sp>
        <p:nvSpPr>
          <p:cNvPr id="249" name="TextShape 2"/>
          <p:cNvSpPr txBox="1"/>
          <p:nvPr/>
        </p:nvSpPr>
        <p:spPr>
          <a:xfrm>
            <a:off x="467640" y="2017800"/>
            <a:ext cx="8487360" cy="285120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Độ hữu ích của đặc trưng:</a:t>
            </a:r>
            <a:endParaRPr b="0" lang="vi-VN" sz="28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Tần suất – lựa chọn những từ xuất hiện thường xuyên nhất.</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Hàm lượng thông tin – lựa chọn từ với Hàm lượng thông tin cao nhất;</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Ⲭ</a:t>
            </a:r>
            <a:r>
              <a:rPr b="0" lang="vi-VN" sz="2400" spc="-1" strike="noStrike" baseline="30000">
                <a:solidFill>
                  <a:srgbClr val="000000"/>
                </a:solidFill>
                <a:latin typeface="Tahoma"/>
              </a:rPr>
              <a:t>2</a:t>
            </a:r>
            <a:r>
              <a:rPr b="0" lang="vi-VN" sz="2400" spc="-1" strike="noStrike">
                <a:solidFill>
                  <a:srgbClr val="000000"/>
                </a:solidFill>
                <a:latin typeface="Tahoma"/>
              </a:rPr>
              <a:t>: Chi bình phương</a:t>
            </a:r>
            <a:endParaRPr b="0" lang="vi-VN" sz="2400" spc="-1" strike="noStrike">
              <a:solidFill>
                <a:srgbClr val="000000"/>
              </a:solidFill>
              <a:latin typeface="Tahoma"/>
            </a:endParaRPr>
          </a:p>
        </p:txBody>
      </p:sp>
      <p:sp>
        <p:nvSpPr>
          <p:cNvPr id="250" name="TextShape 3"/>
          <p:cNvSpPr txBox="1"/>
          <p:nvPr/>
        </p:nvSpPr>
        <p:spPr>
          <a:xfrm>
            <a:off x="7042320" y="6243480"/>
            <a:ext cx="1904760" cy="456840"/>
          </a:xfrm>
          <a:prstGeom prst="rect">
            <a:avLst/>
          </a:prstGeom>
          <a:noFill/>
          <a:ln>
            <a:noFill/>
          </a:ln>
        </p:spPr>
        <p:txBody>
          <a:bodyPr anchor="b"/>
          <a:p>
            <a:pPr algn="r">
              <a:lnSpc>
                <a:spcPct val="100000"/>
              </a:lnSpc>
            </a:pPr>
            <a:fld id="{9CE91AAC-D47D-440C-A2B7-682D14C861F1}" type="slidenum">
              <a:rPr b="0" lang="en-US" sz="1400" spc="-1" strike="noStrike">
                <a:solidFill>
                  <a:srgbClr val="000000"/>
                </a:solidFill>
                <a:latin typeface="Tahoma"/>
              </a:rPr>
              <a:t>&lt;number&gt;</a:t>
            </a:fld>
            <a:endParaRPr b="0" lang="en-US" sz="1400" spc="-1" strike="noStrike">
              <a:latin typeface="Times New Roman"/>
            </a:endParaRPr>
          </a:p>
        </p:txBody>
      </p:sp>
      <p:sp>
        <p:nvSpPr>
          <p:cNvPr id="251" name="CustomShape 4"/>
          <p:cNvSpPr/>
          <p:nvPr/>
        </p:nvSpPr>
        <p:spPr>
          <a:xfrm>
            <a:off x="467640" y="5373360"/>
            <a:ext cx="8424720" cy="821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333399"/>
                </a:solidFill>
                <a:latin typeface="Tahoma"/>
              </a:rPr>
              <a:t>Hàm lượng thông tin: Mutual Information; Information Gain.</a:t>
            </a:r>
            <a:endParaRPr b="0" lang="en-US" sz="24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Hàm lượng thông tin</a:t>
            </a:r>
            <a:endParaRPr b="0" lang="vi-VN" sz="3600" spc="-1" strike="noStrike">
              <a:solidFill>
                <a:srgbClr val="000000"/>
              </a:solidFill>
              <a:latin typeface="Tahoma"/>
            </a:endParaRPr>
          </a:p>
        </p:txBody>
      </p:sp>
      <p:sp>
        <p:nvSpPr>
          <p:cNvPr id="253" name="TextShape 2"/>
          <p:cNvSpPr txBox="1"/>
          <p:nvPr/>
        </p:nvSpPr>
        <p:spPr>
          <a:xfrm>
            <a:off x="467640" y="2017800"/>
            <a:ext cx="8487360" cy="270720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Cách tính I:</a:t>
            </a:r>
            <a:endParaRPr b="0" lang="vi-VN" sz="2800" spc="-1" strike="noStrike">
              <a:solidFill>
                <a:srgbClr val="000000"/>
              </a:solidFill>
              <a:latin typeface="Tahoma"/>
            </a:endParaRPr>
          </a:p>
          <a:p>
            <a:pPr algn="just">
              <a:lnSpc>
                <a:spcPct val="100000"/>
              </a:lnSpc>
              <a:spcBef>
                <a:spcPts val="479"/>
              </a:spcBef>
            </a:pPr>
            <a:endParaRPr b="0" lang="vi-VN" sz="2800" spc="-1" strike="noStrike">
              <a:solidFill>
                <a:srgbClr val="000000"/>
              </a:solidFill>
              <a:latin typeface="Tahoma"/>
            </a:endParaRPr>
          </a:p>
        </p:txBody>
      </p:sp>
      <p:sp>
        <p:nvSpPr>
          <p:cNvPr id="254" name="TextShape 3"/>
          <p:cNvSpPr txBox="1"/>
          <p:nvPr/>
        </p:nvSpPr>
        <p:spPr>
          <a:xfrm>
            <a:off x="7042320" y="6243480"/>
            <a:ext cx="1904760" cy="456840"/>
          </a:xfrm>
          <a:prstGeom prst="rect">
            <a:avLst/>
          </a:prstGeom>
          <a:noFill/>
          <a:ln>
            <a:noFill/>
          </a:ln>
        </p:spPr>
        <p:txBody>
          <a:bodyPr anchor="b"/>
          <a:p>
            <a:pPr algn="r">
              <a:lnSpc>
                <a:spcPct val="100000"/>
              </a:lnSpc>
            </a:pPr>
            <a:fld id="{14A876D7-E800-4479-A320-75CCF8377F07}" type="slidenum">
              <a:rPr b="0" lang="en-US" sz="1400" spc="-1" strike="noStrike">
                <a:solidFill>
                  <a:srgbClr val="000000"/>
                </a:solidFill>
                <a:latin typeface="Tahoma"/>
              </a:rPr>
              <a:t>&lt;number&gt;</a:t>
            </a:fld>
            <a:endParaRPr b="0" lang="en-US" sz="1400" spc="-1" strike="noStrike">
              <a:latin typeface="Times New Roman"/>
            </a:endParaRPr>
          </a:p>
        </p:txBody>
      </p:sp>
      <p:pic>
        <p:nvPicPr>
          <p:cNvPr id="255" name="Picture 4" descr=""/>
          <p:cNvPicPr/>
          <p:nvPr/>
        </p:nvPicPr>
        <p:blipFill>
          <a:blip r:embed="rId1"/>
          <a:stretch/>
        </p:blipFill>
        <p:spPr>
          <a:xfrm>
            <a:off x="827640" y="2449800"/>
            <a:ext cx="8051400" cy="906840"/>
          </a:xfrm>
          <a:prstGeom prst="rect">
            <a:avLst/>
          </a:prstGeom>
          <a:ln>
            <a:noFill/>
          </a:ln>
        </p:spPr>
      </p:pic>
      <p:pic>
        <p:nvPicPr>
          <p:cNvPr id="256" name="Picture 5" descr=""/>
          <p:cNvPicPr/>
          <p:nvPr/>
        </p:nvPicPr>
        <p:blipFill>
          <a:blip r:embed="rId2"/>
          <a:stretch/>
        </p:blipFill>
        <p:spPr>
          <a:xfrm>
            <a:off x="827640" y="3501000"/>
            <a:ext cx="5284080" cy="1269720"/>
          </a:xfrm>
          <a:prstGeom prst="rect">
            <a:avLst/>
          </a:prstGeom>
          <a:ln>
            <a:noFill/>
          </a:ln>
        </p:spPr>
      </p:pic>
      <p:sp>
        <p:nvSpPr>
          <p:cNvPr id="257" name="CustomShape 4"/>
          <p:cNvSpPr/>
          <p:nvPr/>
        </p:nvSpPr>
        <p:spPr>
          <a:xfrm>
            <a:off x="539640" y="4941000"/>
            <a:ext cx="8404200" cy="1568520"/>
          </a:xfrm>
          <a:prstGeom prst="rect">
            <a:avLst/>
          </a:prstGeom>
          <a:noFill/>
          <a:ln>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Tahoma"/>
              </a:rPr>
              <a:t>N</a:t>
            </a:r>
            <a:r>
              <a:rPr b="0" lang="en-US" sz="2200" spc="-1" strike="noStrike" baseline="-25000">
                <a:solidFill>
                  <a:srgbClr val="000000"/>
                </a:solidFill>
                <a:latin typeface="Tahoma"/>
              </a:rPr>
              <a:t>11</a:t>
            </a:r>
            <a:r>
              <a:rPr b="0" lang="en-US" sz="2200" spc="-1" strike="noStrike">
                <a:solidFill>
                  <a:srgbClr val="000000"/>
                </a:solidFill>
                <a:latin typeface="Tahoma"/>
              </a:rPr>
              <a:t> số văn bản thuộc lớp c chứa t; N</a:t>
            </a:r>
            <a:r>
              <a:rPr b="0" lang="en-US" sz="2200" spc="-1" strike="noStrike" baseline="-25000">
                <a:solidFill>
                  <a:srgbClr val="000000"/>
                </a:solidFill>
                <a:latin typeface="Tahoma"/>
              </a:rPr>
              <a:t>10</a:t>
            </a:r>
            <a:r>
              <a:rPr b="0" lang="en-US" sz="2200" spc="-1" strike="noStrike">
                <a:solidFill>
                  <a:srgbClr val="000000"/>
                </a:solidFill>
                <a:latin typeface="Tahoma"/>
              </a:rPr>
              <a:t> số văn bản chứa t không thuộc lớp c; N</a:t>
            </a:r>
            <a:r>
              <a:rPr b="0" lang="en-US" sz="2200" spc="-1" strike="noStrike" baseline="-25000">
                <a:solidFill>
                  <a:srgbClr val="000000"/>
                </a:solidFill>
                <a:latin typeface="Tahoma"/>
              </a:rPr>
              <a:t>01</a:t>
            </a:r>
            <a:r>
              <a:rPr b="0" lang="en-US" sz="2200" spc="-1" strike="noStrike">
                <a:solidFill>
                  <a:srgbClr val="000000"/>
                </a:solidFill>
                <a:latin typeface="Tahoma"/>
              </a:rPr>
              <a:t> #không chứa t, thuộc lớp c; N</a:t>
            </a:r>
            <a:r>
              <a:rPr b="0" lang="en-US" sz="2200" spc="-1" strike="noStrike" baseline="-25000">
                <a:solidFill>
                  <a:srgbClr val="000000"/>
                </a:solidFill>
                <a:latin typeface="Tahoma"/>
              </a:rPr>
              <a:t>00</a:t>
            </a:r>
            <a:r>
              <a:rPr b="0" lang="en-US" sz="2200" spc="-1" strike="noStrike">
                <a:solidFill>
                  <a:srgbClr val="000000"/>
                </a:solidFill>
                <a:latin typeface="Tahoma"/>
              </a:rPr>
              <a:t> #không thuộc lớp c không chứa t.</a:t>
            </a:r>
            <a:endParaRPr b="0" lang="en-US" sz="2200" spc="-1" strike="noStrike">
              <a:latin typeface="Arial"/>
            </a:endParaRPr>
          </a:p>
          <a:p>
            <a:pPr>
              <a:lnSpc>
                <a:spcPct val="100000"/>
              </a:lnSpc>
            </a:pPr>
            <a:r>
              <a:rPr b="0" lang="en-US" sz="2200" spc="-1" strike="noStrike">
                <a:solidFill>
                  <a:srgbClr val="000000"/>
                </a:solidFill>
                <a:latin typeface="Tahoma"/>
              </a:rPr>
              <a:t>N = N</a:t>
            </a:r>
            <a:r>
              <a:rPr b="0" lang="en-US" sz="2200" spc="-1" strike="noStrike" baseline="-25000">
                <a:solidFill>
                  <a:srgbClr val="000000"/>
                </a:solidFill>
                <a:latin typeface="Tahoma"/>
              </a:rPr>
              <a:t>11</a:t>
            </a:r>
            <a:r>
              <a:rPr b="0" lang="en-US" sz="2200" spc="-1" strike="noStrike">
                <a:solidFill>
                  <a:srgbClr val="000000"/>
                </a:solidFill>
                <a:latin typeface="Tahoma"/>
              </a:rPr>
              <a:t> + N</a:t>
            </a:r>
            <a:r>
              <a:rPr b="0" lang="en-US" sz="2200" spc="-1" strike="noStrike" baseline="-25000">
                <a:solidFill>
                  <a:srgbClr val="000000"/>
                </a:solidFill>
                <a:latin typeface="Tahoma"/>
              </a:rPr>
              <a:t>10</a:t>
            </a:r>
            <a:r>
              <a:rPr b="0" lang="en-US" sz="2200" spc="-1" strike="noStrike">
                <a:solidFill>
                  <a:srgbClr val="000000"/>
                </a:solidFill>
                <a:latin typeface="Tahoma"/>
              </a:rPr>
              <a:t> + N</a:t>
            </a:r>
            <a:r>
              <a:rPr b="0" lang="en-US" sz="2200" spc="-1" strike="noStrike" baseline="-25000">
                <a:solidFill>
                  <a:srgbClr val="000000"/>
                </a:solidFill>
                <a:latin typeface="Tahoma"/>
              </a:rPr>
              <a:t>01</a:t>
            </a:r>
            <a:r>
              <a:rPr b="0" lang="en-US" sz="2200" spc="-1" strike="noStrike">
                <a:solidFill>
                  <a:srgbClr val="000000"/>
                </a:solidFill>
                <a:latin typeface="Tahoma"/>
              </a:rPr>
              <a:t> + N</a:t>
            </a:r>
            <a:r>
              <a:rPr b="0" lang="en-US" sz="2200" spc="-1" strike="noStrike" baseline="-25000">
                <a:solidFill>
                  <a:srgbClr val="000000"/>
                </a:solidFill>
                <a:latin typeface="Tahoma"/>
              </a:rPr>
              <a:t>00</a:t>
            </a:r>
            <a:r>
              <a:rPr b="0" lang="en-US" sz="2200" spc="-1" strike="noStrike">
                <a:solidFill>
                  <a:srgbClr val="000000"/>
                </a:solidFill>
                <a:latin typeface="Tahoma"/>
              </a:rPr>
              <a:t> là tổng số văn bản.</a:t>
            </a:r>
            <a:endParaRPr b="0" lang="en-US" sz="2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Ví dụ tính hàm lượng thông tin, poultry/EXPORT</a:t>
            </a:r>
            <a:endParaRPr b="0" lang="vi-VN" sz="3600" spc="-1" strike="noStrike">
              <a:solidFill>
                <a:srgbClr val="000000"/>
              </a:solidFill>
              <a:latin typeface="Tahoma"/>
            </a:endParaRPr>
          </a:p>
        </p:txBody>
      </p:sp>
      <p:sp>
        <p:nvSpPr>
          <p:cNvPr id="259" name="TextShape 2"/>
          <p:cNvSpPr txBox="1"/>
          <p:nvPr/>
        </p:nvSpPr>
        <p:spPr>
          <a:xfrm>
            <a:off x="7042320" y="6243480"/>
            <a:ext cx="1904760" cy="456840"/>
          </a:xfrm>
          <a:prstGeom prst="rect">
            <a:avLst/>
          </a:prstGeom>
          <a:noFill/>
          <a:ln>
            <a:noFill/>
          </a:ln>
        </p:spPr>
        <p:txBody>
          <a:bodyPr anchor="b"/>
          <a:p>
            <a:pPr algn="r">
              <a:lnSpc>
                <a:spcPct val="100000"/>
              </a:lnSpc>
            </a:pPr>
            <a:fld id="{D7F0F7F4-62D1-4B78-BC61-5C171D9C564A}" type="slidenum">
              <a:rPr b="0" lang="en-US" sz="1400" spc="-1" strike="noStrike">
                <a:solidFill>
                  <a:srgbClr val="000000"/>
                </a:solidFill>
                <a:latin typeface="Tahoma"/>
              </a:rPr>
              <a:t>&lt;number&gt;</a:t>
            </a:fld>
            <a:endParaRPr b="0" lang="en-US" sz="1400" spc="-1" strike="noStrike">
              <a:latin typeface="Times New Roman"/>
            </a:endParaRPr>
          </a:p>
        </p:txBody>
      </p:sp>
      <p:pic>
        <p:nvPicPr>
          <p:cNvPr id="260" name="Picture 7" descr=""/>
          <p:cNvPicPr/>
          <p:nvPr/>
        </p:nvPicPr>
        <p:blipFill>
          <a:blip r:embed="rId1"/>
          <a:stretch/>
        </p:blipFill>
        <p:spPr>
          <a:xfrm>
            <a:off x="691200" y="1953360"/>
            <a:ext cx="7336800" cy="4571640"/>
          </a:xfrm>
          <a:prstGeom prst="rect">
            <a:avLst/>
          </a:prstGeom>
          <a:ln>
            <a:noFill/>
          </a:ln>
        </p:spPr>
      </p:pic>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Kết quả trích chọn đặc trưng trên Reuters</a:t>
            </a:r>
            <a:endParaRPr b="0" lang="vi-VN" sz="3600" spc="-1" strike="noStrike">
              <a:solidFill>
                <a:srgbClr val="000000"/>
              </a:solidFill>
              <a:latin typeface="Tahoma"/>
            </a:endParaRPr>
          </a:p>
        </p:txBody>
      </p:sp>
      <p:sp>
        <p:nvSpPr>
          <p:cNvPr id="262" name="TextShape 2"/>
          <p:cNvSpPr txBox="1"/>
          <p:nvPr/>
        </p:nvSpPr>
        <p:spPr>
          <a:xfrm>
            <a:off x="7042320" y="6243480"/>
            <a:ext cx="1904760" cy="456840"/>
          </a:xfrm>
          <a:prstGeom prst="rect">
            <a:avLst/>
          </a:prstGeom>
          <a:noFill/>
          <a:ln>
            <a:noFill/>
          </a:ln>
        </p:spPr>
        <p:txBody>
          <a:bodyPr anchor="b"/>
          <a:p>
            <a:pPr algn="r">
              <a:lnSpc>
                <a:spcPct val="100000"/>
              </a:lnSpc>
            </a:pPr>
            <a:fld id="{3CC26186-3810-4CEB-9C76-0AD6AEBB64E0}" type="slidenum">
              <a:rPr b="0" lang="en-US" sz="1400" spc="-1" strike="noStrike">
                <a:solidFill>
                  <a:srgbClr val="000000"/>
                </a:solidFill>
                <a:latin typeface="Tahoma"/>
              </a:rPr>
              <a:t>&lt;number&gt;</a:t>
            </a:fld>
            <a:endParaRPr b="0" lang="en-US" sz="1400" spc="-1" strike="noStrike">
              <a:latin typeface="Times New Roman"/>
            </a:endParaRPr>
          </a:p>
        </p:txBody>
      </p:sp>
      <p:pic>
        <p:nvPicPr>
          <p:cNvPr id="263" name="Picture 4" descr=""/>
          <p:cNvPicPr/>
          <p:nvPr/>
        </p:nvPicPr>
        <p:blipFill>
          <a:blip r:embed="rId1"/>
          <a:stretch/>
        </p:blipFill>
        <p:spPr>
          <a:xfrm>
            <a:off x="611640" y="1818360"/>
            <a:ext cx="6840360" cy="505584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67640" y="2011680"/>
            <a:ext cx="8487360" cy="468864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Dùng để đánh giá tính độc lập của hai sự kiện:</a:t>
            </a:r>
            <a:endParaRPr b="0" lang="vi-VN" sz="2600" spc="-1" strike="noStrike">
              <a:solidFill>
                <a:srgbClr val="000000"/>
              </a:solidFill>
              <a:latin typeface="Tahoma"/>
            </a:endParaRPr>
          </a:p>
          <a:p>
            <a:pPr lvl="1" marL="743040" indent="-285480" algn="just">
              <a:lnSpc>
                <a:spcPct val="100000"/>
              </a:lnSpc>
              <a:spcBef>
                <a:spcPts val="400"/>
              </a:spcBef>
              <a:buClr>
                <a:srgbClr val="ff0000"/>
              </a:buClr>
              <a:buSzPct val="55000"/>
              <a:buFont typeface="Wingdings" charset="2"/>
              <a:buChar char=""/>
            </a:pPr>
            <a:r>
              <a:rPr b="0" lang="vi-VN" sz="1800" spc="-1" strike="noStrike">
                <a:solidFill>
                  <a:srgbClr val="000000"/>
                </a:solidFill>
                <a:latin typeface="Tahoma"/>
              </a:rPr>
              <a:t>Phân lớp văn bản: sự kiện xuất hiện lớp và sự kiện xuất hiện từ.</a:t>
            </a:r>
            <a:endParaRPr b="0" lang="vi-VN" sz="1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Xếp hạng từ theo đại lượng sau:</a:t>
            </a:r>
            <a:endParaRPr b="0" lang="vi-VN" sz="26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ea typeface="Noto Sans CJK SC Regular"/>
              </a:rPr>
              <a:t>Chọn chi bình phương nhỏ.</a:t>
            </a:r>
            <a:r>
              <a:rPr b="0" lang="vi-VN" sz="2200" spc="-1" strike="noStrike">
                <a:solidFill>
                  <a:srgbClr val="000000"/>
                </a:solidFill>
                <a:latin typeface="Tahoma"/>
              </a:rPr>
              <a:t>nhỏ</a:t>
            </a:r>
            <a:endParaRPr b="0" lang="vi-VN" sz="2200" spc="-1" strike="noStrike">
              <a:solidFill>
                <a:srgbClr val="000000"/>
              </a:solidFill>
              <a:latin typeface="Tahoma"/>
            </a:endParaRPr>
          </a:p>
          <a:p>
            <a:pPr algn="just">
              <a:lnSpc>
                <a:spcPct val="100000"/>
              </a:lnSpc>
              <a:spcBef>
                <a:spcPts val="561"/>
              </a:spcBef>
            </a:pPr>
            <a:endParaRPr b="0" lang="vi-VN" sz="2200" spc="-1" strike="noStrike">
              <a:solidFill>
                <a:srgbClr val="000000"/>
              </a:solidFill>
              <a:latin typeface="Tahoma"/>
            </a:endParaRPr>
          </a:p>
          <a:p>
            <a:pPr algn="just">
              <a:lnSpc>
                <a:spcPct val="100000"/>
              </a:lnSpc>
              <a:spcBef>
                <a:spcPts val="561"/>
              </a:spcBef>
            </a:pPr>
            <a:endParaRPr b="0" lang="vi-VN" sz="22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Chi bình phương nhỏ thể hiện mối liên hệ chặt chẽ giữa sự xuất hiện của từ và sự xuất hiện của lớp, thể hiện khả năng từ là một đặc trưng tốt để phân lớp.</a:t>
            </a:r>
            <a:endParaRPr b="0" lang="vi-VN" sz="2600" spc="-1" strike="noStrike">
              <a:solidFill>
                <a:srgbClr val="000000"/>
              </a:solidFill>
              <a:latin typeface="Tahoma"/>
            </a:endParaRPr>
          </a:p>
          <a:p>
            <a:pPr algn="just">
              <a:lnSpc>
                <a:spcPct val="100000"/>
              </a:lnSpc>
              <a:spcBef>
                <a:spcPts val="479"/>
              </a:spcBef>
            </a:pPr>
            <a:endParaRPr b="0" lang="vi-VN" sz="2600" spc="-1" strike="noStrike">
              <a:solidFill>
                <a:srgbClr val="000000"/>
              </a:solidFill>
              <a:latin typeface="Tahoma"/>
            </a:endParaRPr>
          </a:p>
        </p:txBody>
      </p:sp>
      <p:sp>
        <p:nvSpPr>
          <p:cNvPr id="265" name="TextShape 2"/>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Chi bình phương</a:t>
            </a:r>
            <a:endParaRPr b="0" lang="vi-VN" sz="3600" spc="-1" strike="noStrike">
              <a:solidFill>
                <a:srgbClr val="000000"/>
              </a:solidFill>
              <a:latin typeface="Tahoma"/>
            </a:endParaRPr>
          </a:p>
        </p:txBody>
      </p:sp>
      <p:sp>
        <p:nvSpPr>
          <p:cNvPr id="266" name="TextShape 3"/>
          <p:cNvSpPr txBox="1"/>
          <p:nvPr/>
        </p:nvSpPr>
        <p:spPr>
          <a:xfrm>
            <a:off x="7042320" y="6243480"/>
            <a:ext cx="1904760" cy="456840"/>
          </a:xfrm>
          <a:prstGeom prst="rect">
            <a:avLst/>
          </a:prstGeom>
          <a:noFill/>
          <a:ln>
            <a:noFill/>
          </a:ln>
        </p:spPr>
        <p:txBody>
          <a:bodyPr anchor="b"/>
          <a:p>
            <a:pPr algn="r">
              <a:lnSpc>
                <a:spcPct val="100000"/>
              </a:lnSpc>
            </a:pPr>
            <a:fld id="{45D573EF-D2A3-4F59-80A0-B3070565A6B4}" type="slidenum">
              <a:rPr b="0" lang="en-US" sz="1400" spc="-1" strike="noStrike">
                <a:solidFill>
                  <a:srgbClr val="000000"/>
                </a:solidFill>
                <a:latin typeface="Tahoma"/>
              </a:rPr>
              <a:t>&lt;number&gt;</a:t>
            </a:fld>
            <a:endParaRPr b="0" lang="en-US" sz="1400" spc="-1" strike="noStrike">
              <a:latin typeface="Times New Roman"/>
            </a:endParaRPr>
          </a:p>
        </p:txBody>
      </p:sp>
      <p:pic>
        <p:nvPicPr>
          <p:cNvPr id="267" name="Picture 2" descr=""/>
          <p:cNvPicPr/>
          <p:nvPr/>
        </p:nvPicPr>
        <p:blipFill>
          <a:blip r:embed="rId1"/>
          <a:stretch/>
        </p:blipFill>
        <p:spPr>
          <a:xfrm>
            <a:off x="1920240" y="3657600"/>
            <a:ext cx="5229000" cy="107964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Chi bình phương (2)</a:t>
            </a:r>
            <a:endParaRPr b="0" lang="vi-VN" sz="3600" spc="-1" strike="noStrike">
              <a:solidFill>
                <a:srgbClr val="000000"/>
              </a:solidFill>
              <a:latin typeface="Tahoma"/>
            </a:endParaRPr>
          </a:p>
        </p:txBody>
      </p:sp>
      <p:sp>
        <p:nvSpPr>
          <p:cNvPr id="269" name="TextShape 2"/>
          <p:cNvSpPr txBox="1"/>
          <p:nvPr/>
        </p:nvSpPr>
        <p:spPr>
          <a:xfrm>
            <a:off x="7042320" y="6243480"/>
            <a:ext cx="1904760" cy="456840"/>
          </a:xfrm>
          <a:prstGeom prst="rect">
            <a:avLst/>
          </a:prstGeom>
          <a:noFill/>
          <a:ln>
            <a:noFill/>
          </a:ln>
        </p:spPr>
        <p:txBody>
          <a:bodyPr anchor="b"/>
          <a:p>
            <a:pPr algn="r">
              <a:lnSpc>
                <a:spcPct val="100000"/>
              </a:lnSpc>
            </a:pPr>
            <a:fld id="{42E7BFD0-DB88-4FCB-940D-9C67B41CA634}" type="slidenum">
              <a:rPr b="0" lang="en-US" sz="1400" spc="-1" strike="noStrike">
                <a:solidFill>
                  <a:srgbClr val="000000"/>
                </a:solidFill>
                <a:latin typeface="Tahoma"/>
              </a:rPr>
              <a:t>&lt;number&gt;</a:t>
            </a:fld>
            <a:endParaRPr b="0" lang="en-US" sz="1400" spc="-1" strike="noStrike">
              <a:latin typeface="Times New Roman"/>
            </a:endParaRPr>
          </a:p>
        </p:txBody>
      </p:sp>
      <p:pic>
        <p:nvPicPr>
          <p:cNvPr id="270" name="Picture 2" descr=""/>
          <p:cNvPicPr/>
          <p:nvPr/>
        </p:nvPicPr>
        <p:blipFill>
          <a:blip r:embed="rId1"/>
          <a:stretch/>
        </p:blipFill>
        <p:spPr>
          <a:xfrm>
            <a:off x="827640" y="1866960"/>
            <a:ext cx="7333920" cy="1056960"/>
          </a:xfrm>
          <a:prstGeom prst="rect">
            <a:avLst/>
          </a:prstGeom>
          <a:ln>
            <a:noFill/>
          </a:ln>
        </p:spPr>
      </p:pic>
      <p:pic>
        <p:nvPicPr>
          <p:cNvPr id="271" name="Picture 3" descr=""/>
          <p:cNvPicPr/>
          <p:nvPr/>
        </p:nvPicPr>
        <p:blipFill>
          <a:blip r:embed="rId2"/>
          <a:stretch/>
        </p:blipFill>
        <p:spPr>
          <a:xfrm>
            <a:off x="1043640" y="3214080"/>
            <a:ext cx="5600520" cy="1104480"/>
          </a:xfrm>
          <a:prstGeom prst="rect">
            <a:avLst/>
          </a:prstGeom>
          <a:ln>
            <a:noFill/>
          </a:ln>
        </p:spPr>
      </p:pic>
      <p:pic>
        <p:nvPicPr>
          <p:cNvPr id="272" name="Picture 4" descr=""/>
          <p:cNvPicPr/>
          <p:nvPr/>
        </p:nvPicPr>
        <p:blipFill>
          <a:blip r:embed="rId3"/>
          <a:stretch/>
        </p:blipFill>
        <p:spPr>
          <a:xfrm>
            <a:off x="1055520" y="4402440"/>
            <a:ext cx="4828680" cy="752040"/>
          </a:xfrm>
          <a:prstGeom prst="rect">
            <a:avLst/>
          </a:prstGeom>
          <a:ln>
            <a:noFill/>
          </a:ln>
        </p:spPr>
      </p:pic>
      <p:sp>
        <p:nvSpPr>
          <p:cNvPr id="273" name="CustomShape 3"/>
          <p:cNvSpPr/>
          <p:nvPr/>
        </p:nvSpPr>
        <p:spPr>
          <a:xfrm>
            <a:off x="474120" y="6021360"/>
            <a:ext cx="842472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333399"/>
                </a:solidFill>
                <a:latin typeface="Tahoma"/>
              </a:rPr>
              <a:t>Hai công thức là tương đương.</a:t>
            </a:r>
            <a:endParaRPr b="0" lang="en-US" sz="2400" spc="-1" strike="noStrike">
              <a:latin typeface="Arial"/>
            </a:endParaRPr>
          </a:p>
        </p:txBody>
      </p:sp>
      <p:pic>
        <p:nvPicPr>
          <p:cNvPr id="274" name="Picture 5" descr=""/>
          <p:cNvPicPr/>
          <p:nvPr/>
        </p:nvPicPr>
        <p:blipFill>
          <a:blip r:embed="rId4"/>
          <a:stretch/>
        </p:blipFill>
        <p:spPr>
          <a:xfrm>
            <a:off x="611640" y="5182920"/>
            <a:ext cx="7353000" cy="83772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553080" y="6477120"/>
            <a:ext cx="2133360" cy="244080"/>
          </a:xfrm>
          <a:prstGeom prst="rect">
            <a:avLst/>
          </a:prstGeom>
          <a:noFill/>
          <a:ln w="9360">
            <a:noFill/>
          </a:ln>
        </p:spPr>
        <p:style>
          <a:lnRef idx="0"/>
          <a:fillRef idx="0"/>
          <a:effectRef idx="0"/>
          <a:fontRef idx="minor"/>
        </p:style>
        <p:txBody>
          <a:bodyPr lIns="90000" rIns="90000" tIns="46800" bIns="46800" anchor="ctr"/>
          <a:p>
            <a:pPr algn="r">
              <a:lnSpc>
                <a:spcPct val="100000"/>
              </a:lnSpc>
            </a:pPr>
            <a:fld id="{23C8D03A-B007-484E-9890-461B9E167979}" type="slidenum">
              <a:rPr b="1" lang="en-US" sz="1200" spc="-1" strike="noStrike">
                <a:solidFill>
                  <a:srgbClr val="898989"/>
                </a:solidFill>
                <a:latin typeface="Calibri"/>
              </a:rPr>
              <a:t>&lt;number&gt;</a:t>
            </a:fld>
            <a:endParaRPr b="0" lang="en-US" sz="1200" spc="-1" strike="noStrike">
              <a:latin typeface="Arial"/>
            </a:endParaRPr>
          </a:p>
        </p:txBody>
      </p:sp>
      <p:sp>
        <p:nvSpPr>
          <p:cNvPr id="276" name="CustomShape 2"/>
          <p:cNvSpPr/>
          <p:nvPr/>
        </p:nvSpPr>
        <p:spPr>
          <a:xfrm>
            <a:off x="209520" y="5949360"/>
            <a:ext cx="8682480" cy="771840"/>
          </a:xfrm>
          <a:prstGeom prst="rect">
            <a:avLst/>
          </a:prstGeom>
          <a:noFill/>
          <a:ln w="9360">
            <a:noFill/>
          </a:ln>
        </p:spPr>
        <p:style>
          <a:lnRef idx="0"/>
          <a:fillRef idx="0"/>
          <a:effectRef idx="0"/>
          <a:fontRef idx="minor"/>
        </p:style>
        <p:txBody>
          <a:bodyPr lIns="90000" rIns="90000" tIns="45000" bIns="45000"/>
          <a:p>
            <a:pPr>
              <a:lnSpc>
                <a:spcPct val="100000"/>
              </a:lnSpc>
            </a:pPr>
            <a:r>
              <a:rPr b="0" lang="en-US" sz="2200" spc="-1" strike="noStrike">
                <a:solidFill>
                  <a:srgbClr val="000000"/>
                </a:solidFill>
                <a:latin typeface="Tahoma"/>
              </a:rPr>
              <a:t>(multinomial = multinomial Naive Bayes, binomial</a:t>
            </a:r>
            <a:endParaRPr b="0" lang="en-US" sz="2200" spc="-1" strike="noStrike">
              <a:latin typeface="Arial"/>
            </a:endParaRPr>
          </a:p>
          <a:p>
            <a:pPr>
              <a:lnSpc>
                <a:spcPct val="100000"/>
              </a:lnSpc>
            </a:pPr>
            <a:r>
              <a:rPr b="0" lang="en-US" sz="2200" spc="-1" strike="noStrike">
                <a:solidFill>
                  <a:srgbClr val="000000"/>
                </a:solidFill>
                <a:latin typeface="Tahoma"/>
              </a:rPr>
              <a:t>= Bernoulli Naive Bayes)</a:t>
            </a:r>
            <a:endParaRPr b="0" lang="en-US" sz="2200" spc="-1" strike="noStrike">
              <a:latin typeface="Arial"/>
            </a:endParaRPr>
          </a:p>
        </p:txBody>
      </p:sp>
      <p:sp>
        <p:nvSpPr>
          <p:cNvPr id="277" name="CustomShape 3"/>
          <p:cNvSpPr/>
          <p:nvPr/>
        </p:nvSpPr>
        <p:spPr>
          <a:xfrm>
            <a:off x="7640640" y="-33480"/>
            <a:ext cx="925200" cy="336240"/>
          </a:xfrm>
          <a:prstGeom prst="rect">
            <a:avLst/>
          </a:prstGeom>
          <a:noFill/>
          <a:ln w="9360">
            <a:noFill/>
          </a:ln>
        </p:spPr>
        <p:style>
          <a:lnRef idx="0"/>
          <a:fillRef idx="0"/>
          <a:effectRef idx="0"/>
          <a:fontRef idx="minor"/>
        </p:style>
      </p:sp>
      <p:pic>
        <p:nvPicPr>
          <p:cNvPr id="278" name="Picture 6" descr=""/>
          <p:cNvPicPr/>
          <p:nvPr/>
        </p:nvPicPr>
        <p:blipFill>
          <a:blip r:embed="rId1"/>
          <a:stretch/>
        </p:blipFill>
        <p:spPr>
          <a:xfrm>
            <a:off x="209520" y="135000"/>
            <a:ext cx="6343200" cy="57456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15.1</a:t>
            </a:r>
            <a:endParaRPr b="0" lang="vi-VN" sz="3600" spc="-1" strike="noStrike">
              <a:solidFill>
                <a:srgbClr val="000000"/>
              </a:solidFill>
              <a:latin typeface="Tahoma"/>
            </a:endParaRPr>
          </a:p>
        </p:txBody>
      </p:sp>
      <p:sp>
        <p:nvSpPr>
          <p:cNvPr id="280" name="TextShape 2"/>
          <p:cNvSpPr txBox="1"/>
          <p:nvPr/>
        </p:nvSpPr>
        <p:spPr>
          <a:xfrm>
            <a:off x="467640" y="2017800"/>
            <a:ext cx="8487360" cy="1410840"/>
          </a:xfrm>
          <a:prstGeom prst="rect">
            <a:avLst/>
          </a:prstGeom>
          <a:noFill/>
          <a:ln>
            <a:noFill/>
          </a:ln>
        </p:spPr>
        <p:txBody>
          <a:bodyPr/>
          <a:p>
            <a:pPr marL="343080" indent="-342720" algn="just">
              <a:lnSpc>
                <a:spcPct val="100000"/>
              </a:lnSpc>
              <a:spcBef>
                <a:spcPts val="360"/>
              </a:spcBef>
              <a:buClr>
                <a:srgbClr val="3333cc"/>
              </a:buClr>
              <a:buSzPct val="60000"/>
              <a:buFont typeface="Wingdings" charset="2"/>
              <a:buChar char=""/>
            </a:pPr>
            <a:r>
              <a:rPr b="0" lang="vi-VN" sz="1800" spc="-1" strike="noStrike">
                <a:solidFill>
                  <a:srgbClr val="000000"/>
                </a:solidFill>
                <a:latin typeface="Tahoma"/>
              </a:rPr>
              <a:t>Hãy lập ma trận nhầm lẫn cho cặp “Kyoto/JAPAN”, tương tự cặp EXPORT/poultry;</a:t>
            </a:r>
            <a:endParaRPr b="0" lang="vi-VN" sz="1800" spc="-1" strike="noStrike">
              <a:solidFill>
                <a:srgbClr val="000000"/>
              </a:solidFill>
              <a:latin typeface="Tahoma"/>
            </a:endParaRPr>
          </a:p>
          <a:p>
            <a:pPr marL="343080" indent="-342720" algn="just">
              <a:lnSpc>
                <a:spcPct val="100000"/>
              </a:lnSpc>
              <a:spcBef>
                <a:spcPts val="360"/>
              </a:spcBef>
              <a:buClr>
                <a:srgbClr val="3333cc"/>
              </a:buClr>
              <a:buSzPct val="60000"/>
              <a:buFont typeface="Wingdings" charset="2"/>
              <a:buChar char=""/>
            </a:pPr>
            <a:r>
              <a:rPr b="0" lang="vi-VN" sz="1800" spc="-1" strike="noStrike">
                <a:solidFill>
                  <a:srgbClr val="000000"/>
                </a:solidFill>
                <a:latin typeface="Tahoma"/>
              </a:rPr>
              <a:t>Hãy tính MI cho cặp Kyoto/JAPAN;</a:t>
            </a:r>
            <a:endParaRPr b="0" lang="vi-VN" sz="1800" spc="-1" strike="noStrike">
              <a:solidFill>
                <a:srgbClr val="000000"/>
              </a:solidFill>
              <a:latin typeface="Tahoma"/>
            </a:endParaRPr>
          </a:p>
          <a:p>
            <a:pPr marL="343080" indent="-342720" algn="just">
              <a:lnSpc>
                <a:spcPct val="100000"/>
              </a:lnSpc>
              <a:spcBef>
                <a:spcPts val="360"/>
              </a:spcBef>
              <a:buClr>
                <a:srgbClr val="3333cc"/>
              </a:buClr>
              <a:buSzPct val="60000"/>
              <a:buFont typeface="Wingdings" charset="2"/>
              <a:buChar char=""/>
            </a:pPr>
            <a:r>
              <a:rPr b="0" lang="vi-VN" sz="1800" spc="-1" strike="noStrike">
                <a:solidFill>
                  <a:srgbClr val="000000"/>
                </a:solidFill>
                <a:latin typeface="Tahoma"/>
              </a:rPr>
              <a:t>Hãy thử thiết lập ma trận nhầm lẫn bất kỳ sao cho MI = 0</a:t>
            </a:r>
            <a:endParaRPr b="0" lang="vi-VN" sz="1800" spc="-1" strike="noStrike">
              <a:solidFill>
                <a:srgbClr val="000000"/>
              </a:solidFill>
              <a:latin typeface="Tahoma"/>
            </a:endParaRPr>
          </a:p>
        </p:txBody>
      </p:sp>
      <p:sp>
        <p:nvSpPr>
          <p:cNvPr id="281" name="TextShape 3"/>
          <p:cNvSpPr txBox="1"/>
          <p:nvPr/>
        </p:nvSpPr>
        <p:spPr>
          <a:xfrm>
            <a:off x="7042320" y="6243480"/>
            <a:ext cx="1904760" cy="456840"/>
          </a:xfrm>
          <a:prstGeom prst="rect">
            <a:avLst/>
          </a:prstGeom>
          <a:noFill/>
          <a:ln>
            <a:noFill/>
          </a:ln>
        </p:spPr>
        <p:txBody>
          <a:bodyPr anchor="b"/>
          <a:p>
            <a:pPr algn="r">
              <a:lnSpc>
                <a:spcPct val="100000"/>
              </a:lnSpc>
            </a:pPr>
            <a:fld id="{32CC9DE8-FD95-4E91-9AC6-C56D36B9CB7F}" type="slidenum">
              <a:rPr b="0" lang="en-US" sz="1400" spc="-1" strike="noStrike">
                <a:solidFill>
                  <a:srgbClr val="000000"/>
                </a:solidFill>
                <a:latin typeface="Tahoma"/>
              </a:rPr>
              <a:t>&lt;number&gt;</a:t>
            </a:fld>
            <a:endParaRPr b="0" lang="en-US" sz="1400" spc="-1" strike="noStrike">
              <a:latin typeface="Times New Roman"/>
            </a:endParaRPr>
          </a:p>
        </p:txBody>
      </p:sp>
      <p:pic>
        <p:nvPicPr>
          <p:cNvPr id="282" name="Picture 2" descr=""/>
          <p:cNvPicPr/>
          <p:nvPr/>
        </p:nvPicPr>
        <p:blipFill>
          <a:blip r:embed="rId1"/>
          <a:stretch/>
        </p:blipFill>
        <p:spPr>
          <a:xfrm>
            <a:off x="755640" y="3285000"/>
            <a:ext cx="7324200" cy="345708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Nội dung chính</a:t>
            </a:r>
            <a:endParaRPr b="0" lang="vi-VN" sz="3600" spc="-1" strike="noStrike">
              <a:solidFill>
                <a:srgbClr val="000000"/>
              </a:solidFill>
              <a:latin typeface="Tahoma"/>
            </a:endParaRPr>
          </a:p>
        </p:txBody>
      </p:sp>
      <p:sp>
        <p:nvSpPr>
          <p:cNvPr id="213" name="TextShape 2"/>
          <p:cNvSpPr txBox="1"/>
          <p:nvPr/>
        </p:nvSpPr>
        <p:spPr>
          <a:xfrm>
            <a:off x="611640" y="2017800"/>
            <a:ext cx="8343000" cy="411444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Các mô hình Naïve Bayes</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a6a6a6"/>
                </a:solidFill>
                <a:latin typeface="Tahoma"/>
              </a:rPr>
              <a:t>Trích chọn đặc trưng.</a:t>
            </a:r>
            <a:endParaRPr b="0" lang="vi-VN" sz="2800" spc="-1" strike="noStrike">
              <a:solidFill>
                <a:srgbClr val="000000"/>
              </a:solidFill>
              <a:latin typeface="Tahoma"/>
            </a:endParaRPr>
          </a:p>
        </p:txBody>
      </p:sp>
      <p:sp>
        <p:nvSpPr>
          <p:cNvPr id="214" name="TextShape 3"/>
          <p:cNvSpPr txBox="1"/>
          <p:nvPr/>
        </p:nvSpPr>
        <p:spPr>
          <a:xfrm>
            <a:off x="7042320" y="6243480"/>
            <a:ext cx="1904760" cy="456840"/>
          </a:xfrm>
          <a:prstGeom prst="rect">
            <a:avLst/>
          </a:prstGeom>
          <a:noFill/>
          <a:ln>
            <a:noFill/>
          </a:ln>
        </p:spPr>
        <p:txBody>
          <a:bodyPr anchor="b"/>
          <a:p>
            <a:pPr algn="r">
              <a:lnSpc>
                <a:spcPct val="100000"/>
              </a:lnSpc>
            </a:pPr>
            <a:fld id="{8F5DE3AD-A051-444C-A047-A5D76622F662}"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15.2</a:t>
            </a:r>
            <a:endParaRPr b="0" lang="vi-VN" sz="3600" spc="-1" strike="noStrike">
              <a:solidFill>
                <a:srgbClr val="000000"/>
              </a:solidFill>
              <a:latin typeface="Tahoma"/>
            </a:endParaRPr>
          </a:p>
        </p:txBody>
      </p:sp>
      <p:sp>
        <p:nvSpPr>
          <p:cNvPr id="284" name="TextShape 2"/>
          <p:cNvSpPr txBox="1"/>
          <p:nvPr/>
        </p:nvSpPr>
        <p:spPr>
          <a:xfrm>
            <a:off x="467640" y="2017800"/>
            <a:ext cx="8487360" cy="198684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Hãy tính I(U</a:t>
            </a:r>
            <a:r>
              <a:rPr b="0" lang="vi-VN" sz="2800" spc="-1" strike="noStrike" baseline="-25000">
                <a:solidFill>
                  <a:srgbClr val="000000"/>
                </a:solidFill>
                <a:latin typeface="Tahoma"/>
              </a:rPr>
              <a:t>t</a:t>
            </a:r>
            <a:r>
              <a:rPr b="0" lang="vi-VN" sz="2800" spc="-1" strike="noStrike">
                <a:solidFill>
                  <a:srgbClr val="000000"/>
                </a:solidFill>
                <a:latin typeface="Tahoma"/>
              </a:rPr>
              <a:t>, C</a:t>
            </a:r>
            <a:r>
              <a:rPr b="0" lang="vi-VN" sz="2800" spc="-1" strike="noStrike" baseline="-25000">
                <a:solidFill>
                  <a:srgbClr val="000000"/>
                </a:solidFill>
                <a:latin typeface="Tahoma"/>
              </a:rPr>
              <a:t>c</a:t>
            </a:r>
            <a:r>
              <a:rPr b="0" lang="vi-VN" sz="2800" spc="-1" strike="noStrike">
                <a:solidFill>
                  <a:srgbClr val="000000"/>
                </a:solidFill>
                <a:latin typeface="Tahoma"/>
              </a:rPr>
              <a:t>) và X</a:t>
            </a:r>
            <a:r>
              <a:rPr b="0" lang="vi-VN" sz="2800" spc="-1" strike="noStrike" baseline="30000">
                <a:solidFill>
                  <a:srgbClr val="000000"/>
                </a:solidFill>
                <a:latin typeface="Tahoma"/>
              </a:rPr>
              <a:t>2</a:t>
            </a:r>
            <a:r>
              <a:rPr b="0" lang="vi-VN" sz="2800" spc="-1" strike="noStrike">
                <a:solidFill>
                  <a:srgbClr val="000000"/>
                </a:solidFill>
                <a:latin typeface="Tahoma"/>
              </a:rPr>
              <a:t>(D, t, c) trong hai trường hợp:</a:t>
            </a:r>
            <a:endParaRPr b="0" lang="vi-VN" sz="28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Từ t và lớp c hoàn toàn độc lập;</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Từ t và lớp c hoàn toàn phụ thuộc.</a:t>
            </a:r>
            <a:endParaRPr b="0" lang="vi-VN" sz="2400" spc="-1" strike="noStrike">
              <a:solidFill>
                <a:srgbClr val="000000"/>
              </a:solidFill>
              <a:latin typeface="Tahoma"/>
            </a:endParaRPr>
          </a:p>
        </p:txBody>
      </p:sp>
      <p:sp>
        <p:nvSpPr>
          <p:cNvPr id="285" name="TextShape 3"/>
          <p:cNvSpPr txBox="1"/>
          <p:nvPr/>
        </p:nvSpPr>
        <p:spPr>
          <a:xfrm>
            <a:off x="7042320" y="6243480"/>
            <a:ext cx="1904760" cy="456840"/>
          </a:xfrm>
          <a:prstGeom prst="rect">
            <a:avLst/>
          </a:prstGeom>
          <a:noFill/>
          <a:ln>
            <a:noFill/>
          </a:ln>
        </p:spPr>
        <p:txBody>
          <a:bodyPr anchor="b"/>
          <a:p>
            <a:pPr algn="r">
              <a:lnSpc>
                <a:spcPct val="100000"/>
              </a:lnSpc>
            </a:pPr>
            <a:fld id="{EF9C7532-B7FB-4398-949C-5EFA79D990B5}"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15.3</a:t>
            </a:r>
            <a:endParaRPr b="0" lang="vi-VN" sz="3600" spc="-1" strike="noStrike">
              <a:solidFill>
                <a:srgbClr val="000000"/>
              </a:solidFill>
              <a:latin typeface="Tahoma"/>
            </a:endParaRPr>
          </a:p>
        </p:txBody>
      </p:sp>
      <p:sp>
        <p:nvSpPr>
          <p:cNvPr id="287" name="TextShape 2"/>
          <p:cNvSpPr txBox="1"/>
          <p:nvPr/>
        </p:nvSpPr>
        <p:spPr>
          <a:xfrm>
            <a:off x="683640" y="2017800"/>
            <a:ext cx="8271000" cy="978840"/>
          </a:xfrm>
          <a:prstGeom prst="rect">
            <a:avLst/>
          </a:prstGeom>
          <a:noFill/>
          <a:ln>
            <a:noFill/>
          </a:ln>
        </p:spPr>
        <p:txBody>
          <a:bodyPr/>
          <a:p>
            <a:pPr algn="just">
              <a:lnSpc>
                <a:spcPct val="100000"/>
              </a:lnSpc>
              <a:spcBef>
                <a:spcPts val="561"/>
              </a:spcBef>
            </a:pPr>
            <a:r>
              <a:rPr b="0" lang="vi-VN" sz="2800" spc="-1" strike="noStrike">
                <a:solidFill>
                  <a:srgbClr val="000000"/>
                </a:solidFill>
                <a:latin typeface="Tahoma"/>
              </a:rPr>
              <a:t>Cho dữ liệu thống kê đối với bốn từ của lớp coffee như sau:</a:t>
            </a:r>
            <a:endParaRPr b="0" lang="vi-VN" sz="2800" spc="-1" strike="noStrike">
              <a:solidFill>
                <a:srgbClr val="000000"/>
              </a:solidFill>
              <a:latin typeface="Tahoma"/>
            </a:endParaRPr>
          </a:p>
        </p:txBody>
      </p:sp>
      <p:sp>
        <p:nvSpPr>
          <p:cNvPr id="288" name="TextShape 3"/>
          <p:cNvSpPr txBox="1"/>
          <p:nvPr/>
        </p:nvSpPr>
        <p:spPr>
          <a:xfrm>
            <a:off x="7042320" y="6243480"/>
            <a:ext cx="1904760" cy="456840"/>
          </a:xfrm>
          <a:prstGeom prst="rect">
            <a:avLst/>
          </a:prstGeom>
          <a:noFill/>
          <a:ln>
            <a:noFill/>
          </a:ln>
        </p:spPr>
        <p:txBody>
          <a:bodyPr anchor="b"/>
          <a:p>
            <a:pPr algn="r">
              <a:lnSpc>
                <a:spcPct val="100000"/>
              </a:lnSpc>
            </a:pPr>
            <a:fld id="{22E9D63F-777F-47F2-95B1-76DB92D861A2}" type="slidenum">
              <a:rPr b="0" lang="en-US" sz="1400" spc="-1" strike="noStrike">
                <a:solidFill>
                  <a:srgbClr val="000000"/>
                </a:solidFill>
                <a:latin typeface="Tahoma"/>
              </a:rPr>
              <a:t>&lt;number&gt;</a:t>
            </a:fld>
            <a:endParaRPr b="0" lang="en-US" sz="1400" spc="-1" strike="noStrike">
              <a:latin typeface="Times New Roman"/>
            </a:endParaRPr>
          </a:p>
        </p:txBody>
      </p:sp>
      <p:pic>
        <p:nvPicPr>
          <p:cNvPr id="289" name="Picture 2" descr=""/>
          <p:cNvPicPr/>
          <p:nvPr/>
        </p:nvPicPr>
        <p:blipFill>
          <a:blip r:embed="rId1"/>
          <a:stretch/>
        </p:blipFill>
        <p:spPr>
          <a:xfrm>
            <a:off x="2195640" y="2997000"/>
            <a:ext cx="4086000" cy="1447560"/>
          </a:xfrm>
          <a:prstGeom prst="rect">
            <a:avLst/>
          </a:prstGeom>
          <a:ln>
            <a:noFill/>
          </a:ln>
        </p:spPr>
      </p:pic>
      <p:sp>
        <p:nvSpPr>
          <p:cNvPr id="290" name="CustomShape 4"/>
          <p:cNvSpPr/>
          <p:nvPr/>
        </p:nvSpPr>
        <p:spPr>
          <a:xfrm>
            <a:off x="683640" y="4725000"/>
            <a:ext cx="8271000" cy="978840"/>
          </a:xfrm>
          <a:prstGeom prst="rect">
            <a:avLst/>
          </a:prstGeom>
          <a:noFill/>
          <a:ln>
            <a:noFill/>
          </a:ln>
        </p:spPr>
        <p:style>
          <a:lnRef idx="0"/>
          <a:fillRef idx="0"/>
          <a:effectRef idx="0"/>
          <a:fontRef idx="minor"/>
        </p:style>
        <p:txBody>
          <a:bodyPr/>
          <a:p>
            <a:pPr algn="just">
              <a:lnSpc>
                <a:spcPct val="100000"/>
              </a:lnSpc>
              <a:spcBef>
                <a:spcPts val="561"/>
              </a:spcBef>
            </a:pPr>
            <a:r>
              <a:rPr b="0" lang="en-US" sz="2800" spc="-1" strike="noStrike">
                <a:solidFill>
                  <a:srgbClr val="000000"/>
                </a:solidFill>
                <a:latin typeface="Tahoma"/>
              </a:rPr>
              <a:t>Hãy lựa chọn hai từ theo Chi-bình phương? và theo MI?</a:t>
            </a:r>
            <a:endParaRPr b="0" lang="en-US" sz="2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15.4</a:t>
            </a:r>
            <a:endParaRPr b="0" lang="vi-VN" sz="3600" spc="-1" strike="noStrike">
              <a:solidFill>
                <a:srgbClr val="000000"/>
              </a:solidFill>
              <a:latin typeface="Tahoma"/>
            </a:endParaRPr>
          </a:p>
        </p:txBody>
      </p:sp>
      <p:sp>
        <p:nvSpPr>
          <p:cNvPr id="292" name="TextShape 2"/>
          <p:cNvSpPr txBox="1"/>
          <p:nvPr/>
        </p:nvSpPr>
        <p:spPr>
          <a:xfrm>
            <a:off x="683640" y="2017800"/>
            <a:ext cx="8271000" cy="4147200"/>
          </a:xfrm>
          <a:prstGeom prst="rect">
            <a:avLst/>
          </a:prstGeom>
          <a:noFill/>
          <a:ln>
            <a:noFill/>
          </a:ln>
        </p:spPr>
        <p:txBody>
          <a:bodyPr/>
          <a:p>
            <a:pPr algn="just">
              <a:lnSpc>
                <a:spcPct val="100000"/>
              </a:lnSpc>
              <a:spcBef>
                <a:spcPts val="561"/>
              </a:spcBef>
            </a:pPr>
            <a:r>
              <a:rPr b="0" lang="vi-VN" sz="2800" spc="-1" strike="noStrike">
                <a:solidFill>
                  <a:srgbClr val="000000"/>
                </a:solidFill>
                <a:latin typeface="Tahoma"/>
              </a:rPr>
              <a:t>Đối với các đại lượng trong công thức tính Chi-bình phương, hãy chứng minh:</a:t>
            </a:r>
            <a:endParaRPr b="0" lang="vi-VN" sz="2800" spc="-1" strike="noStrike">
              <a:solidFill>
                <a:srgbClr val="000000"/>
              </a:solidFill>
              <a:latin typeface="Tahoma"/>
            </a:endParaRPr>
          </a:p>
          <a:p>
            <a:pPr algn="just">
              <a:lnSpc>
                <a:spcPct val="100000"/>
              </a:lnSpc>
              <a:spcBef>
                <a:spcPts val="561"/>
              </a:spcBef>
            </a:pPr>
            <a:r>
              <a:rPr b="0" lang="vi-VN" sz="2800" spc="-1" strike="noStrike">
                <a:solidFill>
                  <a:srgbClr val="000000"/>
                </a:solidFill>
                <a:latin typeface="Tahoma"/>
              </a:rPr>
              <a:t>|N</a:t>
            </a:r>
            <a:r>
              <a:rPr b="0" lang="vi-VN" sz="2800" spc="-1" strike="noStrike" baseline="-25000">
                <a:solidFill>
                  <a:srgbClr val="000000"/>
                </a:solidFill>
                <a:latin typeface="Tahoma"/>
              </a:rPr>
              <a:t>11 </a:t>
            </a:r>
            <a:r>
              <a:rPr b="0" lang="vi-VN" sz="2800" spc="-1" strike="noStrike">
                <a:solidFill>
                  <a:srgbClr val="000000"/>
                </a:solidFill>
                <a:latin typeface="Tahoma"/>
              </a:rPr>
              <a:t>– E</a:t>
            </a:r>
            <a:r>
              <a:rPr b="0" lang="vi-VN" sz="2800" spc="-1" strike="noStrike" baseline="-25000">
                <a:solidFill>
                  <a:srgbClr val="000000"/>
                </a:solidFill>
                <a:latin typeface="Tahoma"/>
              </a:rPr>
              <a:t>11</a:t>
            </a:r>
            <a:r>
              <a:rPr b="0" lang="vi-VN" sz="2800" spc="-1" strike="noStrike">
                <a:solidFill>
                  <a:srgbClr val="000000"/>
                </a:solidFill>
                <a:latin typeface="Tahoma"/>
              </a:rPr>
              <a:t>| = |N</a:t>
            </a:r>
            <a:r>
              <a:rPr b="0" lang="vi-VN" sz="2800" spc="-1" strike="noStrike" baseline="-25000">
                <a:solidFill>
                  <a:srgbClr val="000000"/>
                </a:solidFill>
                <a:latin typeface="Tahoma"/>
              </a:rPr>
              <a:t>10</a:t>
            </a:r>
            <a:r>
              <a:rPr b="0" lang="vi-VN" sz="2800" spc="-1" strike="noStrike">
                <a:solidFill>
                  <a:srgbClr val="000000"/>
                </a:solidFill>
                <a:latin typeface="Tahoma"/>
              </a:rPr>
              <a:t> – E</a:t>
            </a:r>
            <a:r>
              <a:rPr b="0" lang="vi-VN" sz="2800" spc="-1" strike="noStrike" baseline="-25000">
                <a:solidFill>
                  <a:srgbClr val="000000"/>
                </a:solidFill>
                <a:latin typeface="Tahoma"/>
              </a:rPr>
              <a:t>10</a:t>
            </a:r>
            <a:r>
              <a:rPr b="0" lang="vi-VN" sz="2800" spc="-1" strike="noStrike">
                <a:solidFill>
                  <a:srgbClr val="000000"/>
                </a:solidFill>
                <a:latin typeface="Tahoma"/>
              </a:rPr>
              <a:t>| = |N</a:t>
            </a:r>
            <a:r>
              <a:rPr b="0" lang="vi-VN" sz="2800" spc="-1" strike="noStrike" baseline="-25000">
                <a:solidFill>
                  <a:srgbClr val="000000"/>
                </a:solidFill>
                <a:latin typeface="Tahoma"/>
              </a:rPr>
              <a:t>01</a:t>
            </a:r>
            <a:r>
              <a:rPr b="0" lang="vi-VN" sz="2800" spc="-1" strike="noStrike">
                <a:solidFill>
                  <a:srgbClr val="000000"/>
                </a:solidFill>
                <a:latin typeface="Tahoma"/>
              </a:rPr>
              <a:t> – E</a:t>
            </a:r>
            <a:r>
              <a:rPr b="0" lang="vi-VN" sz="2800" spc="-1" strike="noStrike" baseline="-25000">
                <a:solidFill>
                  <a:srgbClr val="000000"/>
                </a:solidFill>
                <a:latin typeface="Tahoma"/>
              </a:rPr>
              <a:t>01</a:t>
            </a:r>
            <a:r>
              <a:rPr b="0" lang="vi-VN" sz="2800" spc="-1" strike="noStrike">
                <a:solidFill>
                  <a:srgbClr val="000000"/>
                </a:solidFill>
                <a:latin typeface="Tahoma"/>
              </a:rPr>
              <a:t>| = |N</a:t>
            </a:r>
            <a:r>
              <a:rPr b="0" lang="vi-VN" sz="2800" spc="-1" strike="noStrike" baseline="-25000">
                <a:solidFill>
                  <a:srgbClr val="000000"/>
                </a:solidFill>
                <a:latin typeface="Tahoma"/>
              </a:rPr>
              <a:t>00</a:t>
            </a:r>
            <a:r>
              <a:rPr b="0" lang="vi-VN" sz="2800" spc="-1" strike="noStrike">
                <a:solidFill>
                  <a:srgbClr val="000000"/>
                </a:solidFill>
                <a:latin typeface="Tahoma"/>
              </a:rPr>
              <a:t> – E</a:t>
            </a:r>
            <a:r>
              <a:rPr b="0" lang="vi-VN" sz="2800" spc="-1" strike="noStrike" baseline="-25000">
                <a:solidFill>
                  <a:srgbClr val="000000"/>
                </a:solidFill>
                <a:latin typeface="Tahoma"/>
              </a:rPr>
              <a:t>00</a:t>
            </a:r>
            <a:r>
              <a:rPr b="0" lang="vi-VN" sz="2800" spc="-1" strike="noStrike">
                <a:solidFill>
                  <a:srgbClr val="000000"/>
                </a:solidFill>
                <a:latin typeface="Tahoma"/>
              </a:rPr>
              <a:t>|</a:t>
            </a:r>
            <a:endParaRPr b="0" lang="vi-VN" sz="2800" spc="-1" strike="noStrike">
              <a:solidFill>
                <a:srgbClr val="000000"/>
              </a:solidFill>
              <a:latin typeface="Tahoma"/>
            </a:endParaRPr>
          </a:p>
        </p:txBody>
      </p:sp>
      <p:sp>
        <p:nvSpPr>
          <p:cNvPr id="293" name="TextShape 3"/>
          <p:cNvSpPr txBox="1"/>
          <p:nvPr/>
        </p:nvSpPr>
        <p:spPr>
          <a:xfrm>
            <a:off x="7042320" y="6243480"/>
            <a:ext cx="1904760" cy="456840"/>
          </a:xfrm>
          <a:prstGeom prst="rect">
            <a:avLst/>
          </a:prstGeom>
          <a:noFill/>
          <a:ln>
            <a:noFill/>
          </a:ln>
        </p:spPr>
        <p:txBody>
          <a:bodyPr anchor="b"/>
          <a:p>
            <a:pPr algn="r">
              <a:lnSpc>
                <a:spcPct val="100000"/>
              </a:lnSpc>
            </a:pPr>
            <a:fld id="{6A86D187-D356-4D2E-98E6-C1AF888219C5}"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15.5</a:t>
            </a:r>
            <a:endParaRPr b="0" lang="vi-VN" sz="3600" spc="-1" strike="noStrike">
              <a:solidFill>
                <a:srgbClr val="000000"/>
              </a:solidFill>
              <a:latin typeface="Tahoma"/>
            </a:endParaRPr>
          </a:p>
        </p:txBody>
      </p:sp>
      <p:sp>
        <p:nvSpPr>
          <p:cNvPr id="295" name="TextShape 2"/>
          <p:cNvSpPr txBox="1"/>
          <p:nvPr/>
        </p:nvSpPr>
        <p:spPr>
          <a:xfrm>
            <a:off x="683640" y="4005000"/>
            <a:ext cx="8271000" cy="2160000"/>
          </a:xfrm>
          <a:prstGeom prst="rect">
            <a:avLst/>
          </a:prstGeom>
          <a:noFill/>
          <a:ln>
            <a:noFill/>
          </a:ln>
        </p:spPr>
        <p:txBody>
          <a:bodyPr/>
          <a:p>
            <a:pPr algn="just">
              <a:lnSpc>
                <a:spcPct val="100000"/>
              </a:lnSpc>
              <a:spcBef>
                <a:spcPts val="479"/>
              </a:spcBef>
            </a:pPr>
            <a:r>
              <a:rPr b="0" lang="vi-VN" sz="2400" spc="-1" strike="noStrike">
                <a:solidFill>
                  <a:srgbClr val="000000"/>
                </a:solidFill>
                <a:latin typeface="Tahoma"/>
              </a:rPr>
              <a:t>Trên cơ sở bộ dữ liệu đã cho hãy (i) thiết lập bộ phân lớp Naïve Bayes đã thức (ii) Áp dụng phân lớp văn bản kiểm thử (iii) thiết lập bộ phân lớp Bernoulli (iv) Áp dụng phân lớp văn bản kiểm thử.</a:t>
            </a:r>
            <a:endParaRPr b="0" lang="vi-VN" sz="2400" spc="-1" strike="noStrike">
              <a:solidFill>
                <a:srgbClr val="000000"/>
              </a:solidFill>
              <a:latin typeface="Tahoma"/>
            </a:endParaRPr>
          </a:p>
          <a:p>
            <a:pPr algn="just">
              <a:lnSpc>
                <a:spcPct val="100000"/>
              </a:lnSpc>
              <a:spcBef>
                <a:spcPts val="479"/>
              </a:spcBef>
            </a:pPr>
            <a:r>
              <a:rPr b="0" lang="vi-VN" sz="2400" spc="-1" strike="noStrike">
                <a:solidFill>
                  <a:srgbClr val="000000"/>
                </a:solidFill>
                <a:latin typeface="Tahoma"/>
              </a:rPr>
              <a:t>Không cần xác định những tham số không dùng đến trong phân lớp.</a:t>
            </a:r>
            <a:endParaRPr b="0" lang="vi-VN" sz="2400" spc="-1" strike="noStrike">
              <a:solidFill>
                <a:srgbClr val="000000"/>
              </a:solidFill>
              <a:latin typeface="Tahoma"/>
            </a:endParaRPr>
          </a:p>
        </p:txBody>
      </p:sp>
      <p:sp>
        <p:nvSpPr>
          <p:cNvPr id="296" name="TextShape 3"/>
          <p:cNvSpPr txBox="1"/>
          <p:nvPr/>
        </p:nvSpPr>
        <p:spPr>
          <a:xfrm>
            <a:off x="7042320" y="6243480"/>
            <a:ext cx="1904760" cy="456840"/>
          </a:xfrm>
          <a:prstGeom prst="rect">
            <a:avLst/>
          </a:prstGeom>
          <a:noFill/>
          <a:ln>
            <a:noFill/>
          </a:ln>
        </p:spPr>
        <p:txBody>
          <a:bodyPr anchor="b"/>
          <a:p>
            <a:pPr algn="r">
              <a:lnSpc>
                <a:spcPct val="100000"/>
              </a:lnSpc>
            </a:pPr>
            <a:fld id="{2626C334-1186-49D7-9E1C-C97BB7675B44}" type="slidenum">
              <a:rPr b="0" lang="en-US" sz="1400" spc="-1" strike="noStrike">
                <a:solidFill>
                  <a:srgbClr val="000000"/>
                </a:solidFill>
                <a:latin typeface="Tahoma"/>
              </a:rPr>
              <a:t>&lt;number&gt;</a:t>
            </a:fld>
            <a:endParaRPr b="0" lang="en-US" sz="1400" spc="-1" strike="noStrike">
              <a:latin typeface="Times New Roman"/>
            </a:endParaRPr>
          </a:p>
        </p:txBody>
      </p:sp>
      <p:pic>
        <p:nvPicPr>
          <p:cNvPr id="297" name="Picture 2" descr=""/>
          <p:cNvPicPr/>
          <p:nvPr/>
        </p:nvPicPr>
        <p:blipFill>
          <a:blip r:embed="rId1"/>
          <a:stretch/>
        </p:blipFill>
        <p:spPr>
          <a:xfrm>
            <a:off x="755640" y="2061000"/>
            <a:ext cx="7248240" cy="187596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150920" y="214200"/>
            <a:ext cx="7792560" cy="1461600"/>
          </a:xfrm>
          <a:prstGeom prst="rect">
            <a:avLst/>
          </a:prstGeom>
          <a:noFill/>
          <a:ln>
            <a:noFill/>
          </a:ln>
        </p:spPr>
        <p:txBody>
          <a:bodyPr anchor="b"/>
          <a:p>
            <a:endParaRPr b="0" lang="vi-VN" sz="4400" spc="-1" strike="noStrike">
              <a:solidFill>
                <a:srgbClr val="000000"/>
              </a:solidFill>
              <a:latin typeface="Tahoma"/>
            </a:endParaRPr>
          </a:p>
        </p:txBody>
      </p:sp>
      <p:pic>
        <p:nvPicPr>
          <p:cNvPr id="299" name="Picture 3" descr=""/>
          <p:cNvPicPr/>
          <p:nvPr/>
        </p:nvPicPr>
        <p:blipFill>
          <a:blip r:embed="rId1"/>
          <a:stretch/>
        </p:blipFill>
        <p:spPr>
          <a:xfrm>
            <a:off x="2627280" y="1989000"/>
            <a:ext cx="3565080" cy="4103280"/>
          </a:xfrm>
          <a:prstGeom prst="rect">
            <a:avLst/>
          </a:prstGeom>
          <a:ln>
            <a:noFill/>
          </a:ln>
        </p:spPr>
      </p:pic>
      <p:sp>
        <p:nvSpPr>
          <p:cNvPr id="300" name="TextShape 2"/>
          <p:cNvSpPr txBox="1"/>
          <p:nvPr/>
        </p:nvSpPr>
        <p:spPr>
          <a:xfrm>
            <a:off x="7042320" y="6243480"/>
            <a:ext cx="1904760" cy="456840"/>
          </a:xfrm>
          <a:prstGeom prst="rect">
            <a:avLst/>
          </a:prstGeom>
          <a:noFill/>
          <a:ln>
            <a:noFill/>
          </a:ln>
        </p:spPr>
        <p:txBody>
          <a:bodyPr anchor="b"/>
          <a:p>
            <a:pPr algn="r">
              <a:lnSpc>
                <a:spcPct val="100000"/>
              </a:lnSpc>
            </a:pPr>
            <a:fld id="{0FF66312-D536-4CA2-8F33-EEA351EA4F87}" type="slidenum">
              <a:rPr b="0" lang="en-US" sz="1400" spc="-1" strike="noStrike">
                <a:solidFill>
                  <a:srgbClr val="000000"/>
                </a:solidFill>
                <a:latin typeface="Tahoma"/>
              </a:rPr>
              <a:t>&lt;number&gt;</a:t>
            </a:fld>
            <a:endParaRPr b="0" lang="en-US" sz="1400" spc="-1" strike="noStrike">
              <a:latin typeface="Times New Roman"/>
            </a:endParaRPr>
          </a:p>
        </p:txBody>
      </p:sp>
    </p:spTree>
  </p:cSld>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repl">
                                        <p:cTn id="7" dur="500" fill="hold"/>
                                        <p:tgtEl>
                                          <p:spTgt spid="299"/>
                                        </p:tgtEl>
                                        <p:attrNameLst>
                                          <p:attrName>ppt_x</p:attrName>
                                        </p:attrNameLst>
                                      </p:cBhvr>
                                      <p:tavLst>
                                        <p:tav tm="0">
                                          <p:val>
                                            <p:strVal val="#ppt_x"/>
                                          </p:val>
                                        </p:tav>
                                        <p:tav tm="100000">
                                          <p:val>
                                            <p:strVal val="#ppt_x"/>
                                          </p:val>
                                        </p:tav>
                                      </p:tavLst>
                                    </p:anim>
                                    <p:anim calcmode="lin" valueType="num">
                                      <p:cBhvr additive="repl">
                                        <p:cTn id="8" dur="500" fill="hold"/>
                                        <p:tgtEl>
                                          <p:spTgt spid="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Multinomial Naïve Bayes</a:t>
            </a:r>
            <a:endParaRPr b="0" lang="vi-VN" sz="3600" spc="-1" strike="noStrike">
              <a:solidFill>
                <a:srgbClr val="000000"/>
              </a:solidFill>
              <a:latin typeface="Tahoma"/>
            </a:endParaRPr>
          </a:p>
        </p:txBody>
      </p:sp>
      <p:sp>
        <p:nvSpPr>
          <p:cNvPr id="216" name="TextShape 2"/>
          <p:cNvSpPr txBox="1"/>
          <p:nvPr/>
        </p:nvSpPr>
        <p:spPr>
          <a:xfrm>
            <a:off x="7042320" y="6243480"/>
            <a:ext cx="1904760" cy="456840"/>
          </a:xfrm>
          <a:prstGeom prst="rect">
            <a:avLst/>
          </a:prstGeom>
          <a:noFill/>
          <a:ln>
            <a:noFill/>
          </a:ln>
        </p:spPr>
        <p:txBody>
          <a:bodyPr anchor="b"/>
          <a:p>
            <a:pPr algn="r">
              <a:lnSpc>
                <a:spcPct val="100000"/>
              </a:lnSpc>
            </a:pPr>
            <a:fld id="{D1716EC5-B075-4A9B-BDFB-97E7149B4172}" type="slidenum">
              <a:rPr b="0" lang="en-US" sz="1400" spc="-1" strike="noStrike">
                <a:solidFill>
                  <a:srgbClr val="000000"/>
                </a:solidFill>
                <a:latin typeface="Tahoma"/>
              </a:rPr>
              <a:t>&lt;number&gt;</a:t>
            </a:fld>
            <a:endParaRPr b="0" lang="en-US" sz="1400" spc="-1" strike="noStrike">
              <a:latin typeface="Times New Roman"/>
            </a:endParaRPr>
          </a:p>
        </p:txBody>
      </p:sp>
      <p:pic>
        <p:nvPicPr>
          <p:cNvPr id="217" name="Picture 5" descr=""/>
          <p:cNvPicPr/>
          <p:nvPr/>
        </p:nvPicPr>
        <p:blipFill>
          <a:blip r:embed="rId1"/>
          <a:stretch/>
        </p:blipFill>
        <p:spPr>
          <a:xfrm>
            <a:off x="567720" y="2205360"/>
            <a:ext cx="8108280" cy="4304520"/>
          </a:xfrm>
          <a:prstGeom prst="rect">
            <a:avLst/>
          </a:prstGeom>
          <a:ln>
            <a:noFill/>
          </a:ln>
        </p:spPr>
      </p:pic>
      <p:sp>
        <p:nvSpPr>
          <p:cNvPr id="218" name="CustomShape 3"/>
          <p:cNvSpPr/>
          <p:nvPr/>
        </p:nvSpPr>
        <p:spPr>
          <a:xfrm>
            <a:off x="460440" y="1845000"/>
            <a:ext cx="8487360" cy="762840"/>
          </a:xfrm>
          <a:prstGeom prst="rect">
            <a:avLst/>
          </a:prstGeom>
          <a:noFill/>
          <a:ln>
            <a:noFill/>
          </a:ln>
        </p:spPr>
        <p:style>
          <a:lnRef idx="0"/>
          <a:fillRef idx="0"/>
          <a:effectRef idx="0"/>
          <a:fontRef idx="minor"/>
        </p:style>
        <p:txBody>
          <a:bodyPr/>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Huấn luyện:</a:t>
            </a:r>
            <a:endParaRPr b="0" lang="en-US" sz="2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Multinomial Naïve Bayes (2)</a:t>
            </a:r>
            <a:endParaRPr b="0" lang="vi-VN" sz="3600" spc="-1" strike="noStrike">
              <a:solidFill>
                <a:srgbClr val="000000"/>
              </a:solidFill>
              <a:latin typeface="Tahoma"/>
            </a:endParaRPr>
          </a:p>
        </p:txBody>
      </p:sp>
      <p:sp>
        <p:nvSpPr>
          <p:cNvPr id="220" name="TextShape 2"/>
          <p:cNvSpPr txBox="1"/>
          <p:nvPr/>
        </p:nvSpPr>
        <p:spPr>
          <a:xfrm>
            <a:off x="7042320" y="6243480"/>
            <a:ext cx="1904760" cy="456840"/>
          </a:xfrm>
          <a:prstGeom prst="rect">
            <a:avLst/>
          </a:prstGeom>
          <a:noFill/>
          <a:ln>
            <a:noFill/>
          </a:ln>
        </p:spPr>
        <p:txBody>
          <a:bodyPr anchor="b"/>
          <a:p>
            <a:pPr algn="r">
              <a:lnSpc>
                <a:spcPct val="100000"/>
              </a:lnSpc>
            </a:pPr>
            <a:fld id="{0A2A020B-8FAF-4B9F-BDAB-C73B58F27244}" type="slidenum">
              <a:rPr b="0" lang="en-US" sz="1400" spc="-1" strike="noStrike">
                <a:solidFill>
                  <a:srgbClr val="000000"/>
                </a:solidFill>
                <a:latin typeface="Tahoma"/>
              </a:rPr>
              <a:t>&lt;number&gt;</a:t>
            </a:fld>
            <a:endParaRPr b="0" lang="en-US" sz="1400" spc="-1" strike="noStrike">
              <a:latin typeface="Times New Roman"/>
            </a:endParaRPr>
          </a:p>
        </p:txBody>
      </p:sp>
      <p:pic>
        <p:nvPicPr>
          <p:cNvPr id="221" name="Picture 4" descr=""/>
          <p:cNvPicPr/>
          <p:nvPr/>
        </p:nvPicPr>
        <p:blipFill>
          <a:blip r:embed="rId1"/>
          <a:stretch/>
        </p:blipFill>
        <p:spPr>
          <a:xfrm>
            <a:off x="827640" y="2709360"/>
            <a:ext cx="6411960" cy="2663640"/>
          </a:xfrm>
          <a:prstGeom prst="rect">
            <a:avLst/>
          </a:prstGeom>
          <a:ln>
            <a:noFill/>
          </a:ln>
        </p:spPr>
      </p:pic>
      <p:sp>
        <p:nvSpPr>
          <p:cNvPr id="222" name="CustomShape 3"/>
          <p:cNvSpPr/>
          <p:nvPr/>
        </p:nvSpPr>
        <p:spPr>
          <a:xfrm>
            <a:off x="467640" y="2017800"/>
            <a:ext cx="8487360" cy="762840"/>
          </a:xfrm>
          <a:prstGeom prst="rect">
            <a:avLst/>
          </a:prstGeom>
          <a:noFill/>
          <a:ln>
            <a:noFill/>
          </a:ln>
        </p:spPr>
        <p:style>
          <a:lnRef idx="0"/>
          <a:fillRef idx="0"/>
          <a:effectRef idx="0"/>
          <a:fontRef idx="minor"/>
        </p:style>
        <p:txBody>
          <a:bodyPr/>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Phân lớp:</a:t>
            </a:r>
            <a:endParaRPr b="0" lang="en-US" sz="2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Bernoulli Naïve Bayes</a:t>
            </a:r>
            <a:endParaRPr b="0" lang="vi-VN" sz="3600" spc="-1" strike="noStrike">
              <a:solidFill>
                <a:srgbClr val="000000"/>
              </a:solidFill>
              <a:latin typeface="Tahoma"/>
            </a:endParaRPr>
          </a:p>
        </p:txBody>
      </p:sp>
      <p:sp>
        <p:nvSpPr>
          <p:cNvPr id="224" name="TextShape 2"/>
          <p:cNvSpPr txBox="1"/>
          <p:nvPr/>
        </p:nvSpPr>
        <p:spPr>
          <a:xfrm>
            <a:off x="7042320" y="6243480"/>
            <a:ext cx="1904760" cy="456840"/>
          </a:xfrm>
          <a:prstGeom prst="rect">
            <a:avLst/>
          </a:prstGeom>
          <a:noFill/>
          <a:ln>
            <a:noFill/>
          </a:ln>
        </p:spPr>
        <p:txBody>
          <a:bodyPr anchor="b"/>
          <a:p>
            <a:pPr algn="r">
              <a:lnSpc>
                <a:spcPct val="100000"/>
              </a:lnSpc>
            </a:pPr>
            <a:fld id="{42297F5A-7D3A-49E2-8691-3EAF7FBF4527}" type="slidenum">
              <a:rPr b="0" lang="en-US" sz="1400" spc="-1" strike="noStrike">
                <a:solidFill>
                  <a:srgbClr val="000000"/>
                </a:solidFill>
                <a:latin typeface="Tahoma"/>
              </a:rPr>
              <a:t>&lt;number&gt;</a:t>
            </a:fld>
            <a:endParaRPr b="0" lang="en-US" sz="1400" spc="-1" strike="noStrike">
              <a:latin typeface="Times New Roman"/>
            </a:endParaRPr>
          </a:p>
        </p:txBody>
      </p:sp>
      <p:pic>
        <p:nvPicPr>
          <p:cNvPr id="225" name="Picture 2" descr=""/>
          <p:cNvPicPr/>
          <p:nvPr/>
        </p:nvPicPr>
        <p:blipFill>
          <a:blip r:embed="rId1"/>
          <a:stretch/>
        </p:blipFill>
        <p:spPr>
          <a:xfrm>
            <a:off x="756720" y="2565000"/>
            <a:ext cx="8357040" cy="3456000"/>
          </a:xfrm>
          <a:prstGeom prst="rect">
            <a:avLst/>
          </a:prstGeom>
          <a:ln>
            <a:noFill/>
          </a:ln>
        </p:spPr>
      </p:pic>
      <p:sp>
        <p:nvSpPr>
          <p:cNvPr id="226" name="CustomShape 3"/>
          <p:cNvSpPr/>
          <p:nvPr/>
        </p:nvSpPr>
        <p:spPr>
          <a:xfrm>
            <a:off x="467640" y="2017800"/>
            <a:ext cx="8487360" cy="762840"/>
          </a:xfrm>
          <a:prstGeom prst="rect">
            <a:avLst/>
          </a:prstGeom>
          <a:noFill/>
          <a:ln>
            <a:noFill/>
          </a:ln>
        </p:spPr>
        <p:style>
          <a:lnRef idx="0"/>
          <a:fillRef idx="0"/>
          <a:effectRef idx="0"/>
          <a:fontRef idx="minor"/>
        </p:style>
        <p:txBody>
          <a:bodyPr/>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Huấn luyện:</a:t>
            </a:r>
            <a:endParaRPr b="0" lang="en-US" sz="2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Bernoulli Naïve Bayes (2)</a:t>
            </a:r>
            <a:endParaRPr b="0" lang="vi-VN" sz="3600" spc="-1" strike="noStrike">
              <a:solidFill>
                <a:srgbClr val="000000"/>
              </a:solidFill>
              <a:latin typeface="Tahoma"/>
            </a:endParaRPr>
          </a:p>
        </p:txBody>
      </p:sp>
      <p:sp>
        <p:nvSpPr>
          <p:cNvPr id="228" name="TextShape 2"/>
          <p:cNvSpPr txBox="1"/>
          <p:nvPr/>
        </p:nvSpPr>
        <p:spPr>
          <a:xfrm>
            <a:off x="7042320" y="6243480"/>
            <a:ext cx="1904760" cy="456840"/>
          </a:xfrm>
          <a:prstGeom prst="rect">
            <a:avLst/>
          </a:prstGeom>
          <a:noFill/>
          <a:ln>
            <a:noFill/>
          </a:ln>
        </p:spPr>
        <p:txBody>
          <a:bodyPr anchor="b"/>
          <a:p>
            <a:pPr algn="r">
              <a:lnSpc>
                <a:spcPct val="100000"/>
              </a:lnSpc>
            </a:pPr>
            <a:fld id="{2081FB7A-B767-4A45-855B-64E901A8D4D3}" type="slidenum">
              <a:rPr b="0" lang="en-US" sz="1400" spc="-1" strike="noStrike">
                <a:solidFill>
                  <a:srgbClr val="000000"/>
                </a:solidFill>
                <a:latin typeface="Tahoma"/>
              </a:rPr>
              <a:t>&lt;number&gt;</a:t>
            </a:fld>
            <a:endParaRPr b="0" lang="en-US" sz="1400" spc="-1" strike="noStrike">
              <a:latin typeface="Times New Roman"/>
            </a:endParaRPr>
          </a:p>
        </p:txBody>
      </p:sp>
      <p:pic>
        <p:nvPicPr>
          <p:cNvPr id="229" name="Picture 2" descr=""/>
          <p:cNvPicPr/>
          <p:nvPr/>
        </p:nvPicPr>
        <p:blipFill>
          <a:blip r:embed="rId1"/>
          <a:stretch/>
        </p:blipFill>
        <p:spPr>
          <a:xfrm>
            <a:off x="539640" y="2637000"/>
            <a:ext cx="7488360" cy="3539160"/>
          </a:xfrm>
          <a:prstGeom prst="rect">
            <a:avLst/>
          </a:prstGeom>
          <a:ln>
            <a:noFill/>
          </a:ln>
        </p:spPr>
      </p:pic>
      <p:sp>
        <p:nvSpPr>
          <p:cNvPr id="230" name="CustomShape 3"/>
          <p:cNvSpPr/>
          <p:nvPr/>
        </p:nvSpPr>
        <p:spPr>
          <a:xfrm>
            <a:off x="467640" y="2017800"/>
            <a:ext cx="8487360" cy="762840"/>
          </a:xfrm>
          <a:prstGeom prst="rect">
            <a:avLst/>
          </a:prstGeom>
          <a:noFill/>
          <a:ln>
            <a:noFill/>
          </a:ln>
        </p:spPr>
        <p:style>
          <a:lnRef idx="0"/>
          <a:fillRef idx="0"/>
          <a:effectRef idx="0"/>
          <a:fontRef idx="minor"/>
        </p:style>
        <p:txBody>
          <a:bodyPr/>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Phân lớp:</a:t>
            </a:r>
            <a:endParaRPr b="0" lang="en-US" sz="2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1150920" y="214200"/>
            <a:ext cx="7792560" cy="1461600"/>
          </a:xfrm>
          <a:prstGeom prst="rect">
            <a:avLst/>
          </a:prstGeom>
          <a:noFill/>
          <a:ln>
            <a:noFill/>
          </a:ln>
        </p:spPr>
        <p:txBody>
          <a:bodyPr anchor="b"/>
          <a:p>
            <a:pPr>
              <a:lnSpc>
                <a:spcPct val="100000"/>
              </a:lnSpc>
            </a:pPr>
            <a:r>
              <a:rPr b="0" lang="vi-VN" sz="4400" spc="-1" strike="noStrike">
                <a:solidFill>
                  <a:srgbClr val="333399"/>
                </a:solidFill>
                <a:latin typeface="Tahoma"/>
              </a:rPr>
              <a:t>Bernouli NB</a:t>
            </a:r>
            <a:endParaRPr b="0" lang="vi-VN" sz="4400" spc="-1" strike="noStrike">
              <a:solidFill>
                <a:srgbClr val="000000"/>
              </a:solidFill>
              <a:latin typeface="Tahoma"/>
            </a:endParaRPr>
          </a:p>
        </p:txBody>
      </p:sp>
      <p:sp>
        <p:nvSpPr>
          <p:cNvPr id="232" name="TextShape 2"/>
          <p:cNvSpPr txBox="1"/>
          <p:nvPr/>
        </p:nvSpPr>
        <p:spPr>
          <a:xfrm>
            <a:off x="7042320" y="6243480"/>
            <a:ext cx="1904760" cy="456840"/>
          </a:xfrm>
          <a:prstGeom prst="rect">
            <a:avLst/>
          </a:prstGeom>
          <a:noFill/>
          <a:ln>
            <a:noFill/>
          </a:ln>
        </p:spPr>
        <p:txBody>
          <a:bodyPr anchor="b"/>
          <a:p>
            <a:pPr algn="r">
              <a:lnSpc>
                <a:spcPct val="100000"/>
              </a:lnSpc>
            </a:pPr>
            <a:fld id="{B1217DFD-B199-4C2C-A91F-52BA312B773F}" type="slidenum">
              <a:rPr b="0" lang="en-US" sz="1400" spc="-1" strike="noStrike">
                <a:solidFill>
                  <a:srgbClr val="000000"/>
                </a:solidFill>
                <a:latin typeface="Tahoma"/>
              </a:rPr>
              <a:t>&lt;number&gt;</a:t>
            </a:fld>
            <a:endParaRPr b="0" lang="en-US" sz="1400" spc="-1" strike="noStrike">
              <a:latin typeface="Times New Roman"/>
            </a:endParaRPr>
          </a:p>
        </p:txBody>
      </p:sp>
      <p:pic>
        <p:nvPicPr>
          <p:cNvPr id="233" name="Picture 2" descr=""/>
          <p:cNvPicPr/>
          <p:nvPr/>
        </p:nvPicPr>
        <p:blipFill>
          <a:blip r:embed="rId1"/>
          <a:stretch/>
        </p:blipFill>
        <p:spPr>
          <a:xfrm>
            <a:off x="1187640" y="1772640"/>
            <a:ext cx="6793920" cy="1728000"/>
          </a:xfrm>
          <a:prstGeom prst="rect">
            <a:avLst/>
          </a:prstGeom>
          <a:ln>
            <a:noFill/>
          </a:ln>
        </p:spPr>
      </p:pic>
      <p:pic>
        <p:nvPicPr>
          <p:cNvPr id="234" name="Picture 3" descr=""/>
          <p:cNvPicPr/>
          <p:nvPr/>
        </p:nvPicPr>
        <p:blipFill>
          <a:blip r:embed="rId2"/>
          <a:stretch/>
        </p:blipFill>
        <p:spPr>
          <a:xfrm>
            <a:off x="1187640" y="3490920"/>
            <a:ext cx="6360480" cy="1953720"/>
          </a:xfrm>
          <a:prstGeom prst="rect">
            <a:avLst/>
          </a:prstGeom>
          <a:ln>
            <a:noFill/>
          </a:ln>
        </p:spPr>
      </p:pic>
      <p:pic>
        <p:nvPicPr>
          <p:cNvPr id="235" name="Picture 4" descr=""/>
          <p:cNvPicPr/>
          <p:nvPr/>
        </p:nvPicPr>
        <p:blipFill>
          <a:blip r:embed="rId3"/>
          <a:stretch/>
        </p:blipFill>
        <p:spPr>
          <a:xfrm>
            <a:off x="1187640" y="5478480"/>
            <a:ext cx="6777720" cy="126252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Nội dung chính</a:t>
            </a:r>
            <a:endParaRPr b="0" lang="vi-VN" sz="3600" spc="-1" strike="noStrike">
              <a:solidFill>
                <a:srgbClr val="000000"/>
              </a:solidFill>
              <a:latin typeface="Tahoma"/>
            </a:endParaRPr>
          </a:p>
        </p:txBody>
      </p:sp>
      <p:sp>
        <p:nvSpPr>
          <p:cNvPr id="237" name="TextShape 2"/>
          <p:cNvSpPr txBox="1"/>
          <p:nvPr/>
        </p:nvSpPr>
        <p:spPr>
          <a:xfrm>
            <a:off x="611640" y="2017800"/>
            <a:ext cx="8343000" cy="411444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a6a6a6"/>
                </a:solidFill>
                <a:latin typeface="Tahoma"/>
              </a:rPr>
              <a:t>Các mô hình Naïve Bayes;</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Trích chọn đặc trưng.</a:t>
            </a:r>
            <a:endParaRPr b="0" lang="vi-VN" sz="2800" spc="-1" strike="noStrike">
              <a:solidFill>
                <a:srgbClr val="000000"/>
              </a:solidFill>
              <a:latin typeface="Tahoma"/>
            </a:endParaRPr>
          </a:p>
        </p:txBody>
      </p:sp>
      <p:sp>
        <p:nvSpPr>
          <p:cNvPr id="238" name="TextShape 3"/>
          <p:cNvSpPr txBox="1"/>
          <p:nvPr/>
        </p:nvSpPr>
        <p:spPr>
          <a:xfrm>
            <a:off x="7042320" y="6243480"/>
            <a:ext cx="1904760" cy="456840"/>
          </a:xfrm>
          <a:prstGeom prst="rect">
            <a:avLst/>
          </a:prstGeom>
          <a:noFill/>
          <a:ln>
            <a:noFill/>
          </a:ln>
        </p:spPr>
        <p:txBody>
          <a:bodyPr anchor="b"/>
          <a:p>
            <a:pPr algn="r">
              <a:lnSpc>
                <a:spcPct val="100000"/>
              </a:lnSpc>
            </a:pPr>
            <a:fld id="{615FD76C-D03D-4008-A189-6E61B4C5892E}"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Đặc trưng nhiễu</a:t>
            </a:r>
            <a:endParaRPr b="0" lang="vi-VN" sz="3600" spc="-1" strike="noStrike">
              <a:solidFill>
                <a:srgbClr val="000000"/>
              </a:solidFill>
              <a:latin typeface="Tahoma"/>
            </a:endParaRPr>
          </a:p>
        </p:txBody>
      </p:sp>
      <p:sp>
        <p:nvSpPr>
          <p:cNvPr id="240" name="TextShape 2"/>
          <p:cNvSpPr txBox="1"/>
          <p:nvPr/>
        </p:nvSpPr>
        <p:spPr>
          <a:xfrm>
            <a:off x="467640" y="2017800"/>
            <a:ext cx="8487360" cy="468288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Đặc trưng nhiễu là những đặc trưng mà khi thêm vào văn bản sẽ làm tăng lỗi phân lớp;</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Giả sử một từ hiếm t không chứa thông tin liên quan đến lớp c nhưng lại xuất hiện trong các văn bản của lớp c.</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Vì </a:t>
            </a:r>
            <a:r>
              <a:rPr b="0" i="1" lang="vi-VN" sz="2800" spc="-1" strike="noStrike">
                <a:solidFill>
                  <a:srgbClr val="000000"/>
                </a:solidFill>
                <a:latin typeface="Tahoma"/>
              </a:rPr>
              <a:t>t</a:t>
            </a:r>
            <a:r>
              <a:rPr b="0" lang="vi-VN" sz="2800" spc="-1" strike="noStrike">
                <a:solidFill>
                  <a:srgbClr val="000000"/>
                </a:solidFill>
                <a:latin typeface="Tahoma"/>
              </a:rPr>
              <a:t> là từ hiếm nên bộ phân lớp sau huấn luyện có thể coi </a:t>
            </a:r>
            <a:r>
              <a:rPr b="0" i="1" lang="vi-VN" sz="2800" spc="-1" strike="noStrike">
                <a:solidFill>
                  <a:srgbClr val="000000"/>
                </a:solidFill>
                <a:latin typeface="Tahoma"/>
              </a:rPr>
              <a:t>t</a:t>
            </a:r>
            <a:r>
              <a:rPr b="0" lang="vi-VN" sz="2800" spc="-1" strike="noStrike">
                <a:solidFill>
                  <a:srgbClr val="000000"/>
                </a:solidFill>
                <a:latin typeface="Tahoma"/>
              </a:rPr>
              <a:t> như một tín hiệu mạnh để xếp các văn bản chứa t vào lớp c.</a:t>
            </a:r>
            <a:endParaRPr b="0" lang="vi-VN" sz="28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Hiện tượng này được gọi là </a:t>
            </a:r>
            <a:r>
              <a:rPr b="0" i="1" lang="vi-VN" sz="2400" spc="-1" strike="noStrike">
                <a:solidFill>
                  <a:srgbClr val="000000"/>
                </a:solidFill>
                <a:latin typeface="Tahoma"/>
              </a:rPr>
              <a:t>overfitting</a:t>
            </a:r>
            <a:endParaRPr b="0" lang="vi-VN" sz="2400" spc="-1" strike="noStrike">
              <a:solidFill>
                <a:srgbClr val="000000"/>
              </a:solidFill>
              <a:latin typeface="Tahoma"/>
            </a:endParaRPr>
          </a:p>
        </p:txBody>
      </p:sp>
      <p:sp>
        <p:nvSpPr>
          <p:cNvPr id="241" name="TextShape 3"/>
          <p:cNvSpPr txBox="1"/>
          <p:nvPr/>
        </p:nvSpPr>
        <p:spPr>
          <a:xfrm>
            <a:off x="7042320" y="6243480"/>
            <a:ext cx="1904760" cy="456840"/>
          </a:xfrm>
          <a:prstGeom prst="rect">
            <a:avLst/>
          </a:prstGeom>
          <a:noFill/>
          <a:ln>
            <a:noFill/>
          </a:ln>
        </p:spPr>
        <p:txBody>
          <a:bodyPr anchor="b"/>
          <a:p>
            <a:pPr algn="r">
              <a:lnSpc>
                <a:spcPct val="100000"/>
              </a:lnSpc>
            </a:pPr>
            <a:fld id="{BCA1E0A6-098F-4313-9263-A41336BF8648}"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Blends</Template>
  <TotalTime>9652</TotalTime>
  <Application>LibreOffice/6.0.3.2$Linux_X86_64 LibreOffice_project/00m0$Build-2</Application>
  <Company>tpu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2013-06-24T04:34:24Z</dcterms:created>
  <dc:creator>nbngoc</dc:creator>
  <dc:description/>
  <dc:language>en-US</dc:language>
  <cp:lastModifiedBy/>
  <dcterms:modified xsi:type="dcterms:W3CDTF">2018-10-22T23:40:04Z</dcterms:modified>
  <cp:revision>2224</cp:revision>
  <dc:subject/>
  <dc:title>Tìm kiếm và Trình diễn thông tin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tpu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24</vt:i4>
  </property>
</Properties>
</file>