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2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576" r:id="rId20"/>
    <p:sldId id="418" r:id="rId21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7416824" cy="2137792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19. </a:t>
            </a:r>
            <a:r>
              <a:rPr lang="vi-VN" sz="2800" dirty="0" smtClean="0"/>
              <a:t>Chia </a:t>
            </a:r>
            <a:r>
              <a:rPr lang="vi-VN" sz="2800" smtClean="0"/>
              <a:t>cụm văn bản (2)</a:t>
            </a:r>
          </a:p>
          <a:p>
            <a:pPr algn="just" eaLnBrk="1" hangingPunct="1"/>
            <a:r>
              <a:rPr lang="vi-VN" sz="2800" smtClean="0"/>
              <a:t>IIR. C16. Flat clustering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19.1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noProof="1"/>
              <a:t>Hai điều kiện dừng của giải thuận k-means: (i) kết quả phân cụm không thay đổi; (ii) tâm cụm không thay đổi.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(i) có suy ra được điều kiện (ii) hay không?</a:t>
            </a:r>
          </a:p>
          <a:p>
            <a:pPr marL="0" indent="0" algn="just" eaLnBrk="1" hangingPunct="1">
              <a:buNone/>
              <a:defRPr/>
            </a:pPr>
            <a:r>
              <a:rPr lang="en-US" sz="2800" noProof="1"/>
              <a:t>Từ điều kiện (ii) có suy ra được điều kiện (i) hay không?</a:t>
            </a:r>
            <a:endParaRPr lang="en-US" sz="2800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19.2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</a:t>
            </a:r>
            <a:r>
              <a:rPr lang="vi-VN" sz="3600" smtClean="0"/>
              <a:t>19.3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869160"/>
            <a:ext cx="8343528" cy="1263352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000" smtClean="0"/>
              <a:t>Hãy tính RSS cho kết quả chia cụm trong cả hai trường hợp.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248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543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2922" y="3054594"/>
            <a:ext cx="2600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8307</TotalTime>
  <Words>850</Words>
  <Application>Microsoft Office PowerPoint</Application>
  <PresentationFormat>On-screen Show (4:3)</PresentationFormat>
  <Paragraphs>112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 19.1</vt:lpstr>
      <vt:lpstr>Bài tập 19.2</vt:lpstr>
      <vt:lpstr>Bài tập 19.3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2171</cp:revision>
  <dcterms:created xsi:type="dcterms:W3CDTF">2013-06-24T04:34:24Z</dcterms:created>
  <dcterms:modified xsi:type="dcterms:W3CDTF">2016-11-30T01:14:31Z</dcterms:modified>
</cp:coreProperties>
</file>