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1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418" r:id="rId2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645024"/>
            <a:ext cx="6768752" cy="1993776"/>
          </a:xfrm>
        </p:spPr>
        <p:txBody>
          <a:bodyPr/>
          <a:lstStyle/>
          <a:p>
            <a:pPr algn="r" eaLnBrk="1" hangingPunct="1"/>
            <a:r>
              <a:rPr lang="vi-VN" sz="2800" dirty="0" smtClean="0"/>
              <a:t>Chương 18. Chia cụm và ứng dụng trong </a:t>
            </a:r>
            <a:r>
              <a:rPr lang="vi-VN" sz="2800" smtClean="0"/>
              <a:t>tìm </a:t>
            </a:r>
            <a:r>
              <a:rPr lang="vi-VN" sz="2800" smtClean="0"/>
              <a:t>kiếm (2)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</a:t>
            </a:r>
            <a:r>
              <a:rPr lang="vi-VN" sz="2800" smtClean="0"/>
              <a:t>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</a:t>
            </a:r>
            <a:r>
              <a:rPr lang="vi-VN" sz="3600" smtClean="0"/>
              <a:t>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</a:t>
            </a:r>
            <a:r>
              <a:rPr lang="vi-VN" sz="2800" smtClean="0"/>
              <a:t>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</a:t>
            </a:r>
            <a:r>
              <a:rPr lang="vi-VN" sz="2800" smtClean="0"/>
              <a:t>tập </a:t>
            </a:r>
            <a:r>
              <a:rPr lang="vi-VN" sz="2800" smtClean="0"/>
              <a:t>lớp</a:t>
            </a:r>
            <a:r>
              <a:rPr lang="vi-VN" sz="280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</a:t>
            </a:r>
            <a:r>
              <a:rPr lang="vi-VN" sz="3600" smtClean="0"/>
              <a:t>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502622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cụm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cụm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</a:t>
            </a:r>
            <a:r>
              <a:rPr lang="vi-VN" sz="3600" smtClean="0"/>
              <a:t>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21088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47" y="5086838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</a:t>
            </a:r>
            <a:r>
              <a:rPr lang="vi-VN" sz="3600" smtClean="0"/>
              <a:t>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706912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cụm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cụm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</a:t>
            </a:r>
            <a:r>
              <a:rPr lang="en-US" sz="2400" b="0" smtClean="0"/>
              <a:t>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Hai phương án thiết lập điều kiện dừng cho k-means  là: (1) kết quả gán văn bản với cụm không thay đổi; (2) tâm cụm không thay đổi. 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Hai điều kiện này có tương đương hay không (từ 1 suy ra 2 và từ 2 suy ra 1)?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(2)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vi-VN" sz="2800" smtClean="0"/>
              <a:t>hội tụ</a:t>
            </a:r>
            <a:r>
              <a:rPr lang="vi-VN" sz="2800" smtClean="0"/>
              <a:t>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</a:t>
            </a:r>
            <a:r>
              <a:rPr lang="vi-VN" sz="2800" smtClean="0"/>
              <a:t>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8250</TotalTime>
  <Words>823</Words>
  <Application>Microsoft Office PowerPoint</Application>
  <PresentationFormat>On-screen Show (4:3)</PresentationFormat>
  <Paragraphs>107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2160</cp:revision>
  <dcterms:created xsi:type="dcterms:W3CDTF">2013-06-24T04:34:24Z</dcterms:created>
  <dcterms:modified xsi:type="dcterms:W3CDTF">2016-10-18T00:58:33Z</dcterms:modified>
</cp:coreProperties>
</file>