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22.xml.rels" ContentType="application/vnd.openxmlformats-package.relationships+xml"/>
  <Override PartName="/ppt/notesSlides/_rels/notesSlide35.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3.xml.rels" ContentType="application/vnd.openxmlformats-package.relationships+xml"/>
  <Override PartName="/ppt/notesSlides/_rels/notesSlide32.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png" ContentType="image/png"/>
  <Override PartName="/ppt/media/image1.png" ContentType="image/png"/>
  <Override PartName="/ppt/media/image3.png" ContentType="image/png"/>
  <Override PartName="/ppt/media/image4.png" ContentType="image/png"/>
  <Override PartName="/ppt/media/image7.wmf" ContentType="image/x-wmf"/>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Rectangle 1"/>
          <p:cNvSpPr/>
          <p:nvPr/>
        </p:nvSpPr>
        <p:spPr>
          <a:xfrm>
            <a:off x="0" y="0"/>
            <a:ext cx="6858000" cy="9144000"/>
          </a:xfrm>
          <a:prstGeom prst="rect">
            <a:avLst/>
          </a:prstGeom>
          <a:solidFill>
            <a:srgbClr val="ffffff"/>
          </a:solidFill>
          <a:ln>
            <a:noFill/>
          </a:ln>
        </p:spPr>
      </p:sp>
      <p:sp>
        <p:nvSpPr>
          <p:cNvPr id="100" name="PlaceHolder 2"/>
          <p:cNvSpPr>
            <a:spLocks noGrp="1"/>
          </p:cNvSpPr>
          <p:nvPr>
            <p:ph type="hdr"/>
          </p:nvPr>
        </p:nvSpPr>
        <p:spPr>
          <a:xfrm>
            <a:off x="-360" y="0"/>
            <a:ext cx="2971800" cy="458640"/>
          </a:xfrm>
          <a:prstGeom prst="rect">
            <a:avLst/>
          </a:prstGeom>
        </p:spPr>
        <p:txBody>
          <a:bodyPr lIns="90000" rIns="90000" tIns="46800" bIns="46800"/>
          <a:p>
            <a:endParaRPr b="0" lang="en-US" sz="2400" spc="-1" strike="noStrike">
              <a:latin typeface="Times New Roman"/>
            </a:endParaRPr>
          </a:p>
        </p:txBody>
      </p:sp>
      <p:sp>
        <p:nvSpPr>
          <p:cNvPr id="101" name="PlaceHolder 3"/>
          <p:cNvSpPr>
            <a:spLocks noGrp="1"/>
          </p:cNvSpPr>
          <p:nvPr>
            <p:ph type="dt"/>
          </p:nvPr>
        </p:nvSpPr>
        <p:spPr>
          <a:xfrm>
            <a:off x="3884400" y="0"/>
            <a:ext cx="2971800" cy="458640"/>
          </a:xfrm>
          <a:prstGeom prst="rect">
            <a:avLst/>
          </a:prstGeom>
        </p:spPr>
        <p:txBody>
          <a:bodyPr lIns="90000" rIns="90000" tIns="46800" bIns="46800"/>
          <a:p>
            <a:pPr marL="216000" indent="-216000" algn="r">
              <a:buClr>
                <a:srgbClr val="000000"/>
              </a:buClr>
              <a:buSzPct val="45000"/>
              <a:buFont typeface="Wingdings" charset="2"/>
              <a:buChar char=""/>
            </a:pPr>
            <a:r>
              <a:rPr b="0" lang="vi-VN" sz="1200" spc="-1" strike="noStrike">
                <a:latin typeface="Times New Roman"/>
              </a:rPr>
              <a:t>&lt;date/time&gt;</a:t>
            </a:r>
            <a:endParaRPr b="0" lang="en-US" sz="1200" spc="-1" strike="noStrike">
              <a:latin typeface="Times New Roman"/>
            </a:endParaRPr>
          </a:p>
        </p:txBody>
      </p:sp>
      <p:sp>
        <p:nvSpPr>
          <p:cNvPr id="102" name="PlaceHolder 4"/>
          <p:cNvSpPr>
            <a:spLocks noGrp="1"/>
          </p:cNvSpPr>
          <p:nvPr>
            <p:ph type="sldImg"/>
          </p:nvPr>
        </p:nvSpPr>
        <p:spPr>
          <a:xfrm>
            <a:off x="1371600" y="1142640"/>
            <a:ext cx="4114800" cy="3086280"/>
          </a:xfrm>
          <a:prstGeom prst="rect">
            <a:avLst/>
          </a:prstGeom>
        </p:spPr>
        <p:txBody>
          <a:bodyPr lIns="90000" rIns="90000" tIns="46800" bIns="46800" anchor="b"/>
          <a:p>
            <a:r>
              <a:rPr b="0" lang="en-US" sz="4400" spc="-1" strike="noStrike">
                <a:solidFill>
                  <a:srgbClr val="333399"/>
                </a:solidFill>
                <a:latin typeface="Tahoma"/>
              </a:rPr>
              <a:t>Click to move the slide</a:t>
            </a:r>
            <a:endParaRPr b="0" lang="en-US" sz="4400" spc="-1" strike="noStrike">
              <a:solidFill>
                <a:srgbClr val="333399"/>
              </a:solidFill>
              <a:latin typeface="Tahoma"/>
            </a:endParaRPr>
          </a:p>
        </p:txBody>
      </p:sp>
      <p:sp>
        <p:nvSpPr>
          <p:cNvPr id="103" name="PlaceHolder 5"/>
          <p:cNvSpPr>
            <a:spLocks noGrp="1"/>
          </p:cNvSpPr>
          <p:nvPr>
            <p:ph type="body"/>
          </p:nvPr>
        </p:nvSpPr>
        <p:spPr>
          <a:xfrm>
            <a:off x="685800" y="4400280"/>
            <a:ext cx="5486400" cy="3600360"/>
          </a:xfrm>
          <a:prstGeom prst="rect">
            <a:avLst/>
          </a:prstGeom>
        </p:spPr>
        <p:txBody>
          <a:bodyPr lIns="0" rIns="0" tIns="0" bIns="0"/>
          <a:p>
            <a:r>
              <a:rPr b="0" lang="en-US" sz="1200" spc="-1" strike="noStrike">
                <a:solidFill>
                  <a:srgbClr val="000000"/>
                </a:solidFill>
                <a:latin typeface="Arial"/>
              </a:rPr>
              <a:t>Click to edit the notes format</a:t>
            </a:r>
            <a:endParaRPr b="0" lang="en-US" sz="1200" spc="-1" strike="noStrike">
              <a:solidFill>
                <a:srgbClr val="000000"/>
              </a:solidFill>
              <a:latin typeface="Arial"/>
            </a:endParaRPr>
          </a:p>
        </p:txBody>
      </p:sp>
      <p:sp>
        <p:nvSpPr>
          <p:cNvPr id="104" name="PlaceHolder 6"/>
          <p:cNvSpPr>
            <a:spLocks noGrp="1"/>
          </p:cNvSpPr>
          <p:nvPr>
            <p:ph type="ftr"/>
          </p:nvPr>
        </p:nvSpPr>
        <p:spPr>
          <a:xfrm>
            <a:off x="-360" y="8685360"/>
            <a:ext cx="2971800" cy="458640"/>
          </a:xfrm>
          <a:prstGeom prst="rect">
            <a:avLst/>
          </a:prstGeom>
        </p:spPr>
        <p:txBody>
          <a:bodyPr lIns="90000" rIns="90000" tIns="46800" bIns="46800" anchor="b"/>
          <a:p>
            <a:endParaRPr b="0" lang="en-US" sz="2400" spc="-1" strike="noStrike">
              <a:latin typeface="Times New Roman"/>
            </a:endParaRPr>
          </a:p>
        </p:txBody>
      </p:sp>
      <p:sp>
        <p:nvSpPr>
          <p:cNvPr id="105" name="PlaceHolder 7"/>
          <p:cNvSpPr>
            <a:spLocks noGrp="1"/>
          </p:cNvSpPr>
          <p:nvPr>
            <p:ph type="sldNum"/>
          </p:nvPr>
        </p:nvSpPr>
        <p:spPr>
          <a:xfrm>
            <a:off x="3884400" y="8685360"/>
            <a:ext cx="2971800" cy="458640"/>
          </a:xfrm>
          <a:prstGeom prst="rect">
            <a:avLst/>
          </a:prstGeom>
        </p:spPr>
        <p:txBody>
          <a:bodyPr lIns="90000" rIns="90000" tIns="46800" bIns="46800" anchor="b"/>
          <a:p>
            <a:pPr marL="216000" indent="-216000" algn="r">
              <a:buClr>
                <a:srgbClr val="000000"/>
              </a:buClr>
              <a:buSzPct val="45000"/>
              <a:buFont typeface="Wingdings" charset="2"/>
              <a:buChar char=""/>
            </a:pPr>
            <a:fld id="{D722B61B-256C-4811-B7F0-179A3964BAE4}" type="slidenum">
              <a:rPr b="0" lang="vi-VN" sz="1200" spc="-1" strike="noStrike">
                <a:latin typeface="Times New Roma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6B84851E-668C-4002-80EC-2B3B5496E603}"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44" name="PlaceHolder 2"/>
          <p:cNvSpPr>
            <a:spLocks noGrp="1"/>
          </p:cNvSpPr>
          <p:nvPr>
            <p:ph type="sldImg"/>
          </p:nvPr>
        </p:nvSpPr>
        <p:spPr>
          <a:xfrm>
            <a:off x="1257480" y="720720"/>
            <a:ext cx="4800600" cy="3600360"/>
          </a:xfrm>
          <a:prstGeom prst="rect">
            <a:avLst/>
          </a:prstGeom>
        </p:spPr>
      </p:sp>
      <p:sp>
        <p:nvSpPr>
          <p:cNvPr id="345"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C855A375-D581-4106-93DB-75365F6A3277}"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47" name="PlaceHolder 2"/>
          <p:cNvSpPr>
            <a:spLocks noGrp="1"/>
          </p:cNvSpPr>
          <p:nvPr>
            <p:ph type="sldImg"/>
          </p:nvPr>
        </p:nvSpPr>
        <p:spPr>
          <a:xfrm>
            <a:off x="1257480" y="720720"/>
            <a:ext cx="4800600" cy="3600360"/>
          </a:xfrm>
          <a:prstGeom prst="rect">
            <a:avLst/>
          </a:prstGeom>
        </p:spPr>
      </p:sp>
      <p:sp>
        <p:nvSpPr>
          <p:cNvPr id="348"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6420F173-6400-4F52-A8CB-3F6FB5B9A6DC}"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50" name="PlaceHolder 2"/>
          <p:cNvSpPr>
            <a:spLocks noGrp="1"/>
          </p:cNvSpPr>
          <p:nvPr>
            <p:ph type="sldImg"/>
          </p:nvPr>
        </p:nvSpPr>
        <p:spPr>
          <a:xfrm>
            <a:off x="1257480" y="720720"/>
            <a:ext cx="4800600" cy="3600360"/>
          </a:xfrm>
          <a:prstGeom prst="rect">
            <a:avLst/>
          </a:prstGeom>
        </p:spPr>
      </p:sp>
      <p:sp>
        <p:nvSpPr>
          <p:cNvPr id="351"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AA5ABDB4-5F5C-482F-8DE2-C442842E26D2}"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53" name="PlaceHolder 2"/>
          <p:cNvSpPr>
            <a:spLocks noGrp="1"/>
          </p:cNvSpPr>
          <p:nvPr>
            <p:ph type="sldImg"/>
          </p:nvPr>
        </p:nvSpPr>
        <p:spPr>
          <a:xfrm>
            <a:off x="1257480" y="720720"/>
            <a:ext cx="4800600" cy="3600360"/>
          </a:xfrm>
          <a:prstGeom prst="rect">
            <a:avLst/>
          </a:prstGeom>
        </p:spPr>
      </p:sp>
      <p:sp>
        <p:nvSpPr>
          <p:cNvPr id="354"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D17F1ACB-40CB-4BAA-AC71-98117F9879B5}"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56" name="PlaceHolder 2"/>
          <p:cNvSpPr>
            <a:spLocks noGrp="1"/>
          </p:cNvSpPr>
          <p:nvPr>
            <p:ph type="sldImg"/>
          </p:nvPr>
        </p:nvSpPr>
        <p:spPr>
          <a:xfrm>
            <a:off x="1257480" y="720720"/>
            <a:ext cx="4800600" cy="3600360"/>
          </a:xfrm>
          <a:prstGeom prst="rect">
            <a:avLst/>
          </a:prstGeom>
        </p:spPr>
      </p:sp>
      <p:sp>
        <p:nvSpPr>
          <p:cNvPr id="357"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247AFDF5-E5C7-45A7-BA6A-39CA904348C2}"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59" name="PlaceHolder 2"/>
          <p:cNvSpPr>
            <a:spLocks noGrp="1"/>
          </p:cNvSpPr>
          <p:nvPr>
            <p:ph type="sldImg"/>
          </p:nvPr>
        </p:nvSpPr>
        <p:spPr>
          <a:xfrm>
            <a:off x="1257480" y="720720"/>
            <a:ext cx="4800600" cy="3600360"/>
          </a:xfrm>
          <a:prstGeom prst="rect">
            <a:avLst/>
          </a:prstGeom>
        </p:spPr>
      </p:sp>
      <p:sp>
        <p:nvSpPr>
          <p:cNvPr id="360"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65449D53-B217-4D12-84B1-F0697EA0A315}"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62" name="PlaceHolder 2"/>
          <p:cNvSpPr>
            <a:spLocks noGrp="1"/>
          </p:cNvSpPr>
          <p:nvPr>
            <p:ph type="sldImg"/>
          </p:nvPr>
        </p:nvSpPr>
        <p:spPr>
          <a:xfrm>
            <a:off x="1257480" y="720720"/>
            <a:ext cx="4800600" cy="3600360"/>
          </a:xfrm>
          <a:prstGeom prst="rect">
            <a:avLst/>
          </a:prstGeom>
        </p:spPr>
      </p:sp>
      <p:sp>
        <p:nvSpPr>
          <p:cNvPr id="363"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951E66BE-7D3D-482E-AA90-31E173C664F1}"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65" name="PlaceHolder 2"/>
          <p:cNvSpPr>
            <a:spLocks noGrp="1"/>
          </p:cNvSpPr>
          <p:nvPr>
            <p:ph type="sldImg"/>
          </p:nvPr>
        </p:nvSpPr>
        <p:spPr>
          <a:xfrm>
            <a:off x="1257480" y="720720"/>
            <a:ext cx="4800600" cy="3600360"/>
          </a:xfrm>
          <a:prstGeom prst="rect">
            <a:avLst/>
          </a:prstGeom>
        </p:spPr>
      </p:sp>
      <p:sp>
        <p:nvSpPr>
          <p:cNvPr id="366"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56CC8A3B-9265-4A73-8FF9-CC6F52BC7F52}"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68" name="PlaceHolder 2"/>
          <p:cNvSpPr>
            <a:spLocks noGrp="1"/>
          </p:cNvSpPr>
          <p:nvPr>
            <p:ph type="sldImg"/>
          </p:nvPr>
        </p:nvSpPr>
        <p:spPr>
          <a:xfrm>
            <a:off x="1257480" y="720720"/>
            <a:ext cx="4800600" cy="3600360"/>
          </a:xfrm>
          <a:prstGeom prst="rect">
            <a:avLst/>
          </a:prstGeom>
        </p:spPr>
      </p:sp>
      <p:sp>
        <p:nvSpPr>
          <p:cNvPr id="369"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5689CDFA-14F4-4445-87BA-8FA3E162DD2E}"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71" name="PlaceHolder 2"/>
          <p:cNvSpPr>
            <a:spLocks noGrp="1"/>
          </p:cNvSpPr>
          <p:nvPr>
            <p:ph type="sldImg"/>
          </p:nvPr>
        </p:nvSpPr>
        <p:spPr>
          <a:xfrm>
            <a:off x="1257480" y="720720"/>
            <a:ext cx="4800600" cy="3600360"/>
          </a:xfrm>
          <a:prstGeom prst="rect">
            <a:avLst/>
          </a:prstGeom>
        </p:spPr>
      </p:sp>
      <p:sp>
        <p:nvSpPr>
          <p:cNvPr id="372"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E4901425-A328-4417-8F73-C3B337219365}" type="slidenum">
              <a:rPr b="0" lang="en-US" sz="1200" spc="-1" strike="noStrike">
                <a:solidFill>
                  <a:srgbClr val="000000"/>
                </a:solidFill>
                <a:latin typeface="Tahoma"/>
                <a:ea typeface="ＭＳ Ｐゴシック"/>
              </a:rPr>
              <a:t>&lt;number&gt;</a:t>
            </a:fld>
            <a:endParaRPr b="0" lang="en-US" sz="1200" spc="-1" strike="noStrike">
              <a:solidFill>
                <a:srgbClr val="000000"/>
              </a:solidFill>
              <a:latin typeface="Tahoma"/>
            </a:endParaRPr>
          </a:p>
        </p:txBody>
      </p:sp>
      <p:sp>
        <p:nvSpPr>
          <p:cNvPr id="374" name="PlaceHolder 2"/>
          <p:cNvSpPr>
            <a:spLocks noGrp="1"/>
          </p:cNvSpPr>
          <p:nvPr>
            <p:ph type="sldImg"/>
          </p:nvPr>
        </p:nvSpPr>
        <p:spPr>
          <a:xfrm>
            <a:off x="1257480" y="720720"/>
            <a:ext cx="4800600" cy="3600360"/>
          </a:xfrm>
          <a:prstGeom prst="rect">
            <a:avLst/>
          </a:prstGeom>
        </p:spPr>
      </p:sp>
      <p:sp>
        <p:nvSpPr>
          <p:cNvPr id="375" name="PlaceHolder 3"/>
          <p:cNvSpPr>
            <a:spLocks noGrp="1"/>
          </p:cNvSpPr>
          <p:nvPr>
            <p:ph type="body"/>
          </p:nvPr>
        </p:nvSpPr>
        <p:spPr>
          <a:xfrm>
            <a:off x="974520" y="4560840"/>
            <a:ext cx="5360760" cy="431640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371600" y="1143000"/>
            <a:ext cx="4114800" cy="3086280"/>
          </a:xfrm>
          <a:prstGeom prst="rect">
            <a:avLst/>
          </a:prstGeom>
        </p:spPr>
      </p:sp>
      <p:sp>
        <p:nvSpPr>
          <p:cNvPr id="377" name="PlaceHolder 2"/>
          <p:cNvSpPr>
            <a:spLocks noGrp="1"/>
          </p:cNvSpPr>
          <p:nvPr>
            <p:ph type="body"/>
          </p:nvPr>
        </p:nvSpPr>
        <p:spPr>
          <a:xfrm>
            <a:off x="685800" y="4400280"/>
            <a:ext cx="5486400" cy="3600360"/>
          </a:xfrm>
          <a:prstGeom prst="rect">
            <a:avLst/>
          </a:prstGeom>
        </p:spPr>
        <p:txBody>
          <a:bodyPr lIns="0" rIns="0" tIns="0" bIns="0"/>
          <a:p>
            <a:endParaRPr b="0" lang="en-US" sz="1200" spc="-1" strike="noStrike">
              <a:solidFill>
                <a:srgbClr val="000000"/>
              </a:solidFill>
              <a:latin typeface="Arial"/>
            </a:endParaRPr>
          </a:p>
        </p:txBody>
      </p:sp>
      <p:sp>
        <p:nvSpPr>
          <p:cNvPr id="378" name="CustomShape 3"/>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1FEA02E3-D146-4113-A89E-BC161D801605}" type="slidenum">
              <a:rPr b="0" lang="vi-VN" sz="1200" spc="-1" strike="noStrike">
                <a:solidFill>
                  <a:srgbClr val="000000"/>
                </a:solidFill>
                <a:latin typeface="Tahoma"/>
              </a:rPr>
              <a:t>&lt;number&gt;</a:t>
            </a:fld>
            <a:endParaRPr b="0" lang="en-US" sz="1200" spc="-1" strike="noStrike">
              <a:solidFill>
                <a:srgbClr val="000000"/>
              </a:solidFill>
              <a:latin typeface="Tahoma"/>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3884760" y="8685360"/>
            <a:ext cx="29718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E538D122-10D0-4DBA-AB3C-1574594E4D31}" type="slidenum">
              <a:rPr b="0" lang="vi-VN" sz="1200" spc="-1" strike="noStrike">
                <a:solidFill>
                  <a:srgbClr val="000000"/>
                </a:solidFill>
                <a:latin typeface="Tahoma"/>
              </a:rPr>
              <a:t>&lt;number&gt;</a:t>
            </a:fld>
            <a:endParaRPr b="0" lang="en-US" sz="1200" spc="-1" strike="noStrike">
              <a:solidFill>
                <a:srgbClr val="000000"/>
              </a:solidFill>
              <a:latin typeface="Tahoma"/>
            </a:endParaRPr>
          </a:p>
        </p:txBody>
      </p:sp>
      <p:sp>
        <p:nvSpPr>
          <p:cNvPr id="380" name="CustomShape 2"/>
          <p:cNvSpPr/>
          <p:nvPr/>
        </p:nvSpPr>
        <p:spPr>
          <a:xfrm>
            <a:off x="3886200" y="8685360"/>
            <a:ext cx="2965320" cy="45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360" rIns="90360" tIns="45000" bIns="45000" anchor="b"/>
          <a:p>
            <a:pPr algn="r">
              <a:lnSpc>
                <a:spcPct val="100000"/>
              </a:lnSpc>
            </a:pPr>
            <a:fld id="{4C8C9E54-3476-48A2-BF4D-18F5E640F684}" type="slidenum">
              <a:rPr b="0" lang="en-US" sz="1100" spc="-1" strike="noStrike">
                <a:solidFill>
                  <a:srgbClr val="000000"/>
                </a:solidFill>
                <a:latin typeface="Times New Roman"/>
                <a:ea typeface="Arial Unicode MS"/>
              </a:rPr>
              <a:t>&lt;number&gt;</a:t>
            </a:fld>
            <a:endParaRPr b="0" lang="en-US" sz="1100" spc="-1" strike="noStrike">
              <a:solidFill>
                <a:srgbClr val="000000"/>
              </a:solidFill>
              <a:latin typeface="Tahoma"/>
            </a:endParaRPr>
          </a:p>
        </p:txBody>
      </p:sp>
      <p:sp>
        <p:nvSpPr>
          <p:cNvPr id="381" name="PlaceHolder 3"/>
          <p:cNvSpPr>
            <a:spLocks noGrp="1"/>
          </p:cNvSpPr>
          <p:nvPr>
            <p:ph type="sldImg"/>
          </p:nvPr>
        </p:nvSpPr>
        <p:spPr>
          <a:xfrm>
            <a:off x="1144440" y="685800"/>
            <a:ext cx="4572000" cy="3429000"/>
          </a:xfrm>
          <a:prstGeom prst="rect">
            <a:avLst/>
          </a:prstGeom>
        </p:spPr>
      </p:sp>
      <p:sp>
        <p:nvSpPr>
          <p:cNvPr id="382" name="PlaceHolder 4"/>
          <p:cNvSpPr>
            <a:spLocks noGrp="1"/>
          </p:cNvSpPr>
          <p:nvPr>
            <p:ph type="body"/>
          </p:nvPr>
        </p:nvSpPr>
        <p:spPr>
          <a:xfrm>
            <a:off x="914040" y="4343040"/>
            <a:ext cx="5025960" cy="4111560"/>
          </a:xfrm>
          <a:prstGeom prst="rect">
            <a:avLst/>
          </a:prstGeom>
        </p:spPr>
        <p:txBody>
          <a:bodyPr lIns="0" rIns="0" tIns="0" bIns="0" anchor="ctr"/>
          <a:p>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34" name="PlaceHolder 2"/>
          <p:cNvSpPr>
            <a:spLocks noGrp="1"/>
          </p:cNvSpPr>
          <p:nvPr>
            <p:ph type="body"/>
          </p:nvPr>
        </p:nvSpPr>
        <p:spPr>
          <a:xfrm>
            <a:off x="1182600" y="2017800"/>
            <a:ext cx="77724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35" name="PlaceHolder 3"/>
          <p:cNvSpPr>
            <a:spLocks noGrp="1"/>
          </p:cNvSpPr>
          <p:nvPr>
            <p:ph type="body"/>
          </p:nvPr>
        </p:nvSpPr>
        <p:spPr>
          <a:xfrm>
            <a:off x="1182600" y="4167360"/>
            <a:ext cx="77724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37" name="PlaceHolder 2"/>
          <p:cNvSpPr>
            <a:spLocks noGrp="1"/>
          </p:cNvSpPr>
          <p:nvPr>
            <p:ph type="body"/>
          </p:nvPr>
        </p:nvSpPr>
        <p:spPr>
          <a:xfrm>
            <a:off x="118260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38" name="PlaceHolder 3"/>
          <p:cNvSpPr>
            <a:spLocks noGrp="1"/>
          </p:cNvSpPr>
          <p:nvPr>
            <p:ph type="body"/>
          </p:nvPr>
        </p:nvSpPr>
        <p:spPr>
          <a:xfrm>
            <a:off x="516528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39" name="PlaceHolder 4"/>
          <p:cNvSpPr>
            <a:spLocks noGrp="1"/>
          </p:cNvSpPr>
          <p:nvPr>
            <p:ph type="body"/>
          </p:nvPr>
        </p:nvSpPr>
        <p:spPr>
          <a:xfrm>
            <a:off x="118260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40" name="PlaceHolder 5"/>
          <p:cNvSpPr>
            <a:spLocks noGrp="1"/>
          </p:cNvSpPr>
          <p:nvPr>
            <p:ph type="body"/>
          </p:nvPr>
        </p:nvSpPr>
        <p:spPr>
          <a:xfrm>
            <a:off x="516528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42" name="PlaceHolder 2"/>
          <p:cNvSpPr>
            <a:spLocks noGrp="1"/>
          </p:cNvSpPr>
          <p:nvPr>
            <p:ph type="body"/>
          </p:nvPr>
        </p:nvSpPr>
        <p:spPr>
          <a:xfrm>
            <a:off x="1182600" y="201780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43" name="PlaceHolder 3"/>
          <p:cNvSpPr>
            <a:spLocks noGrp="1"/>
          </p:cNvSpPr>
          <p:nvPr>
            <p:ph type="body"/>
          </p:nvPr>
        </p:nvSpPr>
        <p:spPr>
          <a:xfrm>
            <a:off x="3810600" y="201780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44" name="PlaceHolder 4"/>
          <p:cNvSpPr>
            <a:spLocks noGrp="1"/>
          </p:cNvSpPr>
          <p:nvPr>
            <p:ph type="body"/>
          </p:nvPr>
        </p:nvSpPr>
        <p:spPr>
          <a:xfrm>
            <a:off x="6438240" y="201780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45" name="PlaceHolder 5"/>
          <p:cNvSpPr>
            <a:spLocks noGrp="1"/>
          </p:cNvSpPr>
          <p:nvPr>
            <p:ph type="body"/>
          </p:nvPr>
        </p:nvSpPr>
        <p:spPr>
          <a:xfrm>
            <a:off x="1182600" y="416736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46" name="PlaceHolder 6"/>
          <p:cNvSpPr>
            <a:spLocks noGrp="1"/>
          </p:cNvSpPr>
          <p:nvPr>
            <p:ph type="body"/>
          </p:nvPr>
        </p:nvSpPr>
        <p:spPr>
          <a:xfrm>
            <a:off x="3810600" y="416736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47" name="PlaceHolder 7"/>
          <p:cNvSpPr>
            <a:spLocks noGrp="1"/>
          </p:cNvSpPr>
          <p:nvPr>
            <p:ph type="body"/>
          </p:nvPr>
        </p:nvSpPr>
        <p:spPr>
          <a:xfrm>
            <a:off x="6438240" y="416736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64" name="PlaceHolder 2"/>
          <p:cNvSpPr>
            <a:spLocks noGrp="1"/>
          </p:cNvSpPr>
          <p:nvPr>
            <p:ph type="subTitle"/>
          </p:nvPr>
        </p:nvSpPr>
        <p:spPr>
          <a:xfrm>
            <a:off x="1182600" y="2017800"/>
            <a:ext cx="7772400" cy="4114800"/>
          </a:xfrm>
          <a:prstGeom prst="rect">
            <a:avLst/>
          </a:prstGeom>
        </p:spPr>
        <p:txBody>
          <a:bodyPr lIns="0" rIns="0" tIns="0" bIns="0" anchor="ctr"/>
          <a:p>
            <a:pPr algn="ctr">
              <a:spcBef>
                <a:spcPts val="799"/>
              </a:spcBef>
            </a:pPr>
            <a:endParaRPr b="0" lang="en-US" sz="3200" spc="-1" strike="noStrike">
              <a:solidFill>
                <a:srgbClr val="000000"/>
              </a:solidFill>
              <a:latin typeface="Tahom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66" name="PlaceHolder 2"/>
          <p:cNvSpPr>
            <a:spLocks noGrp="1"/>
          </p:cNvSpPr>
          <p:nvPr>
            <p:ph type="body"/>
          </p:nvPr>
        </p:nvSpPr>
        <p:spPr>
          <a:xfrm>
            <a:off x="1182600" y="2017800"/>
            <a:ext cx="77724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68" name="PlaceHolder 2"/>
          <p:cNvSpPr>
            <a:spLocks noGrp="1"/>
          </p:cNvSpPr>
          <p:nvPr>
            <p:ph type="body"/>
          </p:nvPr>
        </p:nvSpPr>
        <p:spPr>
          <a:xfrm>
            <a:off x="118260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69" name="PlaceHolder 3"/>
          <p:cNvSpPr>
            <a:spLocks noGrp="1"/>
          </p:cNvSpPr>
          <p:nvPr>
            <p:ph type="body"/>
          </p:nvPr>
        </p:nvSpPr>
        <p:spPr>
          <a:xfrm>
            <a:off x="516528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150560" y="214200"/>
            <a:ext cx="7792920" cy="6779880"/>
          </a:xfrm>
          <a:prstGeom prst="rect">
            <a:avLst/>
          </a:prstGeom>
        </p:spPr>
        <p:txBody>
          <a:bodyPr lIns="0" rIns="0" tIns="0" bIns="0" anchor="ctr"/>
          <a:p>
            <a:pPr algn="ctr">
              <a:spcBef>
                <a:spcPts val="799"/>
              </a:spcBef>
            </a:pPr>
            <a:endParaRPr b="0" lang="en-US" sz="3200" spc="-1" strike="noStrike">
              <a:solidFill>
                <a:srgbClr val="000000"/>
              </a:solidFill>
              <a:latin typeface="Tahoma"/>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73" name="PlaceHolder 2"/>
          <p:cNvSpPr>
            <a:spLocks noGrp="1"/>
          </p:cNvSpPr>
          <p:nvPr>
            <p:ph type="body"/>
          </p:nvPr>
        </p:nvSpPr>
        <p:spPr>
          <a:xfrm>
            <a:off x="118260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74" name="PlaceHolder 3"/>
          <p:cNvSpPr>
            <a:spLocks noGrp="1"/>
          </p:cNvSpPr>
          <p:nvPr>
            <p:ph type="body"/>
          </p:nvPr>
        </p:nvSpPr>
        <p:spPr>
          <a:xfrm>
            <a:off x="516528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75" name="PlaceHolder 4"/>
          <p:cNvSpPr>
            <a:spLocks noGrp="1"/>
          </p:cNvSpPr>
          <p:nvPr>
            <p:ph type="body"/>
          </p:nvPr>
        </p:nvSpPr>
        <p:spPr>
          <a:xfrm>
            <a:off x="118260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13" name="PlaceHolder 2"/>
          <p:cNvSpPr>
            <a:spLocks noGrp="1"/>
          </p:cNvSpPr>
          <p:nvPr>
            <p:ph type="subTitle"/>
          </p:nvPr>
        </p:nvSpPr>
        <p:spPr>
          <a:xfrm>
            <a:off x="1182600" y="2017800"/>
            <a:ext cx="7772400" cy="4114800"/>
          </a:xfrm>
          <a:prstGeom prst="rect">
            <a:avLst/>
          </a:prstGeom>
        </p:spPr>
        <p:txBody>
          <a:bodyPr lIns="0" rIns="0" tIns="0" bIns="0" anchor="ctr"/>
          <a:p>
            <a:pPr algn="ctr">
              <a:spcBef>
                <a:spcPts val="799"/>
              </a:spcBef>
            </a:pPr>
            <a:endParaRPr b="0" lang="en-US" sz="3200" spc="-1" strike="noStrike">
              <a:solidFill>
                <a:srgbClr val="000000"/>
              </a:solidFill>
              <a:latin typeface="Tahoma"/>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77" name="PlaceHolder 2"/>
          <p:cNvSpPr>
            <a:spLocks noGrp="1"/>
          </p:cNvSpPr>
          <p:nvPr>
            <p:ph type="body"/>
          </p:nvPr>
        </p:nvSpPr>
        <p:spPr>
          <a:xfrm>
            <a:off x="118260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78" name="PlaceHolder 3"/>
          <p:cNvSpPr>
            <a:spLocks noGrp="1"/>
          </p:cNvSpPr>
          <p:nvPr>
            <p:ph type="body"/>
          </p:nvPr>
        </p:nvSpPr>
        <p:spPr>
          <a:xfrm>
            <a:off x="516528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79" name="PlaceHolder 4"/>
          <p:cNvSpPr>
            <a:spLocks noGrp="1"/>
          </p:cNvSpPr>
          <p:nvPr>
            <p:ph type="body"/>
          </p:nvPr>
        </p:nvSpPr>
        <p:spPr>
          <a:xfrm>
            <a:off x="516528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81" name="PlaceHolder 2"/>
          <p:cNvSpPr>
            <a:spLocks noGrp="1"/>
          </p:cNvSpPr>
          <p:nvPr>
            <p:ph type="body"/>
          </p:nvPr>
        </p:nvSpPr>
        <p:spPr>
          <a:xfrm>
            <a:off x="118260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82" name="PlaceHolder 3"/>
          <p:cNvSpPr>
            <a:spLocks noGrp="1"/>
          </p:cNvSpPr>
          <p:nvPr>
            <p:ph type="body"/>
          </p:nvPr>
        </p:nvSpPr>
        <p:spPr>
          <a:xfrm>
            <a:off x="516528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83" name="PlaceHolder 4"/>
          <p:cNvSpPr>
            <a:spLocks noGrp="1"/>
          </p:cNvSpPr>
          <p:nvPr>
            <p:ph type="body"/>
          </p:nvPr>
        </p:nvSpPr>
        <p:spPr>
          <a:xfrm>
            <a:off x="1182600" y="4167360"/>
            <a:ext cx="77724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85" name="PlaceHolder 2"/>
          <p:cNvSpPr>
            <a:spLocks noGrp="1"/>
          </p:cNvSpPr>
          <p:nvPr>
            <p:ph type="body"/>
          </p:nvPr>
        </p:nvSpPr>
        <p:spPr>
          <a:xfrm>
            <a:off x="1182600" y="2017800"/>
            <a:ext cx="77724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86" name="PlaceHolder 3"/>
          <p:cNvSpPr>
            <a:spLocks noGrp="1"/>
          </p:cNvSpPr>
          <p:nvPr>
            <p:ph type="body"/>
          </p:nvPr>
        </p:nvSpPr>
        <p:spPr>
          <a:xfrm>
            <a:off x="1182600" y="4167360"/>
            <a:ext cx="77724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88" name="PlaceHolder 2"/>
          <p:cNvSpPr>
            <a:spLocks noGrp="1"/>
          </p:cNvSpPr>
          <p:nvPr>
            <p:ph type="body"/>
          </p:nvPr>
        </p:nvSpPr>
        <p:spPr>
          <a:xfrm>
            <a:off x="118260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89" name="PlaceHolder 3"/>
          <p:cNvSpPr>
            <a:spLocks noGrp="1"/>
          </p:cNvSpPr>
          <p:nvPr>
            <p:ph type="body"/>
          </p:nvPr>
        </p:nvSpPr>
        <p:spPr>
          <a:xfrm>
            <a:off x="516528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0" name="PlaceHolder 4"/>
          <p:cNvSpPr>
            <a:spLocks noGrp="1"/>
          </p:cNvSpPr>
          <p:nvPr>
            <p:ph type="body"/>
          </p:nvPr>
        </p:nvSpPr>
        <p:spPr>
          <a:xfrm>
            <a:off x="118260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1" name="PlaceHolder 5"/>
          <p:cNvSpPr>
            <a:spLocks noGrp="1"/>
          </p:cNvSpPr>
          <p:nvPr>
            <p:ph type="body"/>
          </p:nvPr>
        </p:nvSpPr>
        <p:spPr>
          <a:xfrm>
            <a:off x="516528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93" name="PlaceHolder 2"/>
          <p:cNvSpPr>
            <a:spLocks noGrp="1"/>
          </p:cNvSpPr>
          <p:nvPr>
            <p:ph type="body"/>
          </p:nvPr>
        </p:nvSpPr>
        <p:spPr>
          <a:xfrm>
            <a:off x="1182600" y="201780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4" name="PlaceHolder 3"/>
          <p:cNvSpPr>
            <a:spLocks noGrp="1"/>
          </p:cNvSpPr>
          <p:nvPr>
            <p:ph type="body"/>
          </p:nvPr>
        </p:nvSpPr>
        <p:spPr>
          <a:xfrm>
            <a:off x="3810600" y="201780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5" name="PlaceHolder 4"/>
          <p:cNvSpPr>
            <a:spLocks noGrp="1"/>
          </p:cNvSpPr>
          <p:nvPr>
            <p:ph type="body"/>
          </p:nvPr>
        </p:nvSpPr>
        <p:spPr>
          <a:xfrm>
            <a:off x="6438240" y="201780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6" name="PlaceHolder 5"/>
          <p:cNvSpPr>
            <a:spLocks noGrp="1"/>
          </p:cNvSpPr>
          <p:nvPr>
            <p:ph type="body"/>
          </p:nvPr>
        </p:nvSpPr>
        <p:spPr>
          <a:xfrm>
            <a:off x="1182600" y="416736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7" name="PlaceHolder 6"/>
          <p:cNvSpPr>
            <a:spLocks noGrp="1"/>
          </p:cNvSpPr>
          <p:nvPr>
            <p:ph type="body"/>
          </p:nvPr>
        </p:nvSpPr>
        <p:spPr>
          <a:xfrm>
            <a:off x="3810600" y="416736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98" name="PlaceHolder 7"/>
          <p:cNvSpPr>
            <a:spLocks noGrp="1"/>
          </p:cNvSpPr>
          <p:nvPr>
            <p:ph type="body"/>
          </p:nvPr>
        </p:nvSpPr>
        <p:spPr>
          <a:xfrm>
            <a:off x="6438240" y="4167360"/>
            <a:ext cx="250236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15" name="PlaceHolder 2"/>
          <p:cNvSpPr>
            <a:spLocks noGrp="1"/>
          </p:cNvSpPr>
          <p:nvPr>
            <p:ph type="body"/>
          </p:nvPr>
        </p:nvSpPr>
        <p:spPr>
          <a:xfrm>
            <a:off x="1182600" y="2017800"/>
            <a:ext cx="77724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17" name="PlaceHolder 2"/>
          <p:cNvSpPr>
            <a:spLocks noGrp="1"/>
          </p:cNvSpPr>
          <p:nvPr>
            <p:ph type="body"/>
          </p:nvPr>
        </p:nvSpPr>
        <p:spPr>
          <a:xfrm>
            <a:off x="118260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18" name="PlaceHolder 3"/>
          <p:cNvSpPr>
            <a:spLocks noGrp="1"/>
          </p:cNvSpPr>
          <p:nvPr>
            <p:ph type="body"/>
          </p:nvPr>
        </p:nvSpPr>
        <p:spPr>
          <a:xfrm>
            <a:off x="516528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150560" y="214200"/>
            <a:ext cx="7792920" cy="6779880"/>
          </a:xfrm>
          <a:prstGeom prst="rect">
            <a:avLst/>
          </a:prstGeom>
        </p:spPr>
        <p:txBody>
          <a:bodyPr lIns="0" rIns="0" tIns="0" bIns="0" anchor="ctr"/>
          <a:p>
            <a:pPr algn="ctr">
              <a:spcBef>
                <a:spcPts val="799"/>
              </a:spcBef>
            </a:pPr>
            <a:endParaRPr b="0" lang="en-US" sz="3200" spc="-1" strike="noStrike">
              <a:solidFill>
                <a:srgbClr val="000000"/>
              </a:solidFill>
              <a:latin typeface="Tahom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22" name="PlaceHolder 2"/>
          <p:cNvSpPr>
            <a:spLocks noGrp="1"/>
          </p:cNvSpPr>
          <p:nvPr>
            <p:ph type="body"/>
          </p:nvPr>
        </p:nvSpPr>
        <p:spPr>
          <a:xfrm>
            <a:off x="118260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23" name="PlaceHolder 3"/>
          <p:cNvSpPr>
            <a:spLocks noGrp="1"/>
          </p:cNvSpPr>
          <p:nvPr>
            <p:ph type="body"/>
          </p:nvPr>
        </p:nvSpPr>
        <p:spPr>
          <a:xfrm>
            <a:off x="516528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24" name="PlaceHolder 4"/>
          <p:cNvSpPr>
            <a:spLocks noGrp="1"/>
          </p:cNvSpPr>
          <p:nvPr>
            <p:ph type="body"/>
          </p:nvPr>
        </p:nvSpPr>
        <p:spPr>
          <a:xfrm>
            <a:off x="118260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26" name="PlaceHolder 2"/>
          <p:cNvSpPr>
            <a:spLocks noGrp="1"/>
          </p:cNvSpPr>
          <p:nvPr>
            <p:ph type="body"/>
          </p:nvPr>
        </p:nvSpPr>
        <p:spPr>
          <a:xfrm>
            <a:off x="1182600" y="2017800"/>
            <a:ext cx="3792600" cy="411480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27" name="PlaceHolder 3"/>
          <p:cNvSpPr>
            <a:spLocks noGrp="1"/>
          </p:cNvSpPr>
          <p:nvPr>
            <p:ph type="body"/>
          </p:nvPr>
        </p:nvSpPr>
        <p:spPr>
          <a:xfrm>
            <a:off x="516528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28" name="PlaceHolder 4"/>
          <p:cNvSpPr>
            <a:spLocks noGrp="1"/>
          </p:cNvSpPr>
          <p:nvPr>
            <p:ph type="body"/>
          </p:nvPr>
        </p:nvSpPr>
        <p:spPr>
          <a:xfrm>
            <a:off x="5165280" y="416736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0560" y="214200"/>
            <a:ext cx="7792920" cy="1462320"/>
          </a:xfrm>
          <a:prstGeom prst="rect">
            <a:avLst/>
          </a:prstGeom>
        </p:spPr>
        <p:txBody>
          <a:bodyPr lIns="90000" rIns="90000" tIns="46800" bIns="46800" anchor="b"/>
          <a:p>
            <a:endParaRPr b="0" lang="en-US" sz="4400" spc="-1" strike="noStrike">
              <a:solidFill>
                <a:srgbClr val="333399"/>
              </a:solidFill>
              <a:latin typeface="Tahoma"/>
            </a:endParaRPr>
          </a:p>
        </p:txBody>
      </p:sp>
      <p:sp>
        <p:nvSpPr>
          <p:cNvPr id="30" name="PlaceHolder 2"/>
          <p:cNvSpPr>
            <a:spLocks noGrp="1"/>
          </p:cNvSpPr>
          <p:nvPr>
            <p:ph type="body"/>
          </p:nvPr>
        </p:nvSpPr>
        <p:spPr>
          <a:xfrm>
            <a:off x="118260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31" name="PlaceHolder 3"/>
          <p:cNvSpPr>
            <a:spLocks noGrp="1"/>
          </p:cNvSpPr>
          <p:nvPr>
            <p:ph type="body"/>
          </p:nvPr>
        </p:nvSpPr>
        <p:spPr>
          <a:xfrm>
            <a:off x="5165280" y="2017800"/>
            <a:ext cx="37926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
        <p:nvSpPr>
          <p:cNvPr id="32" name="PlaceHolder 4"/>
          <p:cNvSpPr>
            <a:spLocks noGrp="1"/>
          </p:cNvSpPr>
          <p:nvPr>
            <p:ph type="body"/>
          </p:nvPr>
        </p:nvSpPr>
        <p:spPr>
          <a:xfrm>
            <a:off x="1182600" y="4167360"/>
            <a:ext cx="7772400" cy="1962720"/>
          </a:xfrm>
          <a:prstGeom prst="rect">
            <a:avLst/>
          </a:prstGeom>
        </p:spPr>
        <p:txBody>
          <a:bodyPr lIns="90000" rIns="90000" tIns="46800" bIns="46800">
            <a:normAutofit/>
          </a:bodyPr>
          <a:p>
            <a:endParaRPr b="0" lang="en-US" sz="32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7600" y="1098720"/>
            <a:ext cx="438120" cy="474480"/>
          </a:xfrm>
          <a:prstGeom prst="rect">
            <a:avLst/>
          </a:prstGeom>
          <a:solidFill>
            <a:srgbClr val="ffcf01"/>
          </a:solidFill>
          <a:ln>
            <a:noFill/>
          </a:ln>
        </p:spPr>
        <p:style>
          <a:lnRef idx="0"/>
          <a:fillRef idx="0"/>
          <a:effectRef idx="0"/>
          <a:fontRef idx="minor"/>
        </p:style>
      </p:sp>
      <p:sp>
        <p:nvSpPr>
          <p:cNvPr id="1"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2" name="CustomShape 3"/>
          <p:cNvSpPr/>
          <p:nvPr/>
        </p:nvSpPr>
        <p:spPr>
          <a:xfrm>
            <a:off x="541440" y="1521000"/>
            <a:ext cx="422280" cy="474480"/>
          </a:xfrm>
          <a:prstGeom prst="rect">
            <a:avLst/>
          </a:prstGeom>
          <a:solidFill>
            <a:srgbClr val="3333cc"/>
          </a:solidFill>
          <a:ln>
            <a:noFill/>
          </a:ln>
        </p:spPr>
        <p:style>
          <a:lnRef idx="0"/>
          <a:fillRef idx="0"/>
          <a:effectRef idx="0"/>
          <a:fontRef idx="minor"/>
        </p:style>
      </p:sp>
      <p:sp>
        <p:nvSpPr>
          <p:cNvPr id="3" name="CustomShape 4"/>
          <p:cNvSpPr/>
          <p:nvPr/>
        </p:nvSpPr>
        <p:spPr>
          <a:xfrm>
            <a:off x="911160" y="1521000"/>
            <a:ext cx="36828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4" name="CustomShape 5"/>
          <p:cNvSpPr/>
          <p:nvPr/>
        </p:nvSpPr>
        <p:spPr>
          <a:xfrm>
            <a:off x="127080" y="1447920"/>
            <a:ext cx="560160" cy="42228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5" name="CustomShape 6"/>
          <p:cNvSpPr/>
          <p:nvPr/>
        </p:nvSpPr>
        <p:spPr>
          <a:xfrm>
            <a:off x="762120" y="990720"/>
            <a:ext cx="31680" cy="1052280"/>
          </a:xfrm>
          <a:prstGeom prst="rect">
            <a:avLst/>
          </a:prstGeom>
          <a:solidFill>
            <a:srgbClr val="1c1c1c"/>
          </a:solidFill>
          <a:ln>
            <a:noFill/>
          </a:ln>
        </p:spPr>
        <p:style>
          <a:lnRef idx="0"/>
          <a:fillRef idx="0"/>
          <a:effectRef idx="0"/>
          <a:fontRef idx="minor"/>
        </p:style>
      </p:sp>
      <p:sp>
        <p:nvSpPr>
          <p:cNvPr id="6" name="CustomShape 7"/>
          <p:cNvSpPr/>
          <p:nvPr/>
        </p:nvSpPr>
        <p:spPr>
          <a:xfrm>
            <a:off x="442800" y="1781280"/>
            <a:ext cx="8226360" cy="3168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7" name="PlaceHolder 8"/>
          <p:cNvSpPr>
            <a:spLocks noGrp="1"/>
          </p:cNvSpPr>
          <p:nvPr>
            <p:ph type="title"/>
          </p:nvPr>
        </p:nvSpPr>
        <p:spPr>
          <a:xfrm>
            <a:off x="1150560" y="214200"/>
            <a:ext cx="7792920" cy="1462320"/>
          </a:xfrm>
          <a:prstGeom prst="rect">
            <a:avLst/>
          </a:prstGeom>
        </p:spPr>
        <p:txBody>
          <a:bodyPr lIns="90000" rIns="90000" tIns="46800" bIns="46800" anchor="b"/>
          <a:p>
            <a:r>
              <a:rPr b="0" lang="en-US" sz="4400" spc="-1" strike="noStrike">
                <a:solidFill>
                  <a:srgbClr val="333399"/>
                </a:solidFill>
                <a:latin typeface="Tahoma"/>
              </a:rPr>
              <a:t>Click to edit the title text format</a:t>
            </a:r>
            <a:endParaRPr b="0" lang="en-US" sz="4400" spc="-1" strike="noStrike">
              <a:solidFill>
                <a:srgbClr val="333399"/>
              </a:solidFill>
              <a:latin typeface="Tahoma"/>
            </a:endParaRPr>
          </a:p>
        </p:txBody>
      </p:sp>
      <p:sp>
        <p:nvSpPr>
          <p:cNvPr id="8" name="PlaceHolder 9"/>
          <p:cNvSpPr>
            <a:spLocks noGrp="1"/>
          </p:cNvSpPr>
          <p:nvPr>
            <p:ph type="body"/>
          </p:nvPr>
        </p:nvSpPr>
        <p:spPr>
          <a:xfrm>
            <a:off x="1182600" y="2017800"/>
            <a:ext cx="7772400" cy="4114800"/>
          </a:xfrm>
          <a:prstGeom prst="rect">
            <a:avLst/>
          </a:prstGeom>
        </p:spPr>
        <p:txBody>
          <a:bodyPr lIns="90000" rIns="90000" tIns="46800" bIns="46800">
            <a:normAutofit/>
          </a:bodyPr>
          <a:p>
            <a:pPr marL="342720" indent="-342720">
              <a:spcBef>
                <a:spcPts val="799"/>
              </a:spcBef>
              <a:buClr>
                <a:srgbClr val="3333cc"/>
              </a:buClr>
              <a:buSzPct val="60000"/>
              <a:buFont typeface="Wingdings" charset="2"/>
              <a:buChar char=""/>
            </a:pPr>
            <a:r>
              <a:rPr b="0" lang="en-US" sz="3200" spc="-1" strike="noStrike">
                <a:solidFill>
                  <a:srgbClr val="000000"/>
                </a:solidFill>
                <a:latin typeface="Tahoma"/>
              </a:rPr>
              <a:t>Click to edit the outline text format</a:t>
            </a:r>
            <a:endParaRPr b="0" lang="en-US" sz="3200" spc="-1" strike="noStrike">
              <a:solidFill>
                <a:srgbClr val="000000"/>
              </a:solidFill>
              <a:latin typeface="Tahoma"/>
            </a:endParaRPr>
          </a:p>
          <a:p>
            <a:pPr lvl="1" marL="742680" indent="-285480">
              <a:spcBef>
                <a:spcPts val="697"/>
              </a:spcBef>
              <a:buClr>
                <a:srgbClr val="ff0000"/>
              </a:buClr>
              <a:buSzPct val="55000"/>
              <a:buFont typeface="Wingdings" charset="2"/>
              <a:buChar char=""/>
            </a:pPr>
            <a:r>
              <a:rPr b="0" lang="en-US" sz="2800" spc="-1" strike="noStrike">
                <a:solidFill>
                  <a:srgbClr val="000000"/>
                </a:solidFill>
                <a:latin typeface="Tahoma"/>
              </a:rPr>
              <a:t>Second Outline Level</a:t>
            </a:r>
            <a:endParaRPr b="0" lang="en-US" sz="2800" spc="-1" strike="noStrike">
              <a:solidFill>
                <a:srgbClr val="000000"/>
              </a:solidFill>
              <a:latin typeface="Tahoma"/>
            </a:endParaRPr>
          </a:p>
          <a:p>
            <a:pPr lvl="2" marL="1143000" indent="-228600">
              <a:spcBef>
                <a:spcPts val="598"/>
              </a:spcBef>
              <a:buClr>
                <a:srgbClr val="3333cc"/>
              </a:buClr>
              <a:buSzPct val="50000"/>
              <a:buFont typeface="Wingdings" charset="2"/>
              <a:buChar char=""/>
            </a:pPr>
            <a:r>
              <a:rPr b="0" lang="en-US" sz="2400" spc="-1" strike="noStrike">
                <a:solidFill>
                  <a:srgbClr val="000000"/>
                </a:solidFill>
                <a:latin typeface="Tahoma"/>
              </a:rPr>
              <a:t>Third Outline Level</a:t>
            </a:r>
            <a:endParaRPr b="0" lang="en-US" sz="2400" spc="-1" strike="noStrike">
              <a:solidFill>
                <a:srgbClr val="000000"/>
              </a:solidFill>
              <a:latin typeface="Tahoma"/>
            </a:endParaRPr>
          </a:p>
          <a:p>
            <a:pPr lvl="3" marL="1600200" indent="-228600">
              <a:spcBef>
                <a:spcPts val="499"/>
              </a:spcBef>
              <a:buClr>
                <a:srgbClr val="ffcf01"/>
              </a:buClr>
              <a:buSzPct val="55000"/>
              <a:buFont typeface="Wingdings" charset="2"/>
              <a:buChar char=""/>
            </a:pPr>
            <a:r>
              <a:rPr b="0" lang="en-US" sz="2000" spc="-1" strike="noStrike">
                <a:solidFill>
                  <a:srgbClr val="000000"/>
                </a:solidFill>
                <a:latin typeface="Tahoma"/>
              </a:rPr>
              <a:t>Fourth Outline Level</a:t>
            </a:r>
            <a:endParaRPr b="0" lang="en-US" sz="2000" spc="-1" strike="noStrike">
              <a:solidFill>
                <a:srgbClr val="000000"/>
              </a:solidFill>
              <a:latin typeface="Tahoma"/>
            </a:endParaRPr>
          </a:p>
          <a:p>
            <a:pPr lvl="4" marL="2057400" indent="-228600">
              <a:spcBef>
                <a:spcPts val="499"/>
              </a:spcBef>
              <a:buClr>
                <a:srgbClr val="00e4a8"/>
              </a:buClr>
              <a:buSzPct val="50000"/>
              <a:buFont typeface="Wingdings" charset="2"/>
              <a:buChar char=""/>
            </a:pPr>
            <a:r>
              <a:rPr b="0" lang="en-US" sz="2000" spc="-1" strike="noStrike">
                <a:solidFill>
                  <a:srgbClr val="000000"/>
                </a:solidFill>
                <a:latin typeface="Tahoma"/>
              </a:rPr>
              <a:t>Fifth Outline Level</a:t>
            </a:r>
            <a:endParaRPr b="0" lang="en-US" sz="2000" spc="-1" strike="noStrike">
              <a:solidFill>
                <a:srgbClr val="000000"/>
              </a:solidFill>
              <a:latin typeface="Tahoma"/>
            </a:endParaRPr>
          </a:p>
          <a:p>
            <a:pPr lvl="5" marL="2057400" indent="-228600">
              <a:spcBef>
                <a:spcPts val="499"/>
              </a:spcBef>
              <a:buClr>
                <a:srgbClr val="00e4a8"/>
              </a:buClr>
              <a:buSzPct val="50000"/>
              <a:buFont typeface="Wingdings" charset="2"/>
              <a:buChar char=""/>
            </a:pPr>
            <a:r>
              <a:rPr b="0" lang="en-US" sz="2000" spc="-1" strike="noStrike">
                <a:solidFill>
                  <a:srgbClr val="000000"/>
                </a:solidFill>
                <a:latin typeface="Tahoma"/>
              </a:rPr>
              <a:t>Sixth Outline Level</a:t>
            </a:r>
            <a:endParaRPr b="0" lang="en-US" sz="2000" spc="-1" strike="noStrike">
              <a:solidFill>
                <a:srgbClr val="000000"/>
              </a:solidFill>
              <a:latin typeface="Tahoma"/>
            </a:endParaRPr>
          </a:p>
          <a:p>
            <a:pPr lvl="6" marL="2057400" indent="-228600">
              <a:spcBef>
                <a:spcPts val="499"/>
              </a:spcBef>
              <a:buClr>
                <a:srgbClr val="00e4a8"/>
              </a:buClr>
              <a:buSzPct val="50000"/>
              <a:buFont typeface="Wingdings" charset="2"/>
              <a:buChar char=""/>
            </a:pPr>
            <a:r>
              <a:rPr b="0" lang="en-US" sz="2000" spc="-1" strike="noStrike">
                <a:solidFill>
                  <a:srgbClr val="000000"/>
                </a:solidFill>
                <a:latin typeface="Tahoma"/>
              </a:rPr>
              <a:t>Seventh Outline Level</a:t>
            </a:r>
            <a:endParaRPr b="0" lang="en-US" sz="2000" spc="-1" strike="noStrike">
              <a:solidFill>
                <a:srgbClr val="000000"/>
              </a:solidFill>
              <a:latin typeface="Tahoma"/>
            </a:endParaRPr>
          </a:p>
        </p:txBody>
      </p:sp>
      <p:sp>
        <p:nvSpPr>
          <p:cNvPr id="9" name="PlaceHolder 10"/>
          <p:cNvSpPr>
            <a:spLocks noGrp="1"/>
          </p:cNvSpPr>
          <p:nvPr>
            <p:ph type="dt"/>
          </p:nvPr>
        </p:nvSpPr>
        <p:spPr>
          <a:xfrm>
            <a:off x="1162080" y="6243480"/>
            <a:ext cx="1905120" cy="457200"/>
          </a:xfrm>
          <a:prstGeom prst="rect">
            <a:avLst/>
          </a:prstGeom>
        </p:spPr>
        <p:txBody>
          <a:bodyPr lIns="90000" rIns="90000" tIns="46800" bIns="46800" anchor="b"/>
          <a:p>
            <a:endParaRPr b="0" lang="en-US" sz="1800" spc="-1" strike="noStrike">
              <a:solidFill>
                <a:srgbClr val="000000"/>
              </a:solidFill>
              <a:latin typeface="Tahoma"/>
            </a:endParaRPr>
          </a:p>
        </p:txBody>
      </p:sp>
      <p:sp>
        <p:nvSpPr>
          <p:cNvPr id="10" name="PlaceHolder 11"/>
          <p:cNvSpPr>
            <a:spLocks noGrp="1"/>
          </p:cNvSpPr>
          <p:nvPr>
            <p:ph type="ftr"/>
          </p:nvPr>
        </p:nvSpPr>
        <p:spPr>
          <a:xfrm>
            <a:off x="3657240" y="6243480"/>
            <a:ext cx="2895480" cy="457200"/>
          </a:xfrm>
          <a:prstGeom prst="rect">
            <a:avLst/>
          </a:prstGeom>
        </p:spPr>
        <p:txBody>
          <a:bodyPr lIns="90000" rIns="90000" tIns="46800" bIns="46800" anchor="b"/>
          <a:p>
            <a:endParaRPr b="0" lang="en-US" sz="1800" spc="-1" strike="noStrike">
              <a:solidFill>
                <a:srgbClr val="000000"/>
              </a:solidFill>
              <a:latin typeface="Tahoma"/>
            </a:endParaRPr>
          </a:p>
        </p:txBody>
      </p:sp>
      <p:sp>
        <p:nvSpPr>
          <p:cNvPr id="11" name="PlaceHolder 12"/>
          <p:cNvSpPr>
            <a:spLocks noGrp="1"/>
          </p:cNvSpPr>
          <p:nvPr>
            <p:ph type="sldNum"/>
          </p:nvPr>
        </p:nvSpPr>
        <p:spPr>
          <a:xfrm>
            <a:off x="7041960" y="6243480"/>
            <a:ext cx="1904760" cy="457200"/>
          </a:xfrm>
          <a:prstGeom prst="rect">
            <a:avLst/>
          </a:prstGeom>
        </p:spPr>
        <p:txBody>
          <a:bodyPr lIns="90000" rIns="90000" tIns="46800" bIns="46800" anchor="b"/>
          <a:p>
            <a:pPr algn="r"/>
            <a:fld id="{5CBE14AC-8556-49B4-9C03-C5E3DDC61094}"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8" name="Group 1"/>
          <p:cNvGrpSpPr/>
          <p:nvPr/>
        </p:nvGrpSpPr>
        <p:grpSpPr>
          <a:xfrm>
            <a:off x="0" y="2438280"/>
            <a:ext cx="9009000" cy="1052640"/>
            <a:chOff x="0" y="2438280"/>
            <a:chExt cx="9009000" cy="1052640"/>
          </a:xfrm>
        </p:grpSpPr>
        <p:grpSp>
          <p:nvGrpSpPr>
            <p:cNvPr id="49" name="Group 2"/>
            <p:cNvGrpSpPr/>
            <p:nvPr/>
          </p:nvGrpSpPr>
          <p:grpSpPr>
            <a:xfrm>
              <a:off x="290520" y="2546280"/>
              <a:ext cx="711360" cy="474840"/>
              <a:chOff x="290520" y="2546280"/>
              <a:chExt cx="711360" cy="474840"/>
            </a:xfrm>
          </p:grpSpPr>
          <p:sp>
            <p:nvSpPr>
              <p:cNvPr id="50" name="CustomShape 3"/>
              <p:cNvSpPr/>
              <p:nvPr/>
            </p:nvSpPr>
            <p:spPr>
              <a:xfrm>
                <a:off x="290520" y="2546280"/>
                <a:ext cx="437400" cy="474840"/>
              </a:xfrm>
              <a:prstGeom prst="rect">
                <a:avLst/>
              </a:prstGeom>
              <a:solidFill>
                <a:srgbClr val="3333cc"/>
              </a:solidFill>
              <a:ln>
                <a:noFill/>
              </a:ln>
            </p:spPr>
            <p:style>
              <a:lnRef idx="0"/>
              <a:fillRef idx="0"/>
              <a:effectRef idx="0"/>
              <a:fontRef idx="minor"/>
            </p:style>
          </p:sp>
          <p:sp>
            <p:nvSpPr>
              <p:cNvPr id="51" name="CustomShape 4"/>
              <p:cNvSpPr/>
              <p:nvPr/>
            </p:nvSpPr>
            <p:spPr>
              <a:xfrm>
                <a:off x="673560" y="2546280"/>
                <a:ext cx="328320" cy="474840"/>
              </a:xfrm>
              <a:prstGeom prst="rect">
                <a:avLst/>
              </a:prstGeom>
              <a:gradFill rotWithShape="0">
                <a:gsLst>
                  <a:gs pos="0">
                    <a:srgbClr val="3333cc"/>
                  </a:gs>
                  <a:gs pos="100000">
                    <a:srgbClr val="ffffff"/>
                  </a:gs>
                </a:gsLst>
                <a:lin ang="0"/>
              </a:gradFill>
              <a:ln>
                <a:noFill/>
              </a:ln>
            </p:spPr>
            <p:style>
              <a:lnRef idx="0"/>
              <a:fillRef idx="0"/>
              <a:effectRef idx="0"/>
              <a:fontRef idx="minor"/>
            </p:style>
          </p:sp>
        </p:grpSp>
        <p:grpSp>
          <p:nvGrpSpPr>
            <p:cNvPr id="52" name="Group 5"/>
            <p:cNvGrpSpPr/>
            <p:nvPr/>
          </p:nvGrpSpPr>
          <p:grpSpPr>
            <a:xfrm>
              <a:off x="414360" y="2968560"/>
              <a:ext cx="738000" cy="474840"/>
              <a:chOff x="414360" y="2968560"/>
              <a:chExt cx="738000" cy="474840"/>
            </a:xfrm>
          </p:grpSpPr>
          <p:sp>
            <p:nvSpPr>
              <p:cNvPr id="53" name="CustomShape 6"/>
              <p:cNvSpPr/>
              <p:nvPr/>
            </p:nvSpPr>
            <p:spPr>
              <a:xfrm>
                <a:off x="414360" y="2968560"/>
                <a:ext cx="421560" cy="474840"/>
              </a:xfrm>
              <a:prstGeom prst="rect">
                <a:avLst/>
              </a:prstGeom>
              <a:solidFill>
                <a:srgbClr val="ffcf01"/>
              </a:solidFill>
              <a:ln>
                <a:noFill/>
              </a:ln>
            </p:spPr>
            <p:style>
              <a:lnRef idx="0"/>
              <a:fillRef idx="0"/>
              <a:effectRef idx="0"/>
              <a:fontRef idx="minor"/>
            </p:style>
          </p:sp>
          <p:sp>
            <p:nvSpPr>
              <p:cNvPr id="54" name="CustomShape 7"/>
              <p:cNvSpPr/>
              <p:nvPr/>
            </p:nvSpPr>
            <p:spPr>
              <a:xfrm>
                <a:off x="784440" y="2968560"/>
                <a:ext cx="367920" cy="474840"/>
              </a:xfrm>
              <a:prstGeom prst="rect">
                <a:avLst/>
              </a:prstGeom>
              <a:gradFill rotWithShape="0">
                <a:gsLst>
                  <a:gs pos="0">
                    <a:srgbClr val="ffcf01"/>
                  </a:gs>
                  <a:gs pos="100000">
                    <a:srgbClr val="ffffff"/>
                  </a:gs>
                </a:gsLst>
                <a:lin ang="0"/>
              </a:gradFill>
              <a:ln>
                <a:noFill/>
              </a:ln>
            </p:spPr>
            <p:style>
              <a:lnRef idx="0"/>
              <a:fillRef idx="0"/>
              <a:effectRef idx="0"/>
              <a:fontRef idx="minor"/>
            </p:style>
          </p:sp>
        </p:grpSp>
        <p:sp>
          <p:nvSpPr>
            <p:cNvPr id="55" name="CustomShape 8"/>
            <p:cNvSpPr/>
            <p:nvPr/>
          </p:nvSpPr>
          <p:spPr>
            <a:xfrm>
              <a:off x="0" y="2895480"/>
              <a:ext cx="560520" cy="42228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56" name="CustomShape 9"/>
            <p:cNvSpPr/>
            <p:nvPr/>
          </p:nvSpPr>
          <p:spPr>
            <a:xfrm>
              <a:off x="635040" y="2438280"/>
              <a:ext cx="31680" cy="1052640"/>
            </a:xfrm>
            <a:prstGeom prst="rect">
              <a:avLst/>
            </a:prstGeom>
            <a:solidFill>
              <a:srgbClr val="1c1c1c"/>
            </a:solidFill>
            <a:ln>
              <a:noFill/>
            </a:ln>
          </p:spPr>
          <p:style>
            <a:lnRef idx="0"/>
            <a:fillRef idx="0"/>
            <a:effectRef idx="0"/>
            <a:fontRef idx="minor"/>
          </p:style>
        </p:sp>
        <p:sp>
          <p:nvSpPr>
            <p:cNvPr id="57" name="CustomShape 10"/>
            <p:cNvSpPr/>
            <p:nvPr/>
          </p:nvSpPr>
          <p:spPr>
            <a:xfrm flipV="1">
              <a:off x="316080" y="3205440"/>
              <a:ext cx="8692920" cy="55440"/>
            </a:xfrm>
            <a:prstGeom prst="rect">
              <a:avLst/>
            </a:prstGeom>
            <a:gradFill rotWithShape="0">
              <a:gsLst>
                <a:gs pos="0">
                  <a:srgbClr val="1c1c1c"/>
                </a:gs>
                <a:gs pos="100000">
                  <a:srgbClr val="ffffff"/>
                </a:gs>
              </a:gsLst>
              <a:lin ang="0"/>
            </a:gradFill>
            <a:ln>
              <a:noFill/>
            </a:ln>
          </p:spPr>
          <p:style>
            <a:lnRef idx="0"/>
            <a:fillRef idx="0"/>
            <a:effectRef idx="0"/>
            <a:fontRef idx="minor"/>
          </p:style>
        </p:sp>
      </p:grpSp>
      <p:sp>
        <p:nvSpPr>
          <p:cNvPr id="58" name="PlaceHolder 11"/>
          <p:cNvSpPr>
            <a:spLocks noGrp="1"/>
          </p:cNvSpPr>
          <p:nvPr>
            <p:ph type="title"/>
          </p:nvPr>
        </p:nvSpPr>
        <p:spPr>
          <a:xfrm>
            <a:off x="1150560" y="214200"/>
            <a:ext cx="7792920" cy="1462320"/>
          </a:xfrm>
          <a:prstGeom prst="rect">
            <a:avLst/>
          </a:prstGeom>
        </p:spPr>
        <p:txBody>
          <a:bodyPr lIns="90000" rIns="90000" tIns="46800" bIns="46800" anchor="b"/>
          <a:p>
            <a:r>
              <a:rPr b="0" lang="en-US" sz="4400" spc="-1" strike="noStrike">
                <a:solidFill>
                  <a:srgbClr val="333399"/>
                </a:solidFill>
                <a:latin typeface="Tahoma"/>
              </a:rPr>
              <a:t>Click to edit the title text format</a:t>
            </a:r>
            <a:endParaRPr b="0" lang="en-US" sz="4400" spc="-1" strike="noStrike">
              <a:solidFill>
                <a:srgbClr val="333399"/>
              </a:solidFill>
              <a:latin typeface="Tahoma"/>
            </a:endParaRPr>
          </a:p>
        </p:txBody>
      </p:sp>
      <p:sp>
        <p:nvSpPr>
          <p:cNvPr id="59" name="PlaceHolder 12"/>
          <p:cNvSpPr>
            <a:spLocks noGrp="1"/>
          </p:cNvSpPr>
          <p:nvPr>
            <p:ph type="body"/>
          </p:nvPr>
        </p:nvSpPr>
        <p:spPr>
          <a:xfrm>
            <a:off x="1182600" y="2017800"/>
            <a:ext cx="7772400" cy="4114800"/>
          </a:xfrm>
          <a:prstGeom prst="rect">
            <a:avLst/>
          </a:prstGeom>
        </p:spPr>
        <p:txBody>
          <a:bodyPr lIns="90000" rIns="90000" tIns="46800" bIns="46800">
            <a:normAutofit/>
          </a:bodyPr>
          <a:p>
            <a:pPr marL="342720" indent="-342720">
              <a:spcBef>
                <a:spcPts val="799"/>
              </a:spcBef>
              <a:buClr>
                <a:srgbClr val="3333cc"/>
              </a:buClr>
              <a:buSzPct val="60000"/>
              <a:buFont typeface="Wingdings" charset="2"/>
              <a:buChar char=""/>
            </a:pPr>
            <a:r>
              <a:rPr b="0" lang="en-US" sz="3200" spc="-1" strike="noStrike">
                <a:solidFill>
                  <a:srgbClr val="000000"/>
                </a:solidFill>
                <a:latin typeface="Tahoma"/>
              </a:rPr>
              <a:t>Click to edit the outline text format</a:t>
            </a:r>
            <a:endParaRPr b="0" lang="en-US" sz="3200" spc="-1" strike="noStrike">
              <a:solidFill>
                <a:srgbClr val="000000"/>
              </a:solidFill>
              <a:latin typeface="Tahoma"/>
            </a:endParaRPr>
          </a:p>
          <a:p>
            <a:pPr lvl="1" marL="742680" indent="-285480">
              <a:spcBef>
                <a:spcPts val="697"/>
              </a:spcBef>
              <a:buClr>
                <a:srgbClr val="ff0000"/>
              </a:buClr>
              <a:buSzPct val="55000"/>
              <a:buFont typeface="Wingdings" charset="2"/>
              <a:buChar char=""/>
            </a:pPr>
            <a:r>
              <a:rPr b="0" lang="en-US" sz="2800" spc="-1" strike="noStrike">
                <a:solidFill>
                  <a:srgbClr val="000000"/>
                </a:solidFill>
                <a:latin typeface="Tahoma"/>
              </a:rPr>
              <a:t>Second Outline Level</a:t>
            </a:r>
            <a:endParaRPr b="0" lang="en-US" sz="2800" spc="-1" strike="noStrike">
              <a:solidFill>
                <a:srgbClr val="000000"/>
              </a:solidFill>
              <a:latin typeface="Tahoma"/>
            </a:endParaRPr>
          </a:p>
          <a:p>
            <a:pPr lvl="2" marL="1143000" indent="-228600">
              <a:spcBef>
                <a:spcPts val="598"/>
              </a:spcBef>
              <a:buClr>
                <a:srgbClr val="3333cc"/>
              </a:buClr>
              <a:buSzPct val="50000"/>
              <a:buFont typeface="Wingdings" charset="2"/>
              <a:buChar char=""/>
            </a:pPr>
            <a:r>
              <a:rPr b="0" lang="en-US" sz="2400" spc="-1" strike="noStrike">
                <a:solidFill>
                  <a:srgbClr val="000000"/>
                </a:solidFill>
                <a:latin typeface="Tahoma"/>
              </a:rPr>
              <a:t>Third Outline Level</a:t>
            </a:r>
            <a:endParaRPr b="0" lang="en-US" sz="2400" spc="-1" strike="noStrike">
              <a:solidFill>
                <a:srgbClr val="000000"/>
              </a:solidFill>
              <a:latin typeface="Tahoma"/>
            </a:endParaRPr>
          </a:p>
          <a:p>
            <a:pPr lvl="3" marL="1600200" indent="-228600">
              <a:spcBef>
                <a:spcPts val="499"/>
              </a:spcBef>
              <a:buClr>
                <a:srgbClr val="ffcf01"/>
              </a:buClr>
              <a:buSzPct val="55000"/>
              <a:buFont typeface="Wingdings" charset="2"/>
              <a:buChar char=""/>
            </a:pPr>
            <a:r>
              <a:rPr b="0" lang="en-US" sz="2000" spc="-1" strike="noStrike">
                <a:solidFill>
                  <a:srgbClr val="000000"/>
                </a:solidFill>
                <a:latin typeface="Tahoma"/>
              </a:rPr>
              <a:t>Fourth Outline Level</a:t>
            </a:r>
            <a:endParaRPr b="0" lang="en-US" sz="2000" spc="-1" strike="noStrike">
              <a:solidFill>
                <a:srgbClr val="000000"/>
              </a:solidFill>
              <a:latin typeface="Tahoma"/>
            </a:endParaRPr>
          </a:p>
          <a:p>
            <a:pPr lvl="4" marL="2057400" indent="-228600">
              <a:spcBef>
                <a:spcPts val="499"/>
              </a:spcBef>
              <a:buClr>
                <a:srgbClr val="00e4a8"/>
              </a:buClr>
              <a:buSzPct val="50000"/>
              <a:buFont typeface="Wingdings" charset="2"/>
              <a:buChar char=""/>
            </a:pPr>
            <a:r>
              <a:rPr b="0" lang="en-US" sz="2000" spc="-1" strike="noStrike">
                <a:solidFill>
                  <a:srgbClr val="000000"/>
                </a:solidFill>
                <a:latin typeface="Tahoma"/>
              </a:rPr>
              <a:t>Fifth Outline Level</a:t>
            </a:r>
            <a:endParaRPr b="0" lang="en-US" sz="2000" spc="-1" strike="noStrike">
              <a:solidFill>
                <a:srgbClr val="000000"/>
              </a:solidFill>
              <a:latin typeface="Tahoma"/>
            </a:endParaRPr>
          </a:p>
          <a:p>
            <a:pPr lvl="5" marL="2057400" indent="-228600">
              <a:spcBef>
                <a:spcPts val="499"/>
              </a:spcBef>
              <a:buClr>
                <a:srgbClr val="00e4a8"/>
              </a:buClr>
              <a:buSzPct val="50000"/>
              <a:buFont typeface="Wingdings" charset="2"/>
              <a:buChar char=""/>
            </a:pPr>
            <a:r>
              <a:rPr b="0" lang="en-US" sz="2000" spc="-1" strike="noStrike">
                <a:solidFill>
                  <a:srgbClr val="000000"/>
                </a:solidFill>
                <a:latin typeface="Tahoma"/>
              </a:rPr>
              <a:t>Sixth Outline Level</a:t>
            </a:r>
            <a:endParaRPr b="0" lang="en-US" sz="2000" spc="-1" strike="noStrike">
              <a:solidFill>
                <a:srgbClr val="000000"/>
              </a:solidFill>
              <a:latin typeface="Tahoma"/>
            </a:endParaRPr>
          </a:p>
          <a:p>
            <a:pPr lvl="6" marL="2057400" indent="-228600">
              <a:spcBef>
                <a:spcPts val="499"/>
              </a:spcBef>
              <a:buClr>
                <a:srgbClr val="00e4a8"/>
              </a:buClr>
              <a:buSzPct val="50000"/>
              <a:buFont typeface="Wingdings" charset="2"/>
              <a:buChar char=""/>
            </a:pPr>
            <a:r>
              <a:rPr b="0" lang="en-US" sz="2000" spc="-1" strike="noStrike">
                <a:solidFill>
                  <a:srgbClr val="000000"/>
                </a:solidFill>
                <a:latin typeface="Tahoma"/>
              </a:rPr>
              <a:t>Seventh Outline Level</a:t>
            </a:r>
            <a:endParaRPr b="0" lang="en-US" sz="2000" spc="-1" strike="noStrike">
              <a:solidFill>
                <a:srgbClr val="000000"/>
              </a:solidFill>
              <a:latin typeface="Tahoma"/>
            </a:endParaRPr>
          </a:p>
        </p:txBody>
      </p:sp>
      <p:sp>
        <p:nvSpPr>
          <p:cNvPr id="60" name="PlaceHolder 13"/>
          <p:cNvSpPr>
            <a:spLocks noGrp="1"/>
          </p:cNvSpPr>
          <p:nvPr>
            <p:ph type="dt"/>
          </p:nvPr>
        </p:nvSpPr>
        <p:spPr>
          <a:xfrm>
            <a:off x="990360" y="6248520"/>
            <a:ext cx="1904760" cy="457200"/>
          </a:xfrm>
          <a:prstGeom prst="rect">
            <a:avLst/>
          </a:prstGeom>
        </p:spPr>
        <p:txBody>
          <a:bodyPr lIns="90000" rIns="90000" tIns="46800" bIns="46800" anchor="b"/>
          <a:p>
            <a:endParaRPr b="0" lang="en-US" sz="1800" spc="-1" strike="noStrike">
              <a:solidFill>
                <a:srgbClr val="000000"/>
              </a:solidFill>
              <a:latin typeface="Tahoma"/>
            </a:endParaRPr>
          </a:p>
        </p:txBody>
      </p:sp>
      <p:sp>
        <p:nvSpPr>
          <p:cNvPr id="61" name="PlaceHolder 14"/>
          <p:cNvSpPr>
            <a:spLocks noGrp="1"/>
          </p:cNvSpPr>
          <p:nvPr>
            <p:ph type="ftr"/>
          </p:nvPr>
        </p:nvSpPr>
        <p:spPr>
          <a:xfrm>
            <a:off x="3428640" y="6248520"/>
            <a:ext cx="2895480" cy="457200"/>
          </a:xfrm>
          <a:prstGeom prst="rect">
            <a:avLst/>
          </a:prstGeom>
        </p:spPr>
        <p:txBody>
          <a:bodyPr lIns="90000" rIns="90000" tIns="46800" bIns="46800" anchor="b"/>
          <a:p>
            <a:endParaRPr b="0" lang="en-US" sz="1800" spc="-1" strike="noStrike">
              <a:solidFill>
                <a:srgbClr val="000000"/>
              </a:solidFill>
              <a:latin typeface="Tahoma"/>
            </a:endParaRPr>
          </a:p>
        </p:txBody>
      </p:sp>
      <p:sp>
        <p:nvSpPr>
          <p:cNvPr id="62" name="PlaceHolder 15"/>
          <p:cNvSpPr>
            <a:spLocks noGrp="1"/>
          </p:cNvSpPr>
          <p:nvPr>
            <p:ph type="sldNum"/>
          </p:nvPr>
        </p:nvSpPr>
        <p:spPr>
          <a:xfrm>
            <a:off x="6858000" y="6248520"/>
            <a:ext cx="1905120" cy="457200"/>
          </a:xfrm>
          <a:prstGeom prst="rect">
            <a:avLst/>
          </a:prstGeom>
        </p:spPr>
        <p:txBody>
          <a:bodyPr lIns="90000" rIns="90000" tIns="46800" bIns="46800" anchor="b"/>
          <a:p>
            <a:pPr algn="r"/>
            <a:fld id="{BDB2FB09-32F8-40CF-BB31-9F9822E11CFB}" type="slidenum">
              <a:rPr b="0" lang="vi-VN" sz="1400" spc="-1" strike="noStrike">
                <a:solidFill>
                  <a:srgbClr val="1c1c1c"/>
                </a:solidFill>
                <a:latin typeface="Tahoma"/>
              </a:rPr>
              <a:t>&lt;number&gt;</a:t>
            </a:fld>
            <a:endParaRPr b="0" lang="en-US" sz="14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90720" y="1676160"/>
            <a:ext cx="7772400" cy="1461960"/>
          </a:xfrm>
          <a:prstGeom prst="rect">
            <a:avLst/>
          </a:prstGeom>
          <a:noFill/>
          <a:ln>
            <a:noFill/>
          </a:ln>
        </p:spPr>
        <p:txBody>
          <a:bodyPr anchor="b"/>
          <a:p>
            <a:pPr/>
            <a:r>
              <a:rPr b="0" lang="en-US" sz="4000" spc="-1" strike="noStrike">
                <a:solidFill>
                  <a:srgbClr val="333399"/>
                </a:solidFill>
                <a:latin typeface="Tahoma"/>
              </a:rPr>
              <a:t>IT4853</a:t>
            </a:r>
            <a:br/>
            <a:r>
              <a:rPr b="0" lang="en-US" sz="4000" spc="-1" strike="noStrike">
                <a:solidFill>
                  <a:srgbClr val="333399"/>
                </a:solidFill>
                <a:latin typeface="Tahoma"/>
              </a:rPr>
              <a:t>Tìm kiếm và trình diễn thông tin</a:t>
            </a:r>
            <a:endParaRPr b="0" lang="en-US" sz="4000" spc="-1" strike="noStrike">
              <a:solidFill>
                <a:srgbClr val="333399"/>
              </a:solidFill>
              <a:latin typeface="Tahoma"/>
            </a:endParaRPr>
          </a:p>
        </p:txBody>
      </p:sp>
      <p:sp>
        <p:nvSpPr>
          <p:cNvPr id="107" name="TextShape 2"/>
          <p:cNvSpPr txBox="1"/>
          <p:nvPr/>
        </p:nvSpPr>
        <p:spPr>
          <a:xfrm>
            <a:off x="611280" y="3499920"/>
            <a:ext cx="8208720" cy="1081080"/>
          </a:xfrm>
          <a:prstGeom prst="rect">
            <a:avLst/>
          </a:prstGeom>
          <a:noFill/>
          <a:ln>
            <a:noFill/>
          </a:ln>
        </p:spPr>
        <p:txBody>
          <a:bodyPr/>
          <a:p>
            <a:pPr algn="just">
              <a:spcBef>
                <a:spcPts val="697"/>
              </a:spcBef>
            </a:pPr>
            <a:r>
              <a:rPr b="0" lang="en-US" sz="2800" spc="-1" strike="noStrike">
                <a:solidFill>
                  <a:srgbClr val="000000"/>
                </a:solidFill>
                <a:latin typeface="Tahoma"/>
              </a:rPr>
              <a:t>Bài</a:t>
            </a:r>
            <a:r>
              <a:rPr b="0" lang="vi-VN" sz="2800" spc="-1" strike="noStrike">
                <a:solidFill>
                  <a:srgbClr val="000000"/>
                </a:solidFill>
                <a:latin typeface="Tahoma"/>
              </a:rPr>
              <a:t> 3. </a:t>
            </a:r>
            <a:r>
              <a:rPr b="0" lang="en-US" sz="2800" spc="-1" strike="noStrike">
                <a:solidFill>
                  <a:srgbClr val="000000"/>
                </a:solidFill>
                <a:latin typeface="Tahoma"/>
              </a:rPr>
              <a:t>Xử lý từ truy vấn</a:t>
            </a:r>
            <a:endParaRPr b="0" lang="en-US" sz="2800" spc="-1" strike="noStrike">
              <a:solidFill>
                <a:srgbClr val="000000"/>
              </a:solidFill>
              <a:latin typeface="Tahoma"/>
            </a:endParaRPr>
          </a:p>
          <a:p>
            <a:pPr algn="just">
              <a:spcBef>
                <a:spcPts val="697"/>
              </a:spcBef>
            </a:pPr>
            <a:r>
              <a:rPr b="0" lang="en-US" sz="2800" spc="-1" strike="noStrike">
                <a:solidFill>
                  <a:srgbClr val="000000"/>
                </a:solidFill>
                <a:latin typeface="Tahoma"/>
              </a:rPr>
              <a:t>IIR.C3. Dictionaries and tolerant retrieval</a:t>
            </a:r>
            <a:endParaRPr b="0" lang="en-US" sz="2800" spc="-1" strike="noStrike">
              <a:solidFill>
                <a:srgbClr val="000000"/>
              </a:solidFill>
              <a:latin typeface="Tahoma"/>
            </a:endParaRPr>
          </a:p>
          <a:p>
            <a:pPr algn="just">
              <a:spcBef>
                <a:spcPts val="697"/>
              </a:spcBef>
            </a:pPr>
            <a:endParaRPr b="0" lang="en-US" sz="2800" spc="-1" strike="noStrike">
              <a:solidFill>
                <a:srgbClr val="000000"/>
              </a:solidFill>
              <a:latin typeface="Tahoma"/>
            </a:endParaRPr>
          </a:p>
        </p:txBody>
      </p:sp>
      <p:sp>
        <p:nvSpPr>
          <p:cNvPr id="108" name="CustomShape 3"/>
          <p:cNvSpPr/>
          <p:nvPr/>
        </p:nvSpPr>
        <p:spPr>
          <a:xfrm>
            <a:off x="2987640" y="6308640"/>
            <a:ext cx="30243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0" lang="en-US" sz="1800" spc="-1" strike="noStrike">
                <a:solidFill>
                  <a:srgbClr val="000000"/>
                </a:solidFill>
                <a:latin typeface="Tahoma"/>
              </a:rPr>
              <a:t>Hà Nội, 2016</a:t>
            </a:r>
            <a:endParaRPr b="0" lang="en-US" sz="1800" spc="-1" strike="noStrike">
              <a:solidFill>
                <a:srgbClr val="000000"/>
              </a:solidFill>
              <a:latin typeface="Tahoma"/>
            </a:endParaRPr>
          </a:p>
        </p:txBody>
      </p:sp>
      <p:sp>
        <p:nvSpPr>
          <p:cNvPr id="109" name="CustomShape 4"/>
          <p:cNvSpPr/>
          <p:nvPr/>
        </p:nvSpPr>
        <p:spPr>
          <a:xfrm>
            <a:off x="4859280" y="4941720"/>
            <a:ext cx="4213440" cy="733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1400" spc="-1" strike="noStrike">
                <a:solidFill>
                  <a:srgbClr val="000000"/>
                </a:solidFill>
                <a:latin typeface="Tahoma"/>
              </a:rPr>
              <a:t>TS. Nguyễn Bá Ngọc, </a:t>
            </a:r>
            <a:r>
              <a:rPr b="0" i="1" lang="en-US" sz="1400" spc="-1" strike="noStrike">
                <a:solidFill>
                  <a:srgbClr val="000000"/>
                </a:solidFill>
                <a:latin typeface="Tahoma"/>
              </a:rPr>
              <a:t>Bộ môn Hệ thống thông tin, Viện CNTT &amp; TT</a:t>
            </a:r>
            <a:endParaRPr b="0" lang="en-US" sz="1400" spc="-1" strike="noStrike">
              <a:solidFill>
                <a:srgbClr val="000000"/>
              </a:solidFill>
              <a:latin typeface="Tahoma"/>
            </a:endParaRPr>
          </a:p>
          <a:p>
            <a:pPr/>
            <a:r>
              <a:rPr b="0" i="1" lang="en-US" sz="1400" spc="-1" strike="noStrike">
                <a:solidFill>
                  <a:srgbClr val="000000"/>
                </a:solidFill>
                <a:latin typeface="Tahoma"/>
              </a:rPr>
              <a:t>ngocnb@soict.hust.edu.vn</a:t>
            </a:r>
            <a:endParaRPr b="0" lang="en-US" sz="1400" spc="-1" strike="noStrike">
              <a:solidFill>
                <a:srgbClr val="000000"/>
              </a:solidFill>
              <a:latin typeface="Tahoma"/>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ea typeface="ＭＳ Ｐゴシック"/>
              </a:rPr>
              <a:t>Mẫu từ: *</a:t>
            </a:r>
            <a:endParaRPr b="0" lang="en-US" sz="3600" spc="-1" strike="noStrike">
              <a:solidFill>
                <a:srgbClr val="333399"/>
              </a:solidFill>
              <a:latin typeface="Tahoma"/>
            </a:endParaRPr>
          </a:p>
        </p:txBody>
      </p:sp>
      <p:sp>
        <p:nvSpPr>
          <p:cNvPr id="219" name="TextShape 2"/>
          <p:cNvSpPr txBox="1"/>
          <p:nvPr/>
        </p:nvSpPr>
        <p:spPr>
          <a:xfrm>
            <a:off x="685440" y="2060280"/>
            <a:ext cx="8001000" cy="1439640"/>
          </a:xfrm>
          <a:prstGeom prst="rect">
            <a:avLst/>
          </a:prstGeom>
          <a:noFill/>
          <a:ln>
            <a:noFill/>
          </a:ln>
        </p:spPr>
        <p:txBody>
          <a:bodyPr>
            <a:normAutofit/>
          </a:bodyPr>
          <a:p>
            <a:pPr marL="342720" indent="-342720">
              <a:spcBef>
                <a:spcPts val="598"/>
              </a:spcBef>
              <a:buClr>
                <a:srgbClr val="3333cc"/>
              </a:buClr>
              <a:buSzPct val="60000"/>
              <a:buFont typeface="Wingdings" charset="2"/>
              <a:buChar char=""/>
            </a:pPr>
            <a:r>
              <a:rPr b="1" i="1" lang="en-US" sz="2400" spc="-1" strike="noStrike">
                <a:solidFill>
                  <a:srgbClr val="000000"/>
                </a:solidFill>
                <a:latin typeface="Tahoma"/>
                <a:ea typeface="ＭＳ Ｐゴシック"/>
              </a:rPr>
              <a:t>a*:</a:t>
            </a:r>
            <a:r>
              <a:rPr b="0" lang="en-US" sz="2400" spc="-1" strike="noStrike">
                <a:solidFill>
                  <a:srgbClr val="000000"/>
                </a:solidFill>
                <a:latin typeface="Tahoma"/>
                <a:ea typeface="ＭＳ Ｐゴシック"/>
              </a:rPr>
              <a:t>  Tất cả từ bắt đầu với a</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1" i="1" lang="en-US" sz="2400" spc="-1" strike="noStrike">
                <a:solidFill>
                  <a:srgbClr val="000000"/>
                </a:solidFill>
                <a:latin typeface="Tahoma"/>
                <a:ea typeface="ＭＳ Ｐゴシック"/>
              </a:rPr>
              <a:t>*a: </a:t>
            </a:r>
            <a:r>
              <a:rPr b="0" lang="en-US" sz="2400" spc="-1" strike="noStrike">
                <a:solidFill>
                  <a:srgbClr val="000000"/>
                </a:solidFill>
                <a:latin typeface="Tahoma"/>
                <a:ea typeface="ＭＳ Ｐゴシック"/>
              </a:rPr>
              <a:t>Tất cả từ kết thúc với a</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1" i="1" lang="en-US" sz="2400" spc="-1" strike="noStrike">
                <a:solidFill>
                  <a:srgbClr val="000000"/>
                </a:solidFill>
                <a:latin typeface="Tahoma"/>
                <a:ea typeface="ＭＳ Ｐゴシック"/>
              </a:rPr>
              <a:t>a</a:t>
            </a:r>
            <a:r>
              <a:rPr b="1" lang="en-US" sz="2400" spc="-1" strike="noStrike">
                <a:solidFill>
                  <a:srgbClr val="000000"/>
                </a:solidFill>
                <a:latin typeface="Tahoma"/>
                <a:ea typeface="ＭＳ Ｐゴシック"/>
              </a:rPr>
              <a:t> *</a:t>
            </a:r>
            <a:r>
              <a:rPr b="1" i="1" lang="en-US" sz="2400" spc="-1" strike="noStrike">
                <a:solidFill>
                  <a:srgbClr val="000000"/>
                </a:solidFill>
                <a:latin typeface="Tahoma"/>
                <a:ea typeface="ＭＳ Ｐゴシック"/>
              </a:rPr>
              <a:t>b</a:t>
            </a:r>
            <a:r>
              <a:rPr b="1" lang="en-US" sz="2400" spc="-1" strike="noStrike">
                <a:solidFill>
                  <a:srgbClr val="000000"/>
                </a:solidFill>
                <a:latin typeface="Tahoma"/>
                <a:ea typeface="ＭＳ Ｐゴシック"/>
              </a:rPr>
              <a:t>:</a:t>
            </a:r>
            <a:r>
              <a:rPr b="0" lang="en-US" sz="2400" spc="-1" strike="noStrike">
                <a:solidFill>
                  <a:srgbClr val="000000"/>
                </a:solidFill>
                <a:latin typeface="Tahoma"/>
                <a:ea typeface="ＭＳ Ｐゴシック"/>
              </a:rPr>
              <a:t> Tất cả từ bắt đầu với a, kết thúc với b</a:t>
            </a:r>
            <a:endParaRPr b="0" lang="en-US" sz="2400" spc="-1" strike="noStrike">
              <a:solidFill>
                <a:srgbClr val="000000"/>
              </a:solidFill>
              <a:latin typeface="Tahoma"/>
            </a:endParaRPr>
          </a:p>
        </p:txBody>
      </p:sp>
      <p:sp>
        <p:nvSpPr>
          <p:cNvPr id="220" name="CustomShape 3"/>
          <p:cNvSpPr/>
          <p:nvPr/>
        </p:nvSpPr>
        <p:spPr>
          <a:xfrm>
            <a:off x="7607880" y="-33120"/>
            <a:ext cx="99612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p>
            <a:pPr>
              <a:lnSpc>
                <a:spcPct val="100000"/>
              </a:lnSpc>
            </a:pPr>
            <a:r>
              <a:rPr b="0" lang="en-US" sz="1600" spc="-1" strike="noStrike">
                <a:solidFill>
                  <a:srgbClr val="fbfcff"/>
                </a:solidFill>
                <a:latin typeface="Lucida Sans"/>
                <a:ea typeface="Arial Unicode MS"/>
              </a:rPr>
              <a:t>Sec. 3.2</a:t>
            </a:r>
            <a:endParaRPr b="0" lang="en-US" sz="1600" spc="-1" strike="noStrike">
              <a:solidFill>
                <a:srgbClr val="000000"/>
              </a:solidFill>
              <a:latin typeface="Tahoma"/>
            </a:endParaRPr>
          </a:p>
        </p:txBody>
      </p:sp>
      <p:sp>
        <p:nvSpPr>
          <p:cNvPr id="221" name="CustomShape 4"/>
          <p:cNvSpPr/>
          <p:nvPr/>
        </p:nvSpPr>
        <p:spPr>
          <a:xfrm>
            <a:off x="539640" y="4724280"/>
            <a:ext cx="81360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2400" spc="-1" strike="noStrike">
                <a:solidFill>
                  <a:srgbClr val="7575d1"/>
                </a:solidFill>
                <a:latin typeface="Tahoma"/>
              </a:rPr>
              <a:t>Cần thiết lập chỉ mục chuyên biệt để xử lý mẫu từ</a:t>
            </a:r>
            <a:endParaRPr b="0" lang="en-US" sz="2400" spc="-1" strike="noStrike">
              <a:solidFill>
                <a:srgbClr val="000000"/>
              </a:solidFill>
              <a:latin typeface="Tahoma"/>
            </a:endParaRPr>
          </a:p>
        </p:txBody>
      </p:sp>
      <p:sp>
        <p:nvSpPr>
          <p:cNvPr id="222" name="CustomShape 5"/>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D2AB205A-C57C-473E-977F-B526BB60486F}"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1150560" y="237960"/>
            <a:ext cx="7792920" cy="1462320"/>
          </a:xfrm>
          <a:prstGeom prst="rect">
            <a:avLst/>
          </a:prstGeom>
          <a:noFill/>
          <a:ln>
            <a:noFill/>
          </a:ln>
        </p:spPr>
        <p:txBody>
          <a:bodyPr anchor="b"/>
          <a:p>
            <a:pPr/>
            <a:r>
              <a:rPr b="0" lang="en-US" sz="3600" spc="-1" strike="noStrike">
                <a:solidFill>
                  <a:srgbClr val="333399"/>
                </a:solidFill>
                <a:latin typeface="Tahoma"/>
                <a:ea typeface="ＭＳ Ｐゴシック"/>
              </a:rPr>
              <a:t>Truy vấn mẫu từ: *</a:t>
            </a:r>
            <a:endParaRPr b="0" lang="en-US" sz="3600" spc="-1" strike="noStrike">
              <a:solidFill>
                <a:srgbClr val="333399"/>
              </a:solidFill>
              <a:latin typeface="Tahoma"/>
            </a:endParaRPr>
          </a:p>
        </p:txBody>
      </p:sp>
      <p:sp>
        <p:nvSpPr>
          <p:cNvPr id="224" name="TextShape 2"/>
          <p:cNvSpPr txBox="1"/>
          <p:nvPr/>
        </p:nvSpPr>
        <p:spPr>
          <a:xfrm>
            <a:off x="611280" y="1971720"/>
            <a:ext cx="8075520" cy="4657680"/>
          </a:xfrm>
          <a:prstGeom prst="rect">
            <a:avLst/>
          </a:prstGeom>
          <a:noFill/>
          <a:ln>
            <a:noFill/>
          </a:ln>
        </p:spPr>
        <p:txBody>
          <a:bodyPr>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mon*: Tìm tài liệu chứa từ bất kỳ bắt đầu bằng mon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B-tree: lấy toàn bộ từ thỏa mãn: </a:t>
            </a:r>
            <a:r>
              <a:rPr b="0" lang="de-DE" sz="2000" spc="-1" strike="noStrike">
                <a:solidFill>
                  <a:srgbClr val="000000"/>
                </a:solidFill>
                <a:latin typeface="Tahoma"/>
              </a:rPr>
              <a:t>mon ≤ t &lt; moo</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*mon: tìm tài liệu chứa từ bất kỳ kết thúc bằng mon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Xử dụng thêm một cây chứa từ theo trình tự ngược (backwards)</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Lấy tất cả từ trong khoảng: nom ≤ t &lt; non</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Giải thuật tìm kiếm: </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Tìm tập từ khóa khớp với mẫu từ, sau đó …;</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 </a:t>
            </a:r>
            <a:r>
              <a:rPr b="0" lang="en-US" sz="2000" spc="-1" strike="noStrike">
                <a:solidFill>
                  <a:srgbClr val="000000"/>
                </a:solidFill>
                <a:latin typeface="Tahoma"/>
              </a:rPr>
              <a:t>Trả về văn bản chứa bất kỳ từ nào trong tập từ khớp mẫu.</a:t>
            </a:r>
            <a:endParaRPr b="0" lang="en-US" sz="2000" spc="-1" strike="noStrike">
              <a:solidFill>
                <a:srgbClr val="000000"/>
              </a:solidFill>
              <a:latin typeface="Tahoma"/>
            </a:endParaRPr>
          </a:p>
        </p:txBody>
      </p:sp>
      <p:sp>
        <p:nvSpPr>
          <p:cNvPr id="225" name="CustomShape 3"/>
          <p:cNvSpPr/>
          <p:nvPr/>
        </p:nvSpPr>
        <p:spPr>
          <a:xfrm>
            <a:off x="7607880" y="-33120"/>
            <a:ext cx="99612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p>
            <a:pPr>
              <a:lnSpc>
                <a:spcPct val="100000"/>
              </a:lnSpc>
            </a:pPr>
            <a:r>
              <a:rPr b="0" lang="en-US" sz="1600" spc="-1" strike="noStrike">
                <a:solidFill>
                  <a:srgbClr val="fbfcff"/>
                </a:solidFill>
                <a:latin typeface="Lucida Sans"/>
                <a:ea typeface="Arial Unicode MS"/>
              </a:rPr>
              <a:t>Sec. 3.2</a:t>
            </a:r>
            <a:endParaRPr b="0" lang="en-US" sz="1600" spc="-1" strike="noStrike">
              <a:solidFill>
                <a:srgbClr val="000000"/>
              </a:solidFill>
              <a:latin typeface="Tahoma"/>
            </a:endParaRPr>
          </a:p>
        </p:txBody>
      </p:sp>
      <p:sp>
        <p:nvSpPr>
          <p:cNvPr id="226" name="CustomShape 4"/>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lnSpc>
                <a:spcPct val="100000"/>
              </a:lnSpc>
            </a:pPr>
            <a:fld id="{4185E538-7DF1-4FFF-90AD-FB062443A536}" type="slidenum">
              <a:rPr b="0" lang="en-US" sz="1200" spc="-1" strike="noStrike">
                <a:solidFill>
                  <a:srgbClr val="898989"/>
                </a:solidFill>
                <a:latin typeface="Calibri"/>
                <a:ea typeface="Arial Unicode MS"/>
              </a:rPr>
              <a:t>&lt;number&gt;</a:t>
            </a:fld>
            <a:endParaRPr b="0" lang="en-US" sz="1200" spc="-1" strike="noStrike">
              <a:solidFill>
                <a:srgbClr val="000000"/>
              </a:solidFill>
              <a:latin typeface="Tahoma"/>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611280" y="2000160"/>
            <a:ext cx="8175600" cy="3373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de-DE" sz="2400" spc="-1" strike="noStrike">
                <a:solidFill>
                  <a:srgbClr val="000000"/>
                </a:solidFill>
                <a:latin typeface="Tahoma"/>
              </a:rPr>
              <a:t>Ví dụ: m*nchen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Có thể tìm m* và *nchen sau đó lấy giao của hai tập hợp</a:t>
            </a:r>
            <a:r>
              <a:rPr b="0" lang="de-DE" sz="2000" spc="-1" strike="noStrike">
                <a:solidFill>
                  <a:srgbClr val="000000"/>
                </a:solidFill>
                <a:latin typeface="Tahoma"/>
              </a:rPr>
              <a:t>;</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de-DE" sz="2000" spc="-1" strike="noStrike">
                <a:solidFill>
                  <a:srgbClr val="000000"/>
                </a:solidFill>
                <a:latin typeface="Tahoma"/>
              </a:rPr>
              <a:t>Tuy nhiên khối lượng tính toán lớn.</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de-DE" sz="2400" spc="-1" strike="noStrike">
                <a:solidFill>
                  <a:srgbClr val="000000"/>
                </a:solidFill>
                <a:latin typeface="Tahoma"/>
              </a:rPr>
              <a:t>Giải pháp: chỉ mục từ xoay</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Ý tưởng: Xoay mẫu từ sao cho dấu * xuất hiện ở cuối</a:t>
            </a:r>
            <a:r>
              <a:rPr b="0" lang="de-DE" sz="2000" spc="-1" strike="noStrike">
                <a:solidFill>
                  <a:srgbClr val="000000"/>
                </a:solidFill>
                <a:latin typeface="Tahoma"/>
              </a:rPr>
              <a:t>.</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Lưu kết quả xoay từ trong từ điển</a:t>
            </a:r>
            <a:endParaRPr b="0" lang="en-US" sz="2000" spc="-1" strike="noStrike">
              <a:solidFill>
                <a:srgbClr val="000000"/>
              </a:solidFill>
              <a:latin typeface="Tahoma"/>
            </a:endParaRPr>
          </a:p>
        </p:txBody>
      </p:sp>
      <p:sp>
        <p:nvSpPr>
          <p:cNvPr id="228" name="CustomShape 2"/>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29"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A20DAD02-9A49-47E9-AEBE-BF5E8C9C1A58}" type="slidenum">
              <a:rPr b="0" lang="en-US" sz="1400" spc="-1" strike="noStrike">
                <a:solidFill>
                  <a:srgbClr val="000000"/>
                </a:solidFill>
                <a:latin typeface="Tahoma"/>
              </a:rPr>
              <a:t>&lt;number&gt;</a:t>
            </a:fld>
            <a:endParaRPr b="0" lang="en-US" sz="1400" spc="-1" strike="noStrike">
              <a:solidFill>
                <a:srgbClr val="000000"/>
              </a:solidFill>
              <a:latin typeface="Tahoma"/>
            </a:endParaRPr>
          </a:p>
        </p:txBody>
      </p:sp>
      <p:sp>
        <p:nvSpPr>
          <p:cNvPr id="230" name="CustomShape 4"/>
          <p:cNvSpPr/>
          <p:nvPr/>
        </p:nvSpPr>
        <p:spPr>
          <a:xfrm>
            <a:off x="1150920" y="237960"/>
            <a:ext cx="779292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en-US" sz="3600" spc="-1" strike="noStrike">
                <a:solidFill>
                  <a:srgbClr val="333399"/>
                </a:solidFill>
                <a:latin typeface="Tahoma"/>
                <a:ea typeface="ＭＳ Ｐゴシック"/>
              </a:rPr>
              <a:t>Xử lý mẫu a*b</a:t>
            </a:r>
            <a:endParaRPr b="0" lang="en-US" sz="3600" spc="-1" strike="noStrike">
              <a:solidFill>
                <a:srgbClr val="000000"/>
              </a:solidFill>
              <a:latin typeface="Tahoma"/>
            </a:endParaRPr>
          </a:p>
        </p:txBody>
      </p:sp>
      <p:sp>
        <p:nvSpPr>
          <p:cNvPr id="231" name="CustomShape 5"/>
          <p:cNvSpPr/>
          <p:nvPr/>
        </p:nvSpPr>
        <p:spPr>
          <a:xfrm>
            <a:off x="684360" y="5549760"/>
            <a:ext cx="810252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2000" spc="-1" strike="noStrike">
                <a:solidFill>
                  <a:srgbClr val="333399"/>
                </a:solidFill>
                <a:latin typeface="Tahoma"/>
              </a:rPr>
              <a:t>Permuterm index: Chỉ mục từ xoay</a:t>
            </a:r>
            <a:endParaRPr b="0" lang="en-US" sz="2000" spc="-1" strike="noStrike">
              <a:solidFill>
                <a:srgbClr val="000000"/>
              </a:solidFill>
              <a:latin typeface="Tahoma"/>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D3B4C5BF-0AD5-4D04-ABB9-B5B958712E20}"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33" name="CustomShape 2"/>
          <p:cNvSpPr/>
          <p:nvPr/>
        </p:nvSpPr>
        <p:spPr>
          <a:xfrm>
            <a:off x="1162080" y="303120"/>
            <a:ext cx="7767720" cy="13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de-DE" sz="3600" spc="-1" strike="noStrike">
                <a:solidFill>
                  <a:srgbClr val="333399"/>
                </a:solidFill>
                <a:latin typeface="Tahoma"/>
                <a:ea typeface="ＭＳ Ｐゴシック"/>
              </a:rPr>
              <a:t>Từ xoay</a:t>
            </a:r>
            <a:endParaRPr b="0" lang="en-US" sz="3600" spc="-1" strike="noStrike">
              <a:solidFill>
                <a:srgbClr val="000000"/>
              </a:solidFill>
              <a:latin typeface="Tahoma"/>
            </a:endParaRPr>
          </a:p>
        </p:txBody>
      </p:sp>
      <p:sp>
        <p:nvSpPr>
          <p:cNvPr id="234" name="CustomShape 3"/>
          <p:cNvSpPr/>
          <p:nvPr/>
        </p:nvSpPr>
        <p:spPr>
          <a:xfrm>
            <a:off x="611280" y="1989000"/>
            <a:ext cx="8075520" cy="1729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Các từ xoay cho từ HELLO là: hello$, ello$h, llo$he, lo$hel, o$hell, và $hello, trong đó $ là ký tự đặc biệt không xuất hiện trong bất kỳ từ nào.</a:t>
            </a:r>
            <a:endParaRPr b="0" lang="en-US" sz="2400" spc="-1" strike="noStrike">
              <a:solidFill>
                <a:srgbClr val="000000"/>
              </a:solidFill>
              <a:latin typeface="Tahoma"/>
            </a:endParaRPr>
          </a:p>
        </p:txBody>
      </p:sp>
      <p:sp>
        <p:nvSpPr>
          <p:cNvPr id="235"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945060B2-69A8-49D2-ABB0-17B9878196C2}"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37" name="CustomShape 2"/>
          <p:cNvSpPr/>
          <p:nvPr/>
        </p:nvSpPr>
        <p:spPr>
          <a:xfrm>
            <a:off x="1162080" y="303120"/>
            <a:ext cx="7767720" cy="132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de-DE" sz="3600" spc="-1" strike="noStrike">
                <a:solidFill>
                  <a:srgbClr val="333399"/>
                </a:solidFill>
                <a:latin typeface="Tahoma"/>
                <a:ea typeface="ＭＳ Ｐゴシック"/>
              </a:rPr>
              <a:t>Chỉ mục từ xoay</a:t>
            </a:r>
            <a:endParaRPr b="0" lang="en-US" sz="3600" spc="-1" strike="noStrike">
              <a:solidFill>
                <a:srgbClr val="000000"/>
              </a:solidFill>
              <a:latin typeface="Tahoma"/>
            </a:endParaRPr>
          </a:p>
        </p:txBody>
      </p:sp>
      <p:sp>
        <p:nvSpPr>
          <p:cNvPr id="238" name="CustomShape 3"/>
          <p:cNvSpPr/>
          <p:nvPr/>
        </p:nvSpPr>
        <p:spPr>
          <a:xfrm>
            <a:off x="611280" y="1916280"/>
            <a:ext cx="8175600" cy="396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Lưu tất cả từ xoay cho từ chỉ mục bất kỳ;</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Xử lý mẫu từ:</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X, tìm X$</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X*, tìm $X*</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*X, tìm X$*</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*X*, tìm X*</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X*Y, tìm Y$X*</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endParaRPr b="0" lang="en-US" sz="2000" spc="-1" strike="noStrike">
              <a:solidFill>
                <a:srgbClr val="000000"/>
              </a:solidFill>
              <a:latin typeface="Tahoma"/>
            </a:endParaRPr>
          </a:p>
          <a:p>
            <a:pPr marL="342720" indent="-342720">
              <a:spcBef>
                <a:spcPts val="598"/>
              </a:spcBef>
            </a:pPr>
            <a:r>
              <a:rPr b="0" lang="en-US" sz="2400" spc="-1" strike="noStrike">
                <a:solidFill>
                  <a:srgbClr val="000000"/>
                </a:solidFill>
                <a:latin typeface="Tahoma"/>
              </a:rPr>
              <a:t>Ví dụ: cho từ hel*o, tìm o$hel*</a:t>
            </a:r>
            <a:endParaRPr b="0" lang="en-US" sz="2400" spc="-1" strike="noStrike">
              <a:solidFill>
                <a:srgbClr val="000000"/>
              </a:solidFill>
              <a:latin typeface="Tahoma"/>
            </a:endParaRPr>
          </a:p>
        </p:txBody>
      </p:sp>
      <p:sp>
        <p:nvSpPr>
          <p:cNvPr id="239"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2291AA1A-B560-4601-9DC5-728C7E4D1D77}"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41" name="CustomShape 2"/>
          <p:cNvSpPr/>
          <p:nvPr/>
        </p:nvSpPr>
        <p:spPr>
          <a:xfrm>
            <a:off x="1131840" y="303120"/>
            <a:ext cx="7767720" cy="1382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en-US" sz="3600" spc="-1" strike="noStrike">
                <a:solidFill>
                  <a:srgbClr val="333399"/>
                </a:solidFill>
                <a:latin typeface="Tahoma"/>
                <a:ea typeface="ＭＳ Ｐゴシック"/>
              </a:rPr>
              <a:t>Chỉ mục từ xoay (2)</a:t>
            </a:r>
            <a:endParaRPr b="0" lang="en-US" sz="3600" spc="-1" strike="noStrike">
              <a:solidFill>
                <a:srgbClr val="000000"/>
              </a:solidFill>
              <a:latin typeface="Tahoma"/>
            </a:endParaRPr>
          </a:p>
        </p:txBody>
      </p:sp>
      <p:sp>
        <p:nvSpPr>
          <p:cNvPr id="242" name="CustomShape 3"/>
          <p:cNvSpPr/>
          <p:nvPr/>
        </p:nvSpPr>
        <p:spPr>
          <a:xfrm>
            <a:off x="611280" y="1989000"/>
            <a:ext cx="8175600" cy="1152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Sử dụng B-Tree để lưu kết quả xoay từ;</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Liên kết từ xoay với từ gốc.</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endParaRPr b="0" lang="en-US" sz="2400" spc="-1" strike="noStrike">
              <a:solidFill>
                <a:srgbClr val="000000"/>
              </a:solidFill>
              <a:latin typeface="Tahoma"/>
            </a:endParaRPr>
          </a:p>
        </p:txBody>
      </p:sp>
      <p:sp>
        <p:nvSpPr>
          <p:cNvPr id="243"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44" name="Picture 7" descr="326.png"/>
          <p:cNvPicPr/>
          <p:nvPr/>
        </p:nvPicPr>
        <p:blipFill>
          <a:blip r:embed="rId1"/>
          <a:stretch/>
        </p:blipFill>
        <p:spPr>
          <a:xfrm>
            <a:off x="3851280" y="2828880"/>
            <a:ext cx="3390840" cy="38401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25AFB861-E72E-4690-A832-E92FC8C7A179}"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46" name="CustomShape 2"/>
          <p:cNvSpPr/>
          <p:nvPr/>
        </p:nvSpPr>
        <p:spPr>
          <a:xfrm>
            <a:off x="1131840" y="303120"/>
            <a:ext cx="7767720" cy="1382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en-US" sz="3600" spc="-1" strike="noStrike">
                <a:solidFill>
                  <a:srgbClr val="333399"/>
                </a:solidFill>
                <a:latin typeface="Tahoma"/>
                <a:ea typeface="ＭＳ Ｐゴシック"/>
              </a:rPr>
              <a:t>Chỉ mục từ xoay (3)</a:t>
            </a:r>
            <a:endParaRPr b="0" lang="en-US" sz="3600" spc="-1" strike="noStrike">
              <a:solidFill>
                <a:srgbClr val="000000"/>
              </a:solidFill>
              <a:latin typeface="Tahoma"/>
            </a:endParaRPr>
          </a:p>
        </p:txBody>
      </p:sp>
      <p:sp>
        <p:nvSpPr>
          <p:cNvPr id="247" name="CustomShape 3"/>
          <p:cNvSpPr/>
          <p:nvPr/>
        </p:nvSpPr>
        <p:spPr>
          <a:xfrm>
            <a:off x="611280" y="1989000"/>
            <a:ext cx="8175600" cy="2087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Chỉ mục từ xoay hay là cây từ xoay?</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Thuật ngữ chỉ mục từ xoay được sử dụng phổ biến hơn;</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Cây từ xoay có thể sát nghĩa hơn (bài tập 3.2, 3.3).</a:t>
            </a:r>
            <a:endParaRPr b="0" lang="en-US" sz="2000" spc="-1" strike="noStrike">
              <a:solidFill>
                <a:srgbClr val="000000"/>
              </a:solidFill>
              <a:latin typeface="Tahoma"/>
            </a:endParaRPr>
          </a:p>
        </p:txBody>
      </p:sp>
      <p:sp>
        <p:nvSpPr>
          <p:cNvPr id="248"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9" name="CustomShape 5"/>
          <p:cNvSpPr/>
          <p:nvPr/>
        </p:nvSpPr>
        <p:spPr>
          <a:xfrm>
            <a:off x="684360" y="4797360"/>
            <a:ext cx="8002440" cy="119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lvl="1"/>
            <a:r>
              <a:rPr b="0" lang="en-US" sz="1800" spc="-1" strike="noStrike">
                <a:solidFill>
                  <a:srgbClr val="ff0000"/>
                </a:solidFill>
                <a:latin typeface="Tahoma"/>
              </a:rPr>
              <a:t>*</a:t>
            </a:r>
            <a:r>
              <a:rPr b="0" lang="en-US" sz="2400" spc="-1" strike="noStrike">
                <a:solidFill>
                  <a:srgbClr val="ff0000"/>
                </a:solidFill>
                <a:latin typeface="Tahoma"/>
              </a:rPr>
              <a:t>Vấn đề: Chỉ mục từ xoay có kích thước lớn hơn nhiều lần so với chỉ mục thông thường.</a:t>
            </a:r>
            <a:endParaRPr b="0" lang="en-US" sz="2400" spc="-1" strike="noStrike">
              <a:solidFill>
                <a:srgbClr val="000000"/>
              </a:solidFill>
              <a:latin typeface="Tahoma"/>
            </a:endParaRPr>
          </a:p>
          <a:p>
            <a:pPr/>
            <a:endParaRPr b="0" lang="en-US" sz="2400" spc="-1" strike="noStrike">
              <a:solidFill>
                <a:srgbClr val="000000"/>
              </a:solidFill>
              <a:latin typeface="Tahoma"/>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E073173A-CBA1-42C8-9939-D10259BEDC8A}"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51" name="CustomShape 2"/>
          <p:cNvSpPr/>
          <p:nvPr/>
        </p:nvSpPr>
        <p:spPr>
          <a:xfrm>
            <a:off x="1139760" y="476280"/>
            <a:ext cx="7767720" cy="130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de-DE" sz="3600" spc="-1" strike="noStrike">
                <a:solidFill>
                  <a:srgbClr val="333399"/>
                </a:solidFill>
                <a:latin typeface="Tahoma"/>
                <a:ea typeface="ＭＳ Ｐゴシック"/>
              </a:rPr>
              <a:t>Chỉ mục k-gram</a:t>
            </a:r>
            <a:endParaRPr b="0" lang="en-US" sz="3600" spc="-1" strike="noStrike">
              <a:solidFill>
                <a:srgbClr val="000000"/>
              </a:solidFill>
              <a:latin typeface="Tahoma"/>
            </a:endParaRPr>
          </a:p>
        </p:txBody>
      </p:sp>
      <p:sp>
        <p:nvSpPr>
          <p:cNvPr id="252" name="CustomShape 3"/>
          <p:cNvSpPr/>
          <p:nvPr/>
        </p:nvSpPr>
        <p:spPr>
          <a:xfrm>
            <a:off x="611280" y="1952640"/>
            <a:ext cx="8175600" cy="452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Lưu toàn bộ k-grams theo ký tự (chuỗi k ký tự liên tiếp) xuất hiện trong từ</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de-DE" sz="2000" spc="-1" strike="noStrike">
                <a:solidFill>
                  <a:srgbClr val="000000"/>
                </a:solidFill>
                <a:latin typeface="Tahoma"/>
              </a:rPr>
              <a:t>2-grams được gọi là bigrams.</a:t>
            </a:r>
            <a:endParaRPr b="0" lang="en-US" sz="2000" spc="-1" strike="noStrike">
              <a:solidFill>
                <a:srgbClr val="000000"/>
              </a:solidFill>
              <a:latin typeface="Tahoma"/>
            </a:endParaRPr>
          </a:p>
          <a:p>
            <a:pPr marL="342720" indent="-342720" algn="just">
              <a:spcBef>
                <a:spcPts val="598"/>
              </a:spcBef>
              <a:buClr>
                <a:srgbClr val="3333cc"/>
              </a:buClr>
              <a:buSzPct val="60000"/>
              <a:buFont typeface="Wingdings" charset="2"/>
              <a:buChar char=""/>
            </a:pPr>
            <a:r>
              <a:rPr b="0" lang="en-US" sz="2400" spc="-1" strike="noStrike">
                <a:solidFill>
                  <a:srgbClr val="000000"/>
                </a:solidFill>
                <a:latin typeface="Tahoma"/>
              </a:rPr>
              <a:t>Ví dụ, các bigram đối với chuỗi </a:t>
            </a:r>
            <a:r>
              <a:rPr b="0" i="1" lang="en-US" sz="2400" spc="-1" strike="noStrike">
                <a:solidFill>
                  <a:srgbClr val="000000"/>
                </a:solidFill>
                <a:latin typeface="Tahoma"/>
              </a:rPr>
              <a:t>April is the cruelest month</a:t>
            </a:r>
            <a:r>
              <a:rPr b="0" lang="en-US" sz="2400" spc="-1" strike="noStrike">
                <a:solidFill>
                  <a:srgbClr val="000000"/>
                </a:solidFill>
                <a:latin typeface="Tahoma"/>
              </a:rPr>
              <a:t> là: $a ap pr ri il l$ $i is s$ $t th he e$ $c cr ru ue el le es st t$ $m </a:t>
            </a:r>
            <a:r>
              <a:rPr b="0" lang="de-DE" sz="2400" spc="-1" strike="noStrike">
                <a:solidFill>
                  <a:srgbClr val="000000"/>
                </a:solidFill>
                <a:latin typeface="Tahoma"/>
              </a:rPr>
              <a:t>mo on nt th h$</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 là ký tự đặc biệt, có vai trò tương tự như trong chỉ mục từ xoay.</a:t>
            </a:r>
            <a:endParaRPr b="0" lang="en-US" sz="2000" spc="-1" strike="noStrike">
              <a:solidFill>
                <a:srgbClr val="000000"/>
              </a:solidFill>
              <a:latin typeface="Tahoma"/>
            </a:endParaRPr>
          </a:p>
        </p:txBody>
      </p:sp>
      <p:sp>
        <p:nvSpPr>
          <p:cNvPr id="253"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819A1F7F-BEB2-4FE2-8208-EC276E52E4A6}"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55" name="CustomShape 2"/>
          <p:cNvSpPr/>
          <p:nvPr/>
        </p:nvSpPr>
        <p:spPr>
          <a:xfrm>
            <a:off x="1042920" y="369720"/>
            <a:ext cx="7886880" cy="140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de-DE" sz="3600" spc="-1" strike="noStrike">
                <a:solidFill>
                  <a:srgbClr val="333399"/>
                </a:solidFill>
                <a:latin typeface="Tahoma"/>
                <a:ea typeface="ＭＳ Ｐゴシック"/>
              </a:rPr>
              <a:t>Chỉ mục k-gram (2)</a:t>
            </a:r>
            <a:endParaRPr b="0" lang="en-US" sz="3600" spc="-1" strike="noStrike">
              <a:solidFill>
                <a:srgbClr val="000000"/>
              </a:solidFill>
              <a:latin typeface="Tahoma"/>
            </a:endParaRPr>
          </a:p>
        </p:txBody>
      </p:sp>
      <p:sp>
        <p:nvSpPr>
          <p:cNvPr id="256" name="CustomShape 3"/>
          <p:cNvSpPr/>
          <p:nvPr/>
        </p:nvSpPr>
        <p:spPr>
          <a:xfrm>
            <a:off x="611280" y="1989000"/>
            <a:ext cx="8175600" cy="2868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Sử dụng chỉ mục ngược trên bigrams tới từ</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Chúng ta có hai lớp chỉ mục ngược</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Chỉ mục k-gram để tìm từ theo truy vấn chứa k-grams</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Chỉ mục ngược từ-văn bản để tìm văn bản theo từ truy vấn</a:t>
            </a:r>
            <a:endParaRPr b="0" lang="en-US" sz="2000" spc="-1" strike="noStrike">
              <a:solidFill>
                <a:srgbClr val="000000"/>
              </a:solidFill>
              <a:latin typeface="Tahoma"/>
            </a:endParaRPr>
          </a:p>
        </p:txBody>
      </p:sp>
      <p:sp>
        <p:nvSpPr>
          <p:cNvPr id="257"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61C53CF0-F95D-4110-B85F-F59A44A09257}"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59" name="CustomShape 2"/>
          <p:cNvSpPr/>
          <p:nvPr/>
        </p:nvSpPr>
        <p:spPr>
          <a:xfrm>
            <a:off x="1258920" y="297000"/>
            <a:ext cx="7670880" cy="140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en-US" sz="3600" spc="-1" strike="noStrike">
                <a:solidFill>
                  <a:srgbClr val="333399"/>
                </a:solidFill>
                <a:latin typeface="Tahoma"/>
                <a:ea typeface="ＭＳ Ｐゴシック"/>
              </a:rPr>
              <a:t>Xử lý mẫu từ bằng chỉ mục bigram</a:t>
            </a:r>
            <a:endParaRPr b="0" lang="en-US" sz="3600" spc="-1" strike="noStrike">
              <a:solidFill>
                <a:srgbClr val="000000"/>
              </a:solidFill>
              <a:latin typeface="Tahoma"/>
            </a:endParaRPr>
          </a:p>
        </p:txBody>
      </p:sp>
      <p:sp>
        <p:nvSpPr>
          <p:cNvPr id="260" name="CustomShape 3"/>
          <p:cNvSpPr/>
          <p:nvPr/>
        </p:nvSpPr>
        <p:spPr>
          <a:xfrm>
            <a:off x="611280" y="1989000"/>
            <a:ext cx="8318520" cy="4610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Truy vấn mon* sẽ được xử lý như: $m AND mo AND on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Mục đích là tìm tất cả từ bắt đầu với mon . . .</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 . . có thể có nhiều lỗi “false positives”, v.d., MOON.</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Để có kết quả chính xác cần lọc các từ tìm được bằng cách so sánh với mẫu từ.</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Chỉ sử dụng các từ khớp mẫu để tiếp tục tìm văn bản</a:t>
            </a:r>
            <a:r>
              <a:rPr b="0" lang="de-DE" sz="2000" spc="-1" strike="noStrike">
                <a:solidFill>
                  <a:srgbClr val="000000"/>
                </a:solidFill>
                <a:latin typeface="Tahoma"/>
              </a:rPr>
              <a:t>.</a:t>
            </a:r>
            <a:endParaRPr b="0" lang="en-US" sz="2000" spc="-1" strike="noStrike">
              <a:solidFill>
                <a:srgbClr val="000000"/>
              </a:solidFill>
              <a:latin typeface="Tahoma"/>
            </a:endParaRPr>
          </a:p>
        </p:txBody>
      </p:sp>
      <p:sp>
        <p:nvSpPr>
          <p:cNvPr id="261"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Nội dung chính</a:t>
            </a:r>
            <a:endParaRPr b="0" lang="en-US" sz="3600" spc="-1" strike="noStrike">
              <a:solidFill>
                <a:srgbClr val="333399"/>
              </a:solidFill>
              <a:latin typeface="Tahoma"/>
            </a:endParaRPr>
          </a:p>
        </p:txBody>
      </p:sp>
      <p:sp>
        <p:nvSpPr>
          <p:cNvPr id="111" name="TextShape 2"/>
          <p:cNvSpPr txBox="1"/>
          <p:nvPr/>
        </p:nvSpPr>
        <p:spPr>
          <a:xfrm>
            <a:off x="610920" y="2205000"/>
            <a:ext cx="8343720" cy="3927600"/>
          </a:xfrm>
          <a:prstGeom prst="rect">
            <a:avLst/>
          </a:prstGeom>
          <a:noFill/>
          <a:ln>
            <a:noFill/>
          </a:ln>
        </p:spPr>
        <p:txBody>
          <a:bodyPr>
            <a:normAutofit/>
          </a:bodyPr>
          <a:p>
            <a:pPr marL="342720" indent="-342720">
              <a:spcBef>
                <a:spcPts val="697"/>
              </a:spcBef>
              <a:buClr>
                <a:srgbClr val="3333cc"/>
              </a:buClr>
              <a:buSzPct val="60000"/>
              <a:buFont typeface="Wingdings" charset="2"/>
              <a:buChar char=""/>
            </a:pPr>
            <a:r>
              <a:rPr b="0" lang="en-US" sz="2800" spc="-1" strike="noStrike">
                <a:solidFill>
                  <a:srgbClr val="000000"/>
                </a:solidFill>
                <a:latin typeface="Tahoma"/>
              </a:rPr>
              <a:t>1. Bộ từ vựng</a:t>
            </a:r>
            <a:endParaRPr b="0" lang="en-US" sz="28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2. Kiểu truy vấn</a:t>
            </a:r>
            <a:endParaRPr b="0" lang="en-US" sz="28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Boolean</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mẫu từ</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trích đoạn</a:t>
            </a:r>
            <a:endParaRPr b="0" lang="en-US" sz="24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3. Khoảng cách soạn thảo</a:t>
            </a:r>
            <a:endParaRPr b="0" lang="en-US" sz="2800" spc="-1" strike="noStrike">
              <a:solidFill>
                <a:srgbClr val="000000"/>
              </a:solidFill>
              <a:latin typeface="Tahoma"/>
            </a:endParaRPr>
          </a:p>
        </p:txBody>
      </p:sp>
      <p:sp>
        <p:nvSpPr>
          <p:cNvPr id="112"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BB363ACD-C949-4D75-8396-FDF9DF80CDC4}"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9FDD0386-59FC-46B6-A634-DBA3951EA677}"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63" name="CustomShape 2"/>
          <p:cNvSpPr/>
          <p:nvPr/>
        </p:nvSpPr>
        <p:spPr>
          <a:xfrm>
            <a:off x="1258920" y="297000"/>
            <a:ext cx="7670880" cy="140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en-US" sz="3600" spc="-1" strike="noStrike">
                <a:solidFill>
                  <a:srgbClr val="333399"/>
                </a:solidFill>
                <a:latin typeface="Tahoma"/>
                <a:ea typeface="ＭＳ Ｐゴシック"/>
              </a:rPr>
              <a:t>Chỉ mục k-grams vs. chỉ mục xoay từ</a:t>
            </a:r>
            <a:endParaRPr b="0" lang="en-US" sz="3600" spc="-1" strike="noStrike">
              <a:solidFill>
                <a:srgbClr val="000000"/>
              </a:solidFill>
              <a:latin typeface="Tahoma"/>
            </a:endParaRPr>
          </a:p>
        </p:txBody>
      </p:sp>
      <p:sp>
        <p:nvSpPr>
          <p:cNvPr id="264" name="CustomShape 3"/>
          <p:cNvSpPr/>
          <p:nvPr/>
        </p:nvSpPr>
        <p:spPr>
          <a:xfrm>
            <a:off x="611280" y="1989000"/>
            <a:ext cx="8318520" cy="4610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Chỉ mục k-gram chiếm ít bộ nhớ hơn so với chỉ mục từ xoay;</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Xử lý mẫu từ trên chỉ mục từ xoay nhanh hơn và không cần lọc từ tìm được.</a:t>
            </a:r>
            <a:endParaRPr b="0" lang="en-US" sz="2400" spc="-1" strike="noStrike">
              <a:solidFill>
                <a:srgbClr val="000000"/>
              </a:solidFill>
              <a:latin typeface="Tahoma"/>
            </a:endParaRPr>
          </a:p>
        </p:txBody>
      </p:sp>
      <p:sp>
        <p:nvSpPr>
          <p:cNvPr id="265"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CEC7611F-290A-40C0-9232-248F971E4637}"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67" name="CustomShape 2"/>
          <p:cNvSpPr/>
          <p:nvPr/>
        </p:nvSpPr>
        <p:spPr>
          <a:xfrm>
            <a:off x="1042920" y="297000"/>
            <a:ext cx="7886880" cy="140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de-DE" sz="3600" spc="-1" strike="noStrike">
                <a:solidFill>
                  <a:srgbClr val="333399"/>
                </a:solidFill>
                <a:latin typeface="Tahoma"/>
                <a:ea typeface="ＭＳ Ｐゴシック"/>
              </a:rPr>
              <a:t>Truy vấn mẫu từ trong Google</a:t>
            </a:r>
            <a:endParaRPr b="0" lang="en-US" sz="3600" spc="-1" strike="noStrike">
              <a:solidFill>
                <a:srgbClr val="000000"/>
              </a:solidFill>
              <a:latin typeface="Tahoma"/>
            </a:endParaRPr>
          </a:p>
        </p:txBody>
      </p:sp>
      <p:sp>
        <p:nvSpPr>
          <p:cNvPr id="268" name="CustomShape 3"/>
          <p:cNvSpPr/>
          <p:nvPr/>
        </p:nvSpPr>
        <p:spPr>
          <a:xfrm>
            <a:off x="611280" y="1989000"/>
            <a:ext cx="8351640" cy="473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Google chỉ hỗ trợ truy vấn mẫu từ ở mức độ hạn chế.</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Ví dụ, Google xử lý không tốt truy vấn </a:t>
            </a:r>
            <a:r>
              <a:rPr b="0" lang="de-DE" sz="2400" spc="-1" strike="noStrike">
                <a:solidFill>
                  <a:srgbClr val="000000"/>
                </a:solidFill>
                <a:latin typeface="Tahoma"/>
              </a:rPr>
              <a:t>[gen* universit*]</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Tình huống: Tìm the University of Geneva, nhưng không biết cách viết chính xác các từ </a:t>
            </a:r>
            <a:r>
              <a:rPr b="0" lang="de-DE" sz="2000" spc="-1" strike="noStrike">
                <a:solidFill>
                  <a:srgbClr val="000000"/>
                </a:solidFill>
                <a:latin typeface="Tahoma"/>
              </a:rPr>
              <a:t>university và Geneva.</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Theo thông tin chính thức từ Google, 2010-04-29: “Dấu * chỉ có thể thay thế cho một từ hoàn chỉnh, không phải một phần của từ.”</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Nhưng điều này không hoàn toàn đúng. Vi dụ, [pythag*] và [m*nchen]</a:t>
            </a:r>
            <a:endParaRPr b="0" lang="en-US" sz="2000" spc="-1" strike="noStrike">
              <a:solidFill>
                <a:srgbClr val="000000"/>
              </a:solidFill>
              <a:latin typeface="Tahoma"/>
            </a:endParaRPr>
          </a:p>
          <a:p>
            <a:pPr marL="342720" indent="-342720">
              <a:spcBef>
                <a:spcPts val="598"/>
              </a:spcBef>
              <a:buClr>
                <a:srgbClr val="3333cc"/>
              </a:buClr>
              <a:buSzPct val="60000"/>
              <a:buFont typeface="Wingdings" charset="2"/>
              <a:buChar char=""/>
            </a:pPr>
            <a:endParaRPr b="0" lang="en-US" sz="2000" spc="-1" strike="noStrike">
              <a:solidFill>
                <a:srgbClr val="000000"/>
              </a:solidFill>
              <a:latin typeface="Tahoma"/>
            </a:endParaRPr>
          </a:p>
          <a:p>
            <a:pPr marL="342720" indent="-342720">
              <a:spcBef>
                <a:spcPts val="598"/>
              </a:spcBef>
            </a:pPr>
            <a:r>
              <a:rPr b="0" lang="en-US" sz="2400" spc="-1" strike="noStrike">
                <a:solidFill>
                  <a:srgbClr val="333399"/>
                </a:solidFill>
                <a:latin typeface="Tahoma"/>
              </a:rPr>
              <a:t>Thử giải thích vì sao Google hạn chế truy vấn mẫu từ?</a:t>
            </a:r>
            <a:endParaRPr b="0" lang="en-US" sz="2400" spc="-1" strike="noStrike">
              <a:solidFill>
                <a:srgbClr val="000000"/>
              </a:solidFill>
              <a:latin typeface="Tahoma"/>
            </a:endParaRPr>
          </a:p>
        </p:txBody>
      </p:sp>
      <p:sp>
        <p:nvSpPr>
          <p:cNvPr id="269"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6553080" y="6477120"/>
            <a:ext cx="213372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fld id="{9358E5CA-5098-4709-9BE6-A58936D78C54}" type="slidenum">
              <a:rPr b="0" lang="en-US" sz="1200" spc="-1" strike="noStrike">
                <a:solidFill>
                  <a:srgbClr val="898989"/>
                </a:solidFill>
                <a:latin typeface="Calibri"/>
              </a:rPr>
              <a:t>&lt;number&gt;</a:t>
            </a:fld>
            <a:endParaRPr b="0" lang="en-US" sz="1200" spc="-1" strike="noStrike">
              <a:solidFill>
                <a:srgbClr val="000000"/>
              </a:solidFill>
              <a:latin typeface="Tahoma"/>
            </a:endParaRPr>
          </a:p>
        </p:txBody>
      </p:sp>
      <p:sp>
        <p:nvSpPr>
          <p:cNvPr id="271" name="CustomShape 2"/>
          <p:cNvSpPr/>
          <p:nvPr/>
        </p:nvSpPr>
        <p:spPr>
          <a:xfrm>
            <a:off x="1162080" y="185760"/>
            <a:ext cx="7767720" cy="140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r>
              <a:rPr b="0" lang="en-US" sz="3600" spc="-1" strike="noStrike">
                <a:solidFill>
                  <a:srgbClr val="333399"/>
                </a:solidFill>
                <a:latin typeface="Tahoma"/>
                <a:ea typeface="ＭＳ Ｐゴシック"/>
              </a:rPr>
              <a:t>Truy vấn mẫu từ trong Google</a:t>
            </a:r>
            <a:endParaRPr b="0" lang="en-US" sz="3600" spc="-1" strike="noStrike">
              <a:solidFill>
                <a:srgbClr val="000000"/>
              </a:solidFill>
              <a:latin typeface="Tahoma"/>
            </a:endParaRPr>
          </a:p>
        </p:txBody>
      </p:sp>
      <p:sp>
        <p:nvSpPr>
          <p:cNvPr id="272" name="CustomShape 3"/>
          <p:cNvSpPr/>
          <p:nvPr/>
        </p:nvSpPr>
        <p:spPr>
          <a:xfrm>
            <a:off x="611280" y="1916280"/>
            <a:ext cx="8318520" cy="4560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720">
              <a:spcBef>
                <a:spcPts val="499"/>
              </a:spcBef>
              <a:buClr>
                <a:srgbClr val="3333cc"/>
              </a:buClr>
              <a:buSzPct val="60000"/>
              <a:buFont typeface="Wingdings" charset="2"/>
              <a:buChar char=""/>
            </a:pPr>
            <a:r>
              <a:rPr b="0" lang="en-US" sz="2000" spc="-1" strike="noStrike">
                <a:solidFill>
                  <a:srgbClr val="000000"/>
                </a:solidFill>
                <a:latin typeface="Tahoma"/>
              </a:rPr>
              <a:t>Vấn đề 1: Có thể phải thực hiện những truy vấn Boolean dài</a:t>
            </a:r>
            <a:r>
              <a:rPr b="0" lang="de-DE" sz="2000" spc="-1" strike="noStrike">
                <a:solidFill>
                  <a:srgbClr val="000000"/>
                </a:solidFill>
                <a:latin typeface="Tahoma"/>
              </a:rPr>
              <a:t>.</a:t>
            </a:r>
            <a:endParaRPr b="0" lang="en-US" sz="2000" spc="-1" strike="noStrike">
              <a:solidFill>
                <a:srgbClr val="000000"/>
              </a:solidFill>
              <a:latin typeface="Tahoma"/>
            </a:endParaRPr>
          </a:p>
          <a:p>
            <a:pPr lvl="1" marL="742680" indent="-285480">
              <a:spcBef>
                <a:spcPts val="448"/>
              </a:spcBef>
              <a:buClr>
                <a:srgbClr val="ff0000"/>
              </a:buClr>
              <a:buSzPct val="55000"/>
              <a:buFont typeface="Wingdings" charset="2"/>
              <a:buChar char=""/>
            </a:pPr>
            <a:r>
              <a:rPr b="0" lang="en-US" sz="1800" spc="-1" strike="noStrike">
                <a:solidFill>
                  <a:srgbClr val="000000"/>
                </a:solidFill>
                <a:latin typeface="Tahoma"/>
              </a:rPr>
              <a:t>Kết hợp kết quả so khớp mẫu bằng liên kết OR;</a:t>
            </a:r>
            <a:endParaRPr b="0" lang="en-US" sz="1800" spc="-1" strike="noStrike">
              <a:solidFill>
                <a:srgbClr val="000000"/>
              </a:solidFill>
              <a:latin typeface="Tahoma"/>
            </a:endParaRPr>
          </a:p>
          <a:p>
            <a:pPr lvl="1" marL="742680" indent="-285480">
              <a:spcBef>
                <a:spcPts val="448"/>
              </a:spcBef>
              <a:buClr>
                <a:srgbClr val="ff0000"/>
              </a:buClr>
              <a:buSzPct val="55000"/>
              <a:buFont typeface="Wingdings" charset="2"/>
              <a:buChar char=""/>
            </a:pPr>
            <a:r>
              <a:rPr b="0" lang="en-US" sz="1800" spc="-1" strike="noStrike">
                <a:solidFill>
                  <a:srgbClr val="000000"/>
                </a:solidFill>
                <a:latin typeface="Tahoma"/>
              </a:rPr>
              <a:t>Đối với [gen* universit*] sẽ tìm geneva university OR geneva université </a:t>
            </a:r>
            <a:r>
              <a:rPr b="0" lang="de-DE" sz="1800" spc="-1" strike="noStrike">
                <a:solidFill>
                  <a:srgbClr val="000000"/>
                </a:solidFill>
                <a:latin typeface="Tahoma"/>
              </a:rPr>
              <a:t>OR genève university OR genève université OR general universities OR . . .</a:t>
            </a:r>
            <a:endParaRPr b="0" lang="en-US" sz="1800" spc="-1" strike="noStrike">
              <a:solidFill>
                <a:srgbClr val="000000"/>
              </a:solidFill>
              <a:latin typeface="Tahoma"/>
            </a:endParaRPr>
          </a:p>
          <a:p>
            <a:pPr lvl="1" marL="742680" indent="-285480">
              <a:spcBef>
                <a:spcPts val="448"/>
              </a:spcBef>
              <a:buClr>
                <a:srgbClr val="ff0000"/>
              </a:buClr>
              <a:buSzPct val="55000"/>
              <a:buFont typeface="Wingdings" charset="2"/>
              <a:buChar char=""/>
            </a:pPr>
            <a:r>
              <a:rPr b="0" lang="de-DE" sz="1800" spc="-1" strike="noStrike">
                <a:solidFill>
                  <a:srgbClr val="000000"/>
                </a:solidFill>
                <a:latin typeface="Tahoma"/>
              </a:rPr>
              <a:t>Khối lượng tính toán rất lớn</a:t>
            </a:r>
            <a:endParaRPr b="0" lang="en-US" sz="1800" spc="-1" strike="noStrike">
              <a:solidFill>
                <a:srgbClr val="000000"/>
              </a:solidFill>
              <a:latin typeface="Tahoma"/>
            </a:endParaRPr>
          </a:p>
          <a:p>
            <a:pPr marL="342720" indent="-342720">
              <a:spcBef>
                <a:spcPts val="499"/>
              </a:spcBef>
              <a:buClr>
                <a:srgbClr val="3333cc"/>
              </a:buClr>
              <a:buSzPct val="60000"/>
              <a:buFont typeface="Wingdings" charset="2"/>
              <a:buChar char=""/>
            </a:pPr>
            <a:r>
              <a:rPr b="0" lang="de-DE" sz="2000" spc="-1" strike="noStrike">
                <a:solidFill>
                  <a:srgbClr val="000000"/>
                </a:solidFill>
                <a:latin typeface="Tahoma"/>
              </a:rPr>
              <a:t>Vấn đề 2: Người dùng ưa chuộng cách viết tắt</a:t>
            </a:r>
            <a:endParaRPr b="0" lang="en-US" sz="2000" spc="-1" strike="noStrike">
              <a:solidFill>
                <a:srgbClr val="000000"/>
              </a:solidFill>
              <a:latin typeface="Tahoma"/>
            </a:endParaRPr>
          </a:p>
          <a:p>
            <a:pPr lvl="1" marL="742680" indent="-285480">
              <a:spcBef>
                <a:spcPts val="448"/>
              </a:spcBef>
              <a:buClr>
                <a:srgbClr val="ff0000"/>
              </a:buClr>
              <a:buSzPct val="55000"/>
              <a:buFont typeface="Wingdings" charset="2"/>
              <a:buChar char=""/>
            </a:pPr>
            <a:r>
              <a:rPr b="0" lang="en-US" sz="1800" spc="-1" strike="noStrike">
                <a:solidFill>
                  <a:srgbClr val="000000"/>
                </a:solidFill>
                <a:latin typeface="Tahoma"/>
              </a:rPr>
              <a:t>Nếu mẫu [pyth* theo*] là hợp lệ cho [pythagoras’ theorem] người dùng sẽ sử dụng thường xuyên.</a:t>
            </a:r>
            <a:endParaRPr b="0" lang="en-US" sz="1800" spc="-1" strike="noStrike">
              <a:solidFill>
                <a:srgbClr val="000000"/>
              </a:solidFill>
              <a:latin typeface="Tahoma"/>
            </a:endParaRPr>
          </a:p>
          <a:p>
            <a:pPr lvl="1" marL="742680" indent="-285480">
              <a:spcBef>
                <a:spcPts val="448"/>
              </a:spcBef>
              <a:buClr>
                <a:srgbClr val="ff0000"/>
              </a:buClr>
              <a:buSzPct val="55000"/>
              <a:buFont typeface="Wingdings" charset="2"/>
              <a:buChar char=""/>
            </a:pPr>
            <a:r>
              <a:rPr b="0" lang="en-US" sz="1800" spc="-1" strike="noStrike">
                <a:solidFill>
                  <a:srgbClr val="000000"/>
                </a:solidFill>
                <a:latin typeface="Tahoma"/>
              </a:rPr>
              <a:t>Chi phí thực hiện truy vấn có thể tăng đáng kể.</a:t>
            </a:r>
            <a:endParaRPr b="0" lang="en-US" sz="1800" spc="-1" strike="noStrike">
              <a:solidFill>
                <a:srgbClr val="000000"/>
              </a:solidFill>
              <a:latin typeface="Tahoma"/>
            </a:endParaRPr>
          </a:p>
          <a:p>
            <a:pPr marL="342720" indent="-342720">
              <a:spcBef>
                <a:spcPts val="499"/>
              </a:spcBef>
              <a:buClr>
                <a:srgbClr val="3333cc"/>
              </a:buClr>
              <a:buSzPct val="60000"/>
              <a:buFont typeface="Wingdings" charset="2"/>
              <a:buChar char=""/>
            </a:pPr>
            <a:r>
              <a:rPr b="0" lang="en-US" sz="2000" spc="-1" strike="noStrike">
                <a:solidFill>
                  <a:srgbClr val="000000"/>
                </a:solidFill>
                <a:latin typeface="Tahoma"/>
              </a:rPr>
              <a:t>Những vấn đề liên quan tới viết những truy vấn phức tạp đã được giải quyết một phần qua gợi ý truy vấn.</a:t>
            </a:r>
            <a:endParaRPr b="0" lang="en-US" sz="2000" spc="-1" strike="noStrike">
              <a:solidFill>
                <a:srgbClr val="000000"/>
              </a:solidFill>
              <a:latin typeface="Tahoma"/>
            </a:endParaRPr>
          </a:p>
        </p:txBody>
      </p:sp>
      <p:sp>
        <p:nvSpPr>
          <p:cNvPr id="273" name="CustomShape 4"/>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Nội dung chính</a:t>
            </a:r>
            <a:endParaRPr b="0" lang="en-US" sz="3600" spc="-1" strike="noStrike">
              <a:solidFill>
                <a:srgbClr val="333399"/>
              </a:solidFill>
              <a:latin typeface="Tahoma"/>
            </a:endParaRPr>
          </a:p>
        </p:txBody>
      </p:sp>
      <p:sp>
        <p:nvSpPr>
          <p:cNvPr id="275" name="TextShape 2"/>
          <p:cNvSpPr txBox="1"/>
          <p:nvPr/>
        </p:nvSpPr>
        <p:spPr>
          <a:xfrm>
            <a:off x="610920" y="2205000"/>
            <a:ext cx="8343720" cy="3927600"/>
          </a:xfrm>
          <a:prstGeom prst="rect">
            <a:avLst/>
          </a:prstGeom>
          <a:noFill/>
          <a:ln>
            <a:noFill/>
          </a:ln>
        </p:spPr>
        <p:txBody>
          <a:bodyPr>
            <a:normAutofit/>
          </a:bodyPr>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1. Bộ từ vựng</a:t>
            </a:r>
            <a:endParaRPr b="0" lang="en-US" sz="28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000000"/>
                </a:solidFill>
                <a:latin typeface="Tahoma"/>
              </a:rPr>
              <a:t>2. Kiểu truy vấn</a:t>
            </a:r>
            <a:endParaRPr b="0" lang="en-US" sz="28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Boolean</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mẫu từ</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000000"/>
                </a:solidFill>
                <a:latin typeface="Tahoma"/>
              </a:rPr>
              <a:t>Truy vấn trích đoạn</a:t>
            </a:r>
            <a:endParaRPr b="0" lang="en-US" sz="24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3. Khoảng cách soạn thảo</a:t>
            </a:r>
            <a:endParaRPr b="0" lang="en-US" sz="2800" spc="-1" strike="noStrike">
              <a:solidFill>
                <a:srgbClr val="000000"/>
              </a:solidFill>
              <a:latin typeface="Tahoma"/>
            </a:endParaRPr>
          </a:p>
        </p:txBody>
      </p:sp>
      <p:sp>
        <p:nvSpPr>
          <p:cNvPr id="276"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651690D1-F1DF-4EA0-AA61-712AF111430C}"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Truy vấn trích đoạn</a:t>
            </a:r>
            <a:endParaRPr b="0" lang="en-US" sz="3600" spc="-1" strike="noStrike">
              <a:solidFill>
                <a:srgbClr val="333399"/>
              </a:solidFill>
              <a:latin typeface="Tahoma"/>
            </a:endParaRPr>
          </a:p>
        </p:txBody>
      </p:sp>
      <p:sp>
        <p:nvSpPr>
          <p:cNvPr id="278" name="TextShape 2"/>
          <p:cNvSpPr txBox="1"/>
          <p:nvPr/>
        </p:nvSpPr>
        <p:spPr>
          <a:xfrm>
            <a:off x="611280" y="2017800"/>
            <a:ext cx="8353440" cy="4579920"/>
          </a:xfrm>
          <a:prstGeom prst="rect">
            <a:avLst/>
          </a:prstGeom>
          <a:noFill/>
          <a:ln>
            <a:noFill/>
          </a:ln>
        </p:spPr>
        <p:txBody>
          <a:bodyPr>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Thường được sử dụng trong trường hợp cần tìm văn bản khi đã biết một phần nội dung của văn bản</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Truy vấn trích đoạn thường được đặt trong dấu nháy kép:</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000000"/>
                </a:solidFill>
                <a:latin typeface="Tahoma"/>
              </a:rPr>
              <a:t>“</a:t>
            </a:r>
            <a:r>
              <a:rPr b="0" lang="en-US" sz="2400" spc="-1" strike="noStrike">
                <a:solidFill>
                  <a:srgbClr val="000000"/>
                </a:solidFill>
                <a:latin typeface="Tahoma"/>
              </a:rPr>
              <a:t>Công nghệ thông tin”</a:t>
            </a:r>
            <a:endParaRPr b="0" lang="en-US" sz="2400" spc="-1" strike="noStrike">
              <a:solidFill>
                <a:srgbClr val="000000"/>
              </a:solidFill>
              <a:latin typeface="Tahoma"/>
            </a:endParaRPr>
          </a:p>
        </p:txBody>
      </p:sp>
      <p:sp>
        <p:nvSpPr>
          <p:cNvPr id="279"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27CF305B-D02A-40A5-961A-86A526A72BC7}"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1150560" y="214200"/>
            <a:ext cx="7792920" cy="1462320"/>
          </a:xfrm>
          <a:prstGeom prst="rect">
            <a:avLst/>
          </a:prstGeom>
          <a:noFill/>
          <a:ln>
            <a:noFill/>
          </a:ln>
        </p:spPr>
        <p:txBody>
          <a:bodyPr anchor="b"/>
          <a:p>
            <a:pPr/>
            <a:r>
              <a:rPr b="0" lang="de-DE" sz="3600" spc="-1" strike="noStrike">
                <a:solidFill>
                  <a:srgbClr val="333399"/>
                </a:solidFill>
                <a:latin typeface="Tahoma"/>
              </a:rPr>
              <a:t>Truy vấn với giới hạn khoảng cách</a:t>
            </a:r>
            <a:endParaRPr b="0" lang="en-US" sz="3600" spc="-1" strike="noStrike">
              <a:solidFill>
                <a:srgbClr val="333399"/>
              </a:solidFill>
              <a:latin typeface="Tahoma"/>
            </a:endParaRPr>
          </a:p>
        </p:txBody>
      </p:sp>
      <p:sp>
        <p:nvSpPr>
          <p:cNvPr id="281" name="TextShape 2"/>
          <p:cNvSpPr txBox="1"/>
          <p:nvPr/>
        </p:nvSpPr>
        <p:spPr>
          <a:xfrm>
            <a:off x="610920" y="2017800"/>
            <a:ext cx="8343720" cy="4114800"/>
          </a:xfrm>
          <a:prstGeom prst="rect">
            <a:avLst/>
          </a:prstGeom>
          <a:noFill/>
          <a:ln>
            <a:noFill/>
          </a:ln>
        </p:spPr>
        <p:txBody>
          <a:bodyPr>
            <a:normAutofit/>
          </a:bodyPr>
          <a:p>
            <a:pPr marL="342720" indent="-342720">
              <a:spcBef>
                <a:spcPts val="598"/>
              </a:spcBef>
              <a:buClr>
                <a:srgbClr val="3333cc"/>
              </a:buClr>
              <a:buSzPct val="60000"/>
              <a:buFont typeface="Wingdings" charset="2"/>
              <a:buChar char=""/>
            </a:pPr>
            <a:r>
              <a:rPr b="0" lang="vi-VN" sz="2400" spc="-1" strike="noStrike">
                <a:solidFill>
                  <a:srgbClr val="000000"/>
                </a:solidFill>
                <a:latin typeface="Tahoma"/>
              </a:rPr>
              <a:t>Giới hạn về khoảng cách giữa các từ trong văn bản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vi-VN" sz="2000" spc="-1" strike="noStrike">
                <a:solidFill>
                  <a:srgbClr val="000000"/>
                </a:solidFill>
                <a:latin typeface="Tahoma"/>
              </a:rPr>
              <a:t>Ví dụ: việc làm </a:t>
            </a:r>
            <a:r>
              <a:rPr b="1" lang="vi-VN" sz="2000" spc="-1" strike="noStrike">
                <a:solidFill>
                  <a:srgbClr val="000000"/>
                </a:solidFill>
                <a:latin typeface="Tahoma"/>
              </a:rPr>
              <a:t>/4</a:t>
            </a:r>
            <a:r>
              <a:rPr b="0" lang="vi-VN" sz="2000" spc="-1" strike="noStrike">
                <a:solidFill>
                  <a:srgbClr val="000000"/>
                </a:solidFill>
                <a:latin typeface="Tahoma"/>
              </a:rPr>
              <a:t> lĩnh vực</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vi-VN" sz="2000" spc="-1" strike="noStrike">
                <a:solidFill>
                  <a:srgbClr val="000000"/>
                </a:solidFill>
                <a:latin typeface="Tahoma"/>
              </a:rPr>
              <a:t>Tìm tất cả văn bản chứa việc làm và lĩnh vực trong giới hạn khoảng cách 4 từ.</a:t>
            </a:r>
            <a:endParaRPr b="0" lang="en-US" sz="2000" spc="-1" strike="noStrike">
              <a:solidFill>
                <a:srgbClr val="000000"/>
              </a:solidFill>
              <a:latin typeface="Tahoma"/>
            </a:endParaRPr>
          </a:p>
          <a:p>
            <a:pPr lvl="2" marL="1143000" indent="-228600">
              <a:spcBef>
                <a:spcPts val="400"/>
              </a:spcBef>
              <a:buClr>
                <a:srgbClr val="3333cc"/>
              </a:buClr>
              <a:buSzPct val="50000"/>
              <a:buFont typeface="Wingdings" charset="2"/>
              <a:buChar char=""/>
            </a:pPr>
            <a:r>
              <a:rPr b="0" lang="vi-VN" sz="1600" spc="-1" strike="noStrike">
                <a:solidFill>
                  <a:srgbClr val="000000"/>
                </a:solidFill>
                <a:latin typeface="Tahoma"/>
              </a:rPr>
              <a:t>Position(lĩnh vực) – position(việc làm) &lt;= 4</a:t>
            </a:r>
            <a:endParaRPr b="0" lang="en-US" sz="16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vi-VN" sz="2400" spc="-1" strike="noStrike">
                <a:solidFill>
                  <a:srgbClr val="000000"/>
                </a:solidFill>
                <a:latin typeface="Tahoma"/>
              </a:rPr>
              <a:t>Có thể coi giới hạn khoảng cách là trường hợp khái quát của truy vấn trích đoạn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vi-VN" sz="2000" spc="-1" strike="noStrike">
                <a:solidFill>
                  <a:srgbClr val="000000"/>
                </a:solidFill>
                <a:latin typeface="Tahoma"/>
              </a:rPr>
              <a:t>Khoảng cách giữa các từ truy vấn bằng 1.</a:t>
            </a:r>
            <a:endParaRPr b="0" lang="en-US" sz="2000" spc="-1" strike="noStrike">
              <a:solidFill>
                <a:srgbClr val="000000"/>
              </a:solidFill>
              <a:latin typeface="Tahoma"/>
            </a:endParaRPr>
          </a:p>
          <a:p>
            <a:pPr marL="342720" indent="-342720">
              <a:spcBef>
                <a:spcPts val="499"/>
              </a:spcBef>
              <a:buClr>
                <a:srgbClr val="3333cc"/>
              </a:buClr>
              <a:buSzPct val="60000"/>
              <a:buFont typeface="Wingdings" charset="2"/>
              <a:buChar char=""/>
            </a:pPr>
            <a:endParaRPr b="0" lang="en-US" sz="2000" spc="-1" strike="noStrike">
              <a:solidFill>
                <a:srgbClr val="000000"/>
              </a:solidFill>
              <a:latin typeface="Tahoma"/>
            </a:endParaRPr>
          </a:p>
        </p:txBody>
      </p:sp>
      <p:sp>
        <p:nvSpPr>
          <p:cNvPr id="282"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AB1265AD-1957-42BB-9D5F-525681FB7D7E}"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1150560" y="214200"/>
            <a:ext cx="7885080" cy="1462320"/>
          </a:xfrm>
          <a:prstGeom prst="rect">
            <a:avLst/>
          </a:prstGeom>
          <a:noFill/>
          <a:ln>
            <a:noFill/>
          </a:ln>
        </p:spPr>
        <p:txBody>
          <a:bodyPr anchor="b"/>
          <a:p>
            <a:pPr/>
            <a:r>
              <a:rPr b="0" lang="de-DE" sz="3600" spc="-1" strike="noStrike">
                <a:solidFill>
                  <a:srgbClr val="333399"/>
                </a:solidFill>
                <a:latin typeface="Tahoma"/>
              </a:rPr>
              <a:t>Truy vấn với giới hạn khoảng cách (2)</a:t>
            </a:r>
            <a:endParaRPr b="0" lang="en-US" sz="3600" spc="-1" strike="noStrike">
              <a:solidFill>
                <a:srgbClr val="333399"/>
              </a:solidFill>
              <a:latin typeface="Tahoma"/>
            </a:endParaRPr>
          </a:p>
        </p:txBody>
      </p:sp>
      <p:sp>
        <p:nvSpPr>
          <p:cNvPr id="284" name="TextShape 2"/>
          <p:cNvSpPr txBox="1"/>
          <p:nvPr/>
        </p:nvSpPr>
        <p:spPr>
          <a:xfrm>
            <a:off x="610920" y="2017440"/>
            <a:ext cx="8343720" cy="1042920"/>
          </a:xfrm>
          <a:prstGeom prst="rect">
            <a:avLst/>
          </a:prstGeom>
          <a:noFill/>
          <a:ln>
            <a:noFill/>
          </a:ln>
        </p:spPr>
        <p:txBody>
          <a:bodyPr>
            <a:normAutofit/>
          </a:bodyPr>
          <a:p>
            <a:pPr marL="342720" indent="-342720">
              <a:spcBef>
                <a:spcPts val="598"/>
              </a:spcBef>
              <a:buClr>
                <a:srgbClr val="3333cc"/>
              </a:buClr>
              <a:buSzPct val="60000"/>
              <a:buFont typeface="Wingdings" charset="2"/>
              <a:buChar char=""/>
            </a:pPr>
            <a:r>
              <a:rPr b="0" lang="de-DE" sz="2400" spc="-1" strike="noStrike">
                <a:solidFill>
                  <a:srgbClr val="000000"/>
                </a:solidFill>
                <a:latin typeface="Tahoma"/>
              </a:rPr>
              <a:t>Sử dụng chỉ mục ngược có vị trí:</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de-DE" sz="2000" spc="-1" strike="noStrike">
                <a:solidFill>
                  <a:srgbClr val="000000"/>
                </a:solidFill>
                <a:latin typeface="Tahoma"/>
              </a:rPr>
              <a:t>Từ: mã_văn_bản: &lt;danh_sách_vị_trí&gt;; mã_văn_bản: &lt;danh_sách_vị_trí&gt;; ...</a:t>
            </a:r>
            <a:endParaRPr b="0" lang="en-US" sz="2000" spc="-1" strike="noStrike">
              <a:solidFill>
                <a:srgbClr val="000000"/>
              </a:solidFill>
              <a:latin typeface="Tahoma"/>
            </a:endParaRPr>
          </a:p>
          <a:p>
            <a:pPr marL="342720" indent="-342720">
              <a:spcBef>
                <a:spcPts val="499"/>
              </a:spcBef>
            </a:pPr>
            <a:endParaRPr b="0" lang="en-US" sz="2000" spc="-1" strike="noStrike">
              <a:solidFill>
                <a:srgbClr val="000000"/>
              </a:solidFill>
              <a:latin typeface="Tahoma"/>
            </a:endParaRPr>
          </a:p>
        </p:txBody>
      </p:sp>
      <p:sp>
        <p:nvSpPr>
          <p:cNvPr id="285" name="CustomShape 3"/>
          <p:cNvSpPr/>
          <p:nvPr/>
        </p:nvSpPr>
        <p:spPr>
          <a:xfrm>
            <a:off x="539640" y="3213000"/>
            <a:ext cx="8604360" cy="1618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2000" spc="-1" strike="noStrike">
                <a:solidFill>
                  <a:srgbClr val="7575d1"/>
                </a:solidFill>
                <a:latin typeface="Tahoma"/>
              </a:rPr>
              <a:t>Ví dụ chỉ mục có vị trí:</a:t>
            </a:r>
            <a:endParaRPr b="0" lang="en-US" sz="2000" spc="-1" strike="noStrike">
              <a:solidFill>
                <a:srgbClr val="000000"/>
              </a:solidFill>
              <a:latin typeface="Tahoma"/>
            </a:endParaRPr>
          </a:p>
          <a:p>
            <a:pPr lvl="1" marL="457200"/>
            <a:r>
              <a:rPr b="0" lang="en-US" sz="2000" spc="-1" strike="noStrike">
                <a:solidFill>
                  <a:srgbClr val="7575d1"/>
                </a:solidFill>
                <a:latin typeface="Tahoma"/>
              </a:rPr>
              <a:t>tìm_kiếm, 5: 1: &lt;1&gt;; 2: &lt;6&gt;; 3: &lt;2, 15&gt;; 4: &lt;1&gt;, 8:&lt;2&gt;.</a:t>
            </a:r>
            <a:endParaRPr b="0" lang="en-US" sz="2000" spc="-1" strike="noStrike">
              <a:solidFill>
                <a:srgbClr val="000000"/>
              </a:solidFill>
              <a:latin typeface="Tahoma"/>
            </a:endParaRPr>
          </a:p>
          <a:p>
            <a:pPr lvl="1" marL="457200"/>
            <a:r>
              <a:rPr b="0" lang="en-US" sz="2000" spc="-1" strike="noStrike">
                <a:solidFill>
                  <a:srgbClr val="7575d1"/>
                </a:solidFill>
                <a:latin typeface="Tahoma"/>
              </a:rPr>
              <a:t>dữ_liệu, 5: 1: &lt;3&gt;; 3: &lt;5, 16&gt;; 4: &lt;6&gt;; 7: &lt;14&gt;, 8:&lt;5&gt;.</a:t>
            </a:r>
            <a:endParaRPr b="0" lang="en-US" sz="2000" spc="-1" strike="noStrike">
              <a:solidFill>
                <a:srgbClr val="000000"/>
              </a:solidFill>
              <a:latin typeface="Tahoma"/>
            </a:endParaRPr>
          </a:p>
          <a:p>
            <a:pPr lvl="1" marL="457200"/>
            <a:r>
              <a:rPr b="0" lang="en-US" sz="2000" spc="-1" strike="noStrike">
                <a:solidFill>
                  <a:srgbClr val="7575d1"/>
                </a:solidFill>
                <a:latin typeface="Tahoma"/>
              </a:rPr>
              <a:t>thông_tin, 5: 1: &lt;2&gt;; 2: &lt;12, 16, 21&gt;; 3: &lt;18&gt;; 5: &lt;21, 25&gt;, 8:&lt;3&gt;</a:t>
            </a:r>
            <a:endParaRPr b="0" lang="en-US" sz="2000" spc="-1" strike="noStrike">
              <a:solidFill>
                <a:srgbClr val="000000"/>
              </a:solidFill>
              <a:latin typeface="Tahoma"/>
            </a:endParaRPr>
          </a:p>
        </p:txBody>
      </p:sp>
      <p:sp>
        <p:nvSpPr>
          <p:cNvPr id="286" name="CustomShape 4"/>
          <p:cNvSpPr/>
          <p:nvPr/>
        </p:nvSpPr>
        <p:spPr>
          <a:xfrm>
            <a:off x="539640" y="4941720"/>
            <a:ext cx="7561440" cy="70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2000" spc="-1" strike="noStrike">
                <a:solidFill>
                  <a:srgbClr val="7575d1"/>
                </a:solidFill>
                <a:latin typeface="Tahoma"/>
              </a:rPr>
              <a:t>Truy vấn: tìm_kiếm /2 dữ_liệu</a:t>
            </a:r>
            <a:endParaRPr b="0" lang="en-US" sz="2000" spc="-1" strike="noStrike">
              <a:solidFill>
                <a:srgbClr val="000000"/>
              </a:solidFill>
              <a:latin typeface="Tahoma"/>
            </a:endParaRPr>
          </a:p>
          <a:p>
            <a:pPr/>
            <a:r>
              <a:rPr b="0" lang="en-US" sz="2000" spc="-1" strike="noStrike">
                <a:solidFill>
                  <a:srgbClr val="7575d1"/>
                </a:solidFill>
                <a:latin typeface="Tahoma"/>
              </a:rPr>
              <a:t>Kết quả: {1, 3}</a:t>
            </a:r>
            <a:endParaRPr b="0" lang="en-US" sz="2000" spc="-1" strike="noStrike">
              <a:solidFill>
                <a:srgbClr val="000000"/>
              </a:solidFill>
              <a:latin typeface="Tahoma"/>
            </a:endParaRPr>
          </a:p>
        </p:txBody>
      </p:sp>
      <p:sp>
        <p:nvSpPr>
          <p:cNvPr id="287" name="CustomShape 5"/>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5D79EDB5-B833-4458-BB13-249993A28EF0}"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Nội dung chính</a:t>
            </a:r>
            <a:endParaRPr b="0" lang="en-US" sz="3600" spc="-1" strike="noStrike">
              <a:solidFill>
                <a:srgbClr val="333399"/>
              </a:solidFill>
              <a:latin typeface="Tahoma"/>
            </a:endParaRPr>
          </a:p>
        </p:txBody>
      </p:sp>
      <p:sp>
        <p:nvSpPr>
          <p:cNvPr id="289" name="TextShape 2"/>
          <p:cNvSpPr txBox="1"/>
          <p:nvPr/>
        </p:nvSpPr>
        <p:spPr>
          <a:xfrm>
            <a:off x="610920" y="2205000"/>
            <a:ext cx="8343720" cy="3927600"/>
          </a:xfrm>
          <a:prstGeom prst="rect">
            <a:avLst/>
          </a:prstGeom>
          <a:noFill/>
          <a:ln>
            <a:noFill/>
          </a:ln>
        </p:spPr>
        <p:txBody>
          <a:bodyPr>
            <a:normAutofit/>
          </a:bodyPr>
          <a:p>
            <a:pPr marL="342720" indent="-342720">
              <a:spcBef>
                <a:spcPts val="697"/>
              </a:spcBef>
              <a:buClr>
                <a:srgbClr val="3333cc"/>
              </a:buClr>
              <a:buSzPct val="60000"/>
              <a:buFont typeface="Wingdings" charset="2"/>
              <a:buChar char=""/>
            </a:pPr>
            <a:r>
              <a:rPr b="0" lang="vi-VN" sz="2800" spc="-1" strike="noStrike">
                <a:solidFill>
                  <a:srgbClr val="d9d9d9"/>
                </a:solidFill>
                <a:latin typeface="Tahoma"/>
              </a:rPr>
              <a:t>1. Bộ từ vựng</a:t>
            </a:r>
            <a:endParaRPr b="0" lang="en-US" sz="28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vi-VN" sz="2800" spc="-1" strike="noStrike">
                <a:solidFill>
                  <a:srgbClr val="d9d9d9"/>
                </a:solidFill>
                <a:latin typeface="Tahoma"/>
              </a:rPr>
              <a:t>2. Kiểu truy vấn</a:t>
            </a:r>
            <a:endParaRPr b="0" lang="en-US" sz="28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vi-VN" sz="2400" spc="-1" strike="noStrike">
                <a:solidFill>
                  <a:srgbClr val="d9d9d9"/>
                </a:solidFill>
                <a:latin typeface="Tahoma"/>
              </a:rPr>
              <a:t>Truy vấn Boolean</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vi-VN" sz="2400" spc="-1" strike="noStrike">
                <a:solidFill>
                  <a:srgbClr val="d9d9d9"/>
                </a:solidFill>
                <a:latin typeface="Tahoma"/>
              </a:rPr>
              <a:t>Truy vấn mẫu từ</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vi-VN" sz="2400" spc="-1" strike="noStrike">
                <a:solidFill>
                  <a:srgbClr val="d9d9d9"/>
                </a:solidFill>
                <a:latin typeface="Tahoma"/>
              </a:rPr>
              <a:t>Truy vấn trích đoạn</a:t>
            </a:r>
            <a:endParaRPr b="0" lang="en-US" sz="24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000000"/>
                </a:solidFill>
                <a:latin typeface="Tahoma"/>
              </a:rPr>
              <a:t>3. Khoảng cách soạn thảo</a:t>
            </a:r>
            <a:endParaRPr b="0" lang="en-US" sz="2800" spc="-1" strike="noStrike">
              <a:solidFill>
                <a:srgbClr val="000000"/>
              </a:solidFill>
              <a:latin typeface="Tahoma"/>
            </a:endParaRPr>
          </a:p>
        </p:txBody>
      </p:sp>
      <p:sp>
        <p:nvSpPr>
          <p:cNvPr id="290"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A2542803-FD82-495D-AFB0-898265CB64A7}"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Khoảng cách soạn thảo</a:t>
            </a:r>
            <a:endParaRPr b="0" lang="en-US" sz="3600" spc="-1" strike="noStrike">
              <a:solidFill>
                <a:srgbClr val="333399"/>
              </a:solidFill>
              <a:latin typeface="Tahoma"/>
            </a:endParaRPr>
          </a:p>
        </p:txBody>
      </p:sp>
      <p:sp>
        <p:nvSpPr>
          <p:cNvPr id="292" name="TextShape 2"/>
          <p:cNvSpPr txBox="1"/>
          <p:nvPr/>
        </p:nvSpPr>
        <p:spPr>
          <a:xfrm>
            <a:off x="610920" y="2017800"/>
            <a:ext cx="8281800" cy="4363920"/>
          </a:xfrm>
          <a:prstGeom prst="rect">
            <a:avLst/>
          </a:prstGeom>
          <a:noFill/>
          <a:ln>
            <a:noFill/>
          </a:ln>
        </p:spPr>
        <p:txBody>
          <a:bodyPr>
            <a:normAutofit/>
          </a:bodyPr>
          <a:p>
            <a:pPr marL="342720" indent="-342720" algn="just">
              <a:spcBef>
                <a:spcPts val="598"/>
              </a:spcBef>
              <a:buClr>
                <a:srgbClr val="3333cc"/>
              </a:buClr>
              <a:buSzPct val="60000"/>
              <a:buFont typeface="Wingdings" charset="2"/>
              <a:buChar char=""/>
            </a:pPr>
            <a:r>
              <a:rPr b="0" lang="en-US" sz="2400" spc="-1" strike="noStrike">
                <a:solidFill>
                  <a:srgbClr val="000000"/>
                </a:solidFill>
                <a:latin typeface="Tahoma"/>
              </a:rPr>
              <a:t>Khoảng cách soạn thảo giữa chuỗi ký tự </a:t>
            </a:r>
            <a:r>
              <a:rPr b="0" i="1" lang="en-US" sz="2400" spc="-1" strike="noStrike">
                <a:solidFill>
                  <a:srgbClr val="000000"/>
                </a:solidFill>
                <a:latin typeface="Tahoma"/>
              </a:rPr>
              <a:t>s</a:t>
            </a:r>
            <a:r>
              <a:rPr b="0" lang="en-US" sz="2400" spc="-1" strike="noStrike" baseline="-25000">
                <a:solidFill>
                  <a:srgbClr val="000000"/>
                </a:solidFill>
                <a:latin typeface="Tahoma"/>
              </a:rPr>
              <a:t>1</a:t>
            </a:r>
            <a:r>
              <a:rPr b="0" lang="en-US" sz="2400" spc="-1" strike="noStrike">
                <a:solidFill>
                  <a:srgbClr val="000000"/>
                </a:solidFill>
                <a:latin typeface="Tahoma"/>
              </a:rPr>
              <a:t> và </a:t>
            </a:r>
            <a:r>
              <a:rPr b="0" i="1" lang="en-US" sz="2400" spc="-1" strike="noStrike">
                <a:solidFill>
                  <a:srgbClr val="000000"/>
                </a:solidFill>
                <a:latin typeface="Tahoma"/>
              </a:rPr>
              <a:t>s</a:t>
            </a:r>
            <a:r>
              <a:rPr b="0" lang="en-US" sz="2400" spc="-1" strike="noStrike" baseline="-25000">
                <a:solidFill>
                  <a:srgbClr val="000000"/>
                </a:solidFill>
                <a:latin typeface="Tahoma"/>
              </a:rPr>
              <a:t>2</a:t>
            </a:r>
            <a:r>
              <a:rPr b="0" lang="en-US" sz="2400" spc="-1" strike="noStrike">
                <a:solidFill>
                  <a:srgbClr val="000000"/>
                </a:solidFill>
                <a:latin typeface="Tahoma"/>
              </a:rPr>
              <a:t> là số thao tác soạn thảo cơ bản để biến </a:t>
            </a:r>
            <a:r>
              <a:rPr b="0" i="1" lang="en-US" sz="2400" spc="-1" strike="noStrike">
                <a:solidFill>
                  <a:srgbClr val="000000"/>
                </a:solidFill>
                <a:latin typeface="Tahoma"/>
              </a:rPr>
              <a:t>s</a:t>
            </a:r>
            <a:r>
              <a:rPr b="0" lang="en-US" sz="2400" spc="-1" strike="noStrike" baseline="-25000">
                <a:solidFill>
                  <a:srgbClr val="000000"/>
                </a:solidFill>
                <a:latin typeface="Tahoma"/>
              </a:rPr>
              <a:t>1</a:t>
            </a:r>
            <a:r>
              <a:rPr b="0" lang="en-US" sz="2400" spc="-1" strike="noStrike">
                <a:solidFill>
                  <a:srgbClr val="000000"/>
                </a:solidFill>
                <a:latin typeface="Tahoma"/>
              </a:rPr>
              <a:t> thành </a:t>
            </a:r>
            <a:r>
              <a:rPr b="0" i="1" lang="en-US" sz="2400" spc="-1" strike="noStrike">
                <a:solidFill>
                  <a:srgbClr val="000000"/>
                </a:solidFill>
                <a:latin typeface="Tahoma"/>
              </a:rPr>
              <a:t>s</a:t>
            </a:r>
            <a:r>
              <a:rPr b="0" lang="en-US" sz="2400" spc="-1" strike="noStrike" baseline="-25000">
                <a:solidFill>
                  <a:srgbClr val="000000"/>
                </a:solidFill>
                <a:latin typeface="Tahoma"/>
              </a:rPr>
              <a:t>2</a:t>
            </a:r>
            <a:r>
              <a:rPr b="0" lang="en-US" sz="2400" spc="-1" strike="noStrike">
                <a:solidFill>
                  <a:srgbClr val="000000"/>
                </a:solidFill>
                <a:latin typeface="Tahoma"/>
              </a:rPr>
              <a:t>.</a:t>
            </a:r>
            <a:endParaRPr b="0" lang="en-US" sz="2400" spc="-1" strike="noStrike">
              <a:solidFill>
                <a:srgbClr val="000000"/>
              </a:solidFill>
              <a:latin typeface="Tahoma"/>
            </a:endParaRPr>
          </a:p>
          <a:p>
            <a:pPr marL="342720" indent="-342720" algn="just">
              <a:spcBef>
                <a:spcPts val="598"/>
              </a:spcBef>
              <a:buClr>
                <a:srgbClr val="3333cc"/>
              </a:buClr>
              <a:buSzPct val="60000"/>
              <a:buFont typeface="Wingdings" charset="2"/>
              <a:buChar char=""/>
            </a:pPr>
            <a:r>
              <a:rPr b="0" lang="en-US" sz="2400" spc="-1" strike="noStrike">
                <a:solidFill>
                  <a:srgbClr val="000000"/>
                </a:solidFill>
                <a:latin typeface="Tahoma"/>
              </a:rPr>
              <a:t>Ứng dụng:</a:t>
            </a:r>
            <a:endParaRPr b="0" lang="en-US" sz="2400" spc="-1" strike="noStrike">
              <a:solidFill>
                <a:srgbClr val="000000"/>
              </a:solidFill>
              <a:latin typeface="Tahoma"/>
            </a:endParaRPr>
          </a:p>
          <a:p>
            <a:pPr lvl="1" marL="742680" indent="-285480" algn="just">
              <a:spcBef>
                <a:spcPts val="499"/>
              </a:spcBef>
              <a:buClr>
                <a:srgbClr val="ff0000"/>
              </a:buClr>
              <a:buSzPct val="55000"/>
              <a:buFont typeface="Wingdings" charset="2"/>
              <a:buChar char=""/>
            </a:pPr>
            <a:r>
              <a:rPr b="0" lang="en-US" sz="2000" spc="-1" strike="noStrike">
                <a:solidFill>
                  <a:srgbClr val="000000"/>
                </a:solidFill>
                <a:latin typeface="Tahoma"/>
              </a:rPr>
              <a:t>Gợi ý từ truy vấn;</a:t>
            </a:r>
            <a:endParaRPr b="0" lang="en-US" sz="2000" spc="-1" strike="noStrike">
              <a:solidFill>
                <a:srgbClr val="000000"/>
              </a:solidFill>
              <a:latin typeface="Tahoma"/>
            </a:endParaRPr>
          </a:p>
          <a:p>
            <a:pPr lvl="1" marL="742680" indent="-285480" algn="just">
              <a:spcBef>
                <a:spcPts val="499"/>
              </a:spcBef>
              <a:buClr>
                <a:srgbClr val="ff0000"/>
              </a:buClr>
              <a:buSzPct val="55000"/>
              <a:buFont typeface="Wingdings" charset="2"/>
              <a:buChar char=""/>
            </a:pPr>
            <a:r>
              <a:rPr b="0" lang="en-US" sz="2000" spc="-1" strike="noStrike">
                <a:solidFill>
                  <a:srgbClr val="000000"/>
                </a:solidFill>
                <a:latin typeface="Tahoma"/>
              </a:rPr>
              <a:t>Sửa lỗi cú pháp.</a:t>
            </a:r>
            <a:endParaRPr b="0" lang="en-US" sz="2000" spc="-1" strike="noStrike">
              <a:solidFill>
                <a:srgbClr val="000000"/>
              </a:solidFill>
              <a:latin typeface="Tahoma"/>
            </a:endParaRPr>
          </a:p>
        </p:txBody>
      </p:sp>
      <p:sp>
        <p:nvSpPr>
          <p:cNvPr id="293"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74E6B8F9-D3D6-44BD-BA6B-249D95F7EC0C}"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171440" y="620640"/>
            <a:ext cx="7793280" cy="982800"/>
          </a:xfrm>
          <a:prstGeom prst="rect">
            <a:avLst/>
          </a:prstGeom>
          <a:noFill/>
          <a:ln>
            <a:noFill/>
          </a:ln>
        </p:spPr>
        <p:txBody>
          <a:bodyPr anchor="b"/>
          <a:p>
            <a:pPr/>
            <a:r>
              <a:rPr b="0" lang="de-DE" sz="3600" spc="-1" strike="noStrike">
                <a:solidFill>
                  <a:srgbClr val="333399"/>
                </a:solidFill>
                <a:latin typeface="Tahoma"/>
              </a:rPr>
              <a:t>Khoảng cách soạn thảo (2)</a:t>
            </a:r>
            <a:endParaRPr b="0" lang="en-US" sz="3600" spc="-1" strike="noStrike">
              <a:solidFill>
                <a:srgbClr val="333399"/>
              </a:solidFill>
              <a:latin typeface="Tahoma"/>
            </a:endParaRPr>
          </a:p>
        </p:txBody>
      </p:sp>
      <p:sp>
        <p:nvSpPr>
          <p:cNvPr id="295" name="TextShape 2"/>
          <p:cNvSpPr txBox="1"/>
          <p:nvPr/>
        </p:nvSpPr>
        <p:spPr>
          <a:xfrm>
            <a:off x="611280" y="2060280"/>
            <a:ext cx="8353440" cy="3097080"/>
          </a:xfrm>
          <a:prstGeom prst="rect">
            <a:avLst/>
          </a:prstGeom>
          <a:solidFill>
            <a:srgbClr val="ffffff"/>
          </a:solidFill>
          <a:ln>
            <a:noFill/>
          </a:ln>
        </p:spPr>
        <p:txBody>
          <a:bodyPr>
            <a:normAutofit/>
          </a:bodyPr>
          <a:p>
            <a:pPr marL="342720" indent="-342720">
              <a:lnSpc>
                <a:spcPct val="120000"/>
              </a:lnSpc>
              <a:buClr>
                <a:srgbClr val="3333cc"/>
              </a:buClr>
              <a:buSzPct val="60000"/>
              <a:buFont typeface="Wingdings" charset="2"/>
              <a:buChar char=""/>
            </a:pPr>
            <a:r>
              <a:rPr b="0" lang="en-US" sz="2400" spc="-1" strike="noStrike">
                <a:solidFill>
                  <a:srgbClr val="000000"/>
                </a:solidFill>
                <a:latin typeface="Tahoma"/>
              </a:rPr>
              <a:t>Các thao tác cơ bản trong khoảng cách soạn thảo </a:t>
            </a:r>
            <a:r>
              <a:rPr b="1" lang="en-US" sz="2400" spc="-1" strike="noStrike">
                <a:solidFill>
                  <a:srgbClr val="000000"/>
                </a:solidFill>
                <a:latin typeface="Tahoma"/>
              </a:rPr>
              <a:t>Levenshtein</a:t>
            </a:r>
            <a:r>
              <a:rPr b="0" lang="en-US" sz="2400" spc="-1" strike="noStrike">
                <a:solidFill>
                  <a:srgbClr val="000000"/>
                </a:solidFill>
                <a:latin typeface="Tahoma"/>
              </a:rPr>
              <a:t> là: </a:t>
            </a:r>
            <a:r>
              <a:rPr b="0" i="1" lang="en-US" sz="2400" spc="-1" strike="noStrike">
                <a:solidFill>
                  <a:srgbClr val="000000"/>
                </a:solidFill>
                <a:latin typeface="Tahoma"/>
              </a:rPr>
              <a:t>chèn </a:t>
            </a:r>
            <a:r>
              <a:rPr b="0" lang="en-US" sz="2400" spc="-1" strike="noStrike">
                <a:solidFill>
                  <a:srgbClr val="000000"/>
                </a:solidFill>
                <a:latin typeface="Tahoma"/>
              </a:rPr>
              <a:t>(</a:t>
            </a:r>
            <a:r>
              <a:rPr b="0" i="1" lang="de-DE" sz="2400" spc="-1" strike="noStrike">
                <a:solidFill>
                  <a:srgbClr val="000000"/>
                </a:solidFill>
                <a:latin typeface="Tahoma"/>
              </a:rPr>
              <a:t>insert</a:t>
            </a:r>
            <a:r>
              <a:rPr b="0" lang="de-DE" sz="2400" spc="-1" strike="noStrike">
                <a:solidFill>
                  <a:srgbClr val="000000"/>
                </a:solidFill>
                <a:latin typeface="Tahoma"/>
              </a:rPr>
              <a:t>)</a:t>
            </a:r>
            <a:r>
              <a:rPr b="0" i="1" lang="de-DE" sz="2400" spc="-1" strike="noStrike">
                <a:solidFill>
                  <a:srgbClr val="000000"/>
                </a:solidFill>
                <a:latin typeface="Tahoma"/>
              </a:rPr>
              <a:t>, xóa </a:t>
            </a:r>
            <a:r>
              <a:rPr b="0" lang="de-DE" sz="2400" spc="-1" strike="noStrike">
                <a:solidFill>
                  <a:srgbClr val="000000"/>
                </a:solidFill>
                <a:latin typeface="Tahoma"/>
              </a:rPr>
              <a:t>(</a:t>
            </a:r>
            <a:r>
              <a:rPr b="0" i="1" lang="de-DE" sz="2400" spc="-1" strike="noStrike">
                <a:solidFill>
                  <a:srgbClr val="000000"/>
                </a:solidFill>
                <a:latin typeface="Tahoma"/>
              </a:rPr>
              <a:t>delete</a:t>
            </a:r>
            <a:r>
              <a:rPr b="0" lang="de-DE" sz="2400" spc="-1" strike="noStrike">
                <a:solidFill>
                  <a:srgbClr val="000000"/>
                </a:solidFill>
                <a:latin typeface="Tahoma"/>
              </a:rPr>
              <a:t>)</a:t>
            </a:r>
            <a:r>
              <a:rPr b="0" i="1" lang="de-DE" sz="2400" spc="-1" strike="noStrike">
                <a:solidFill>
                  <a:srgbClr val="000000"/>
                </a:solidFill>
                <a:latin typeface="Tahoma"/>
              </a:rPr>
              <a:t>, và thay thế </a:t>
            </a:r>
            <a:r>
              <a:rPr b="0" lang="de-DE" sz="2400" spc="-1" strike="noStrike">
                <a:solidFill>
                  <a:srgbClr val="000000"/>
                </a:solidFill>
                <a:latin typeface="Tahoma"/>
              </a:rPr>
              <a:t>(</a:t>
            </a:r>
            <a:r>
              <a:rPr b="0" i="1" lang="de-DE" sz="2400" spc="-1" strike="noStrike">
                <a:solidFill>
                  <a:srgbClr val="000000"/>
                </a:solidFill>
                <a:latin typeface="Tahoma"/>
              </a:rPr>
              <a:t>replace</a:t>
            </a:r>
            <a:r>
              <a:rPr b="0" lang="de-DE" sz="2400" spc="-1" strike="noStrike">
                <a:solidFill>
                  <a:srgbClr val="000000"/>
                </a:solidFill>
                <a:latin typeface="Tahoma"/>
              </a:rPr>
              <a:t>)</a:t>
            </a:r>
            <a:endParaRPr b="0" lang="en-US" sz="2400" spc="-1" strike="noStrike">
              <a:solidFill>
                <a:srgbClr val="000000"/>
              </a:solidFill>
              <a:latin typeface="Tahoma"/>
            </a:endParaRPr>
          </a:p>
          <a:p>
            <a:pPr marL="342720" indent="-342720" algn="just">
              <a:lnSpc>
                <a:spcPct val="120000"/>
              </a:lnSpc>
              <a:buClr>
                <a:srgbClr val="3333cc"/>
              </a:buClr>
              <a:buSzPct val="60000"/>
              <a:buFont typeface="Wingdings" charset="2"/>
              <a:buChar char=""/>
            </a:pPr>
            <a:r>
              <a:rPr b="0" lang="de-DE" sz="2400" spc="-1" strike="noStrike">
                <a:solidFill>
                  <a:srgbClr val="000000"/>
                </a:solidFill>
                <a:latin typeface="Tahoma"/>
              </a:rPr>
              <a:t>Khoảng cách </a:t>
            </a:r>
            <a:r>
              <a:rPr b="1" lang="de-DE" sz="2400" spc="-1" strike="noStrike">
                <a:solidFill>
                  <a:srgbClr val="000000"/>
                </a:solidFill>
                <a:latin typeface="Tahoma"/>
              </a:rPr>
              <a:t>Damerau-Levenshtein:</a:t>
            </a:r>
            <a:r>
              <a:rPr b="0" lang="de-DE" sz="2400" spc="-1" strike="noStrike">
                <a:solidFill>
                  <a:srgbClr val="000000"/>
                </a:solidFill>
                <a:latin typeface="Tahoma"/>
              </a:rPr>
              <a:t> bổ xung thao tác </a:t>
            </a:r>
            <a:r>
              <a:rPr b="0" i="1" lang="de-DE" sz="2400" spc="-1" strike="noStrike">
                <a:solidFill>
                  <a:srgbClr val="000000"/>
                </a:solidFill>
                <a:latin typeface="Tahoma"/>
              </a:rPr>
              <a:t>hoán vị</a:t>
            </a:r>
            <a:r>
              <a:rPr b="0" lang="de-DE" sz="2400" spc="-1" strike="noStrike">
                <a:solidFill>
                  <a:srgbClr val="000000"/>
                </a:solidFill>
                <a:latin typeface="Tahoma"/>
              </a:rPr>
              <a:t> (</a:t>
            </a:r>
            <a:r>
              <a:rPr b="0" i="1" lang="de-DE" sz="2400" spc="-1" strike="noStrike">
                <a:solidFill>
                  <a:srgbClr val="000000"/>
                </a:solidFill>
                <a:latin typeface="Tahoma"/>
              </a:rPr>
              <a:t>transposition</a:t>
            </a:r>
            <a:r>
              <a:rPr b="0" lang="de-DE" sz="2400" spc="-1" strike="noStrike">
                <a:solidFill>
                  <a:srgbClr val="000000"/>
                </a:solidFill>
                <a:latin typeface="Tahoma"/>
              </a:rPr>
              <a:t>).</a:t>
            </a:r>
            <a:endParaRPr b="0" lang="en-US" sz="2400" spc="-1" strike="noStrike">
              <a:solidFill>
                <a:srgbClr val="000000"/>
              </a:solidFill>
              <a:latin typeface="Tahoma"/>
            </a:endParaRPr>
          </a:p>
        </p:txBody>
      </p:sp>
      <p:sp>
        <p:nvSpPr>
          <p:cNvPr id="296"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8A2CCEE7-71F9-42F1-9ADB-041590BACC8A}"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ea typeface="ＭＳ Ｐゴシック"/>
              </a:rPr>
              <a:t>Dữ liệu từ vựng</a:t>
            </a:r>
            <a:endParaRPr b="0" lang="en-US" sz="3600" spc="-1" strike="noStrike">
              <a:solidFill>
                <a:srgbClr val="333399"/>
              </a:solidFill>
              <a:latin typeface="Tahoma"/>
            </a:endParaRPr>
          </a:p>
        </p:txBody>
      </p:sp>
      <p:sp>
        <p:nvSpPr>
          <p:cNvPr id="114" name="TextShape 2"/>
          <p:cNvSpPr txBox="1"/>
          <p:nvPr/>
        </p:nvSpPr>
        <p:spPr>
          <a:xfrm>
            <a:off x="755280" y="1933200"/>
            <a:ext cx="8055000" cy="3799080"/>
          </a:xfrm>
          <a:prstGeom prst="rect">
            <a:avLst/>
          </a:prstGeom>
          <a:noFill/>
          <a:ln>
            <a:noFill/>
          </a:ln>
        </p:spPr>
        <p:txBody>
          <a:bodyPr>
            <a:normAutofit/>
          </a:bodyPr>
          <a:p>
            <a:pPr>
              <a:spcBef>
                <a:spcPts val="697"/>
              </a:spcBef>
            </a:pPr>
            <a:endParaRPr b="0" lang="en-US" sz="3200" spc="-1" strike="noStrike">
              <a:solidFill>
                <a:srgbClr val="000000"/>
              </a:solidFill>
              <a:latin typeface="Tahoma"/>
            </a:endParaRPr>
          </a:p>
          <a:p>
            <a:pPr>
              <a:spcBef>
                <a:spcPts val="697"/>
              </a:spcBef>
            </a:pPr>
            <a:endParaRPr b="0" lang="en-US" sz="3200" spc="-1" strike="noStrike">
              <a:solidFill>
                <a:srgbClr val="000000"/>
              </a:solidFill>
              <a:latin typeface="Tahoma"/>
            </a:endParaRPr>
          </a:p>
          <a:p>
            <a:pPr>
              <a:spcBef>
                <a:spcPts val="448"/>
              </a:spcBef>
              <a:buClr>
                <a:srgbClr val="3333cc"/>
              </a:buClr>
              <a:buSzPct val="60000"/>
              <a:buFont typeface="Wingdings" charset="2"/>
              <a:buChar char=""/>
            </a:pPr>
            <a:endParaRPr b="0" lang="en-US" sz="3200" spc="-1" strike="noStrike">
              <a:solidFill>
                <a:srgbClr val="000000"/>
              </a:solidFill>
              <a:latin typeface="Tahoma"/>
            </a:endParaRPr>
          </a:p>
          <a:p>
            <a:pPr>
              <a:spcBef>
                <a:spcPts val="448"/>
              </a:spcBef>
              <a:buClr>
                <a:srgbClr val="3333cc"/>
              </a:buClr>
              <a:buSzPct val="60000"/>
              <a:buFont typeface="Wingdings" charset="2"/>
              <a:buChar char=""/>
            </a:pPr>
            <a:endParaRPr b="0" lang="en-US" sz="3200" spc="-1" strike="noStrike">
              <a:solidFill>
                <a:srgbClr val="000000"/>
              </a:solidFill>
              <a:latin typeface="Tahoma"/>
            </a:endParaRPr>
          </a:p>
          <a:p>
            <a:pPr>
              <a:spcBef>
                <a:spcPts val="448"/>
              </a:spcBef>
              <a:buClr>
                <a:srgbClr val="3333cc"/>
              </a:buClr>
              <a:buSzPct val="60000"/>
              <a:buFont typeface="Wingdings" charset="2"/>
              <a:buChar char=""/>
            </a:pPr>
            <a:endParaRPr b="0" lang="en-US" sz="3200" spc="-1" strike="noStrike">
              <a:solidFill>
                <a:srgbClr val="000000"/>
              </a:solidFill>
              <a:latin typeface="Tahoma"/>
            </a:endParaRPr>
          </a:p>
          <a:p>
            <a:pPr>
              <a:spcBef>
                <a:spcPts val="697"/>
              </a:spcBef>
              <a:buClr>
                <a:srgbClr val="3333cc"/>
              </a:buClr>
              <a:buSzPct val="60000"/>
              <a:buFont typeface="Wingdings" charset="2"/>
              <a:buChar char=""/>
            </a:pPr>
            <a:endParaRPr b="0" lang="en-US" sz="3200" spc="-1" strike="noStrike">
              <a:solidFill>
                <a:srgbClr val="000000"/>
              </a:solidFill>
              <a:latin typeface="Tahoma"/>
            </a:endParaRPr>
          </a:p>
          <a:p>
            <a:pPr>
              <a:spcBef>
                <a:spcPts val="499"/>
              </a:spcBef>
            </a:pPr>
            <a:endParaRPr b="0" lang="en-US" sz="3200" spc="-1" strike="noStrike">
              <a:solidFill>
                <a:srgbClr val="000000"/>
              </a:solidFill>
              <a:latin typeface="Tahoma"/>
            </a:endParaRPr>
          </a:p>
          <a:p>
            <a:pPr>
              <a:spcBef>
                <a:spcPts val="499"/>
              </a:spcBef>
            </a:pPr>
            <a:r>
              <a:rPr b="0" lang="en-US" sz="2000" spc="-1" strike="noStrike">
                <a:solidFill>
                  <a:srgbClr val="000000"/>
                </a:solidFill>
                <a:latin typeface="Tahoma"/>
                <a:ea typeface="ＭＳ Ｐゴシック"/>
              </a:rPr>
              <a:t>	</a:t>
            </a:r>
            <a:r>
              <a:rPr b="0" lang="en-US" sz="2000" spc="-1" strike="noStrike">
                <a:solidFill>
                  <a:srgbClr val="000000"/>
                </a:solidFill>
                <a:latin typeface="Tahoma"/>
                <a:ea typeface="ＭＳ Ｐゴシック"/>
              </a:rPr>
              <a:t>char[20]   </a:t>
            </a:r>
            <a:r>
              <a:rPr b="0" lang="en-US" sz="2000" spc="-1" strike="noStrike">
                <a:solidFill>
                  <a:srgbClr val="000000"/>
                </a:solidFill>
                <a:latin typeface="Tahoma"/>
                <a:ea typeface="ＭＳ Ｐゴシック"/>
              </a:rPr>
              <a:t>	</a:t>
            </a:r>
            <a:r>
              <a:rPr b="0" lang="en-US" sz="2000" spc="-1" strike="noStrike">
                <a:solidFill>
                  <a:srgbClr val="000000"/>
                </a:solidFill>
                <a:latin typeface="Tahoma"/>
                <a:ea typeface="ＭＳ Ｐゴシック"/>
              </a:rPr>
              <a:t>	</a:t>
            </a:r>
            <a:r>
              <a:rPr b="0" lang="en-US" sz="2000" spc="-1" strike="noStrike">
                <a:solidFill>
                  <a:srgbClr val="000000"/>
                </a:solidFill>
                <a:latin typeface="Tahoma"/>
                <a:ea typeface="ＭＳ Ｐゴシック"/>
              </a:rPr>
              <a:t>int                   Postings *</a:t>
            </a:r>
            <a:endParaRPr b="0" lang="en-US" sz="2000" spc="-1" strike="noStrike">
              <a:solidFill>
                <a:srgbClr val="000000"/>
              </a:solidFill>
              <a:latin typeface="Tahoma"/>
            </a:endParaRPr>
          </a:p>
          <a:p>
            <a:pPr>
              <a:spcBef>
                <a:spcPts val="499"/>
              </a:spcBef>
            </a:pPr>
            <a:r>
              <a:rPr b="0" lang="en-US" sz="2000" spc="-1" strike="noStrike">
                <a:solidFill>
                  <a:srgbClr val="000000"/>
                </a:solidFill>
                <a:latin typeface="Tahoma"/>
                <a:ea typeface="ＭＳ Ｐゴシック"/>
              </a:rPr>
              <a:t>    </a:t>
            </a:r>
            <a:r>
              <a:rPr b="0" lang="en-US" sz="2000" spc="-1" strike="noStrike">
                <a:solidFill>
                  <a:srgbClr val="00a000"/>
                </a:solidFill>
                <a:latin typeface="Tahoma"/>
                <a:ea typeface="ＭＳ Ｐゴシック"/>
              </a:rPr>
              <a:t>20 bytes   </a:t>
            </a:r>
            <a:r>
              <a:rPr b="0" lang="en-US" sz="2000" spc="-1" strike="noStrike">
                <a:solidFill>
                  <a:srgbClr val="00a000"/>
                </a:solidFill>
                <a:latin typeface="Tahoma"/>
                <a:ea typeface="ＭＳ Ｐゴシック"/>
              </a:rPr>
              <a:t>	</a:t>
            </a:r>
            <a:r>
              <a:rPr b="0" lang="en-US" sz="2000" spc="-1" strike="noStrike">
                <a:solidFill>
                  <a:srgbClr val="00a000"/>
                </a:solidFill>
                <a:latin typeface="Tahoma"/>
                <a:ea typeface="ＭＳ Ｐゴシック"/>
              </a:rPr>
              <a:t>	</a:t>
            </a:r>
            <a:r>
              <a:rPr b="0" lang="en-US" sz="2000" spc="-1" strike="noStrike">
                <a:solidFill>
                  <a:srgbClr val="00a000"/>
                </a:solidFill>
                <a:latin typeface="Tahoma"/>
                <a:ea typeface="ＭＳ Ｐゴシック"/>
              </a:rPr>
              <a:t>4/8 bytes        4/8 bytes  </a:t>
            </a:r>
            <a:endParaRPr b="0" lang="en-US" sz="2000" spc="-1" strike="noStrike">
              <a:solidFill>
                <a:srgbClr val="000000"/>
              </a:solidFill>
              <a:latin typeface="Tahoma"/>
            </a:endParaRPr>
          </a:p>
        </p:txBody>
      </p:sp>
      <p:sp>
        <p:nvSpPr>
          <p:cNvPr id="115" name="CustomShape 3"/>
          <p:cNvSpPr/>
          <p:nvPr/>
        </p:nvSpPr>
        <p:spPr>
          <a:xfrm>
            <a:off x="7607880" y="-33120"/>
            <a:ext cx="99612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p>
            <a:pPr>
              <a:lnSpc>
                <a:spcPct val="100000"/>
              </a:lnSpc>
            </a:pPr>
            <a:r>
              <a:rPr b="0" lang="en-US" sz="1600" spc="-1" strike="noStrike">
                <a:solidFill>
                  <a:srgbClr val="fbfcff"/>
                </a:solidFill>
                <a:latin typeface="Lucida Sans"/>
                <a:ea typeface="Arial Unicode MS"/>
              </a:rPr>
              <a:t>Sec. 3.1</a:t>
            </a:r>
            <a:endParaRPr b="0" lang="en-US" sz="1600" spc="-1" strike="noStrike">
              <a:solidFill>
                <a:srgbClr val="000000"/>
              </a:solidFill>
              <a:latin typeface="Tahoma"/>
            </a:endParaRPr>
          </a:p>
        </p:txBody>
      </p:sp>
      <p:graphicFrame>
        <p:nvGraphicFramePr>
          <p:cNvPr id="116" name="Table 4"/>
          <p:cNvGraphicFramePr/>
          <p:nvPr/>
        </p:nvGraphicFramePr>
        <p:xfrm>
          <a:off x="900000" y="2205000"/>
          <a:ext cx="7364160" cy="2493720"/>
        </p:xfrm>
        <a:graphic>
          <a:graphicData uri="http://schemas.openxmlformats.org/drawingml/2006/table">
            <a:tbl>
              <a:tblPr/>
              <a:tblGrid>
                <a:gridCol w="2324160"/>
                <a:gridCol w="2586240"/>
                <a:gridCol w="2454120"/>
              </a:tblGrid>
              <a:tr h="640440">
                <a:tc>
                  <a:txBody>
                    <a:bodyPr/>
                    <a:p>
                      <a:pPr/>
                      <a:r>
                        <a:rPr b="1" lang="en-US" sz="1800" spc="-1" strike="noStrike">
                          <a:solidFill>
                            <a:srgbClr val="ffffff"/>
                          </a:solidFill>
                          <a:latin typeface="Tahoma"/>
                        </a:rPr>
                        <a:t>Từ</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18720">
                      <a:solidFill>
                        <a:srgbClr val="ffffff"/>
                      </a:solidFill>
                    </a:lnB>
                    <a:solidFill>
                      <a:srgbClr val="00e4a8"/>
                    </a:solidFill>
                  </a:tcPr>
                </a:tc>
                <a:tc>
                  <a:txBody>
                    <a:bodyPr/>
                    <a:p>
                      <a:pPr/>
                      <a:r>
                        <a:rPr b="1" lang="en-US" sz="1800" spc="-1" strike="noStrike">
                          <a:solidFill>
                            <a:srgbClr val="ffffff"/>
                          </a:solidFill>
                          <a:latin typeface="Tahoma"/>
                        </a:rPr>
                        <a:t>Số lượng văn bản</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18720">
                      <a:solidFill>
                        <a:srgbClr val="ffffff"/>
                      </a:solidFill>
                    </a:lnB>
                    <a:solidFill>
                      <a:srgbClr val="00e4a8"/>
                    </a:solidFill>
                  </a:tcPr>
                </a:tc>
                <a:tc>
                  <a:txBody>
                    <a:bodyPr/>
                    <a:p>
                      <a:pPr/>
                      <a:r>
                        <a:rPr b="1" lang="en-US" sz="1800" spc="-1" strike="noStrike">
                          <a:solidFill>
                            <a:srgbClr val="ffffff"/>
                          </a:solidFill>
                          <a:latin typeface="Tahoma"/>
                        </a:rPr>
                        <a:t>Con trỏ tới danh sách thẻ định vị</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18720">
                      <a:solidFill>
                        <a:srgbClr val="ffffff"/>
                      </a:solidFill>
                    </a:lnB>
                    <a:solidFill>
                      <a:srgbClr val="00e4a8"/>
                    </a:solidFill>
                  </a:tcPr>
                </a:tc>
              </a:tr>
              <a:tr h="371520">
                <a:tc>
                  <a:txBody>
                    <a:bodyPr/>
                    <a:p>
                      <a:pPr/>
                      <a:r>
                        <a:rPr b="0" lang="en-US" sz="1800" spc="-1" strike="noStrike">
                          <a:solidFill>
                            <a:srgbClr val="000000"/>
                          </a:solidFill>
                          <a:latin typeface="Tahoma"/>
                        </a:rPr>
                        <a:t>a</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18720">
                      <a:solidFill>
                        <a:srgbClr val="ffffff"/>
                      </a:solidFill>
                    </a:lnT>
                    <a:lnB w="5760">
                      <a:solidFill>
                        <a:srgbClr val="ffffff"/>
                      </a:solidFill>
                    </a:lnB>
                    <a:solidFill>
                      <a:srgbClr val="cbf5e1"/>
                    </a:solidFill>
                  </a:tcPr>
                </a:tc>
                <a:tc>
                  <a:txBody>
                    <a:bodyPr/>
                    <a:p>
                      <a:pPr/>
                      <a:r>
                        <a:rPr b="0" lang="en-US" sz="1800" spc="-1" strike="noStrike">
                          <a:solidFill>
                            <a:srgbClr val="000000"/>
                          </a:solidFill>
                          <a:latin typeface="Tahoma"/>
                        </a:rPr>
                        <a:t>3212</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18720">
                      <a:solidFill>
                        <a:srgbClr val="ffffff"/>
                      </a:solidFill>
                    </a:lnT>
                    <a:lnB w="5760">
                      <a:solidFill>
                        <a:srgbClr val="ffffff"/>
                      </a:solidFill>
                    </a:lnB>
                    <a:solidFill>
                      <a:srgbClr val="cbf5e1"/>
                    </a:solidFill>
                  </a:tcPr>
                </a:tc>
                <a:tc>
                  <a:txBody>
                    <a:bodyPr/>
                    <a:p>
                      <a:pPr/>
                      <a:r>
                        <a:rPr b="0" lang="en-US" sz="1800" spc="-1" strike="noStrike">
                          <a:solidFill>
                            <a:srgbClr val="000000"/>
                          </a:solidFill>
                          <a:latin typeface="Tahoma"/>
                        </a:rPr>
                        <a:t>---&gt;</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18720">
                      <a:solidFill>
                        <a:srgbClr val="ffffff"/>
                      </a:solidFill>
                    </a:lnT>
                    <a:lnB w="5760">
                      <a:solidFill>
                        <a:srgbClr val="ffffff"/>
                      </a:solidFill>
                    </a:lnB>
                    <a:solidFill>
                      <a:srgbClr val="cbf5e1"/>
                    </a:solidFill>
                  </a:tcPr>
                </a:tc>
              </a:tr>
              <a:tr h="370080">
                <a:tc>
                  <a:txBody>
                    <a:bodyPr/>
                    <a:p>
                      <a:pPr/>
                      <a:r>
                        <a:rPr b="0" lang="en-US" sz="1800" spc="-1" strike="noStrike">
                          <a:solidFill>
                            <a:srgbClr val="000000"/>
                          </a:solidFill>
                          <a:latin typeface="Tahoma"/>
                        </a:rPr>
                        <a:t>b</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faf1"/>
                    </a:solidFill>
                  </a:tcPr>
                </a:tc>
                <a:tc>
                  <a:txBody>
                    <a:bodyPr/>
                    <a:p>
                      <a:pPr/>
                      <a:r>
                        <a:rPr b="0" lang="en-US" sz="1800" spc="-1" strike="noStrike">
                          <a:solidFill>
                            <a:srgbClr val="000000"/>
                          </a:solidFill>
                          <a:latin typeface="Tahoma"/>
                        </a:rPr>
                        <a:t>35</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faf1"/>
                    </a:solidFill>
                  </a:tcPr>
                </a:tc>
                <a:tc>
                  <a:txBody>
                    <a:bodyPr/>
                    <a:p>
                      <a:pPr/>
                      <a:r>
                        <a:rPr b="0" lang="en-US" sz="1800" spc="-1" strike="noStrike">
                          <a:solidFill>
                            <a:srgbClr val="000000"/>
                          </a:solidFill>
                          <a:latin typeface="Tahoma"/>
                        </a:rPr>
                        <a:t>---&gt;</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faf1"/>
                    </a:solidFill>
                  </a:tcPr>
                </a:tc>
              </a:tr>
              <a:tr h="371160">
                <a:tc>
                  <a:txBody>
                    <a:bodyPr/>
                    <a:p>
                      <a:pPr/>
                      <a:r>
                        <a:rPr b="0" lang="en-US" sz="1800" spc="-1" strike="noStrike">
                          <a:solidFill>
                            <a:srgbClr val="000000"/>
                          </a:solidFill>
                          <a:latin typeface="Tahoma"/>
                        </a:rPr>
                        <a:t>c</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bf5e1"/>
                    </a:solidFill>
                  </a:tcPr>
                </a:tc>
                <a:tc>
                  <a:txBody>
                    <a:bodyPr/>
                    <a:p>
                      <a:pPr/>
                      <a:r>
                        <a:rPr b="0" lang="en-US" sz="1800" spc="-1" strike="noStrike">
                          <a:solidFill>
                            <a:srgbClr val="000000"/>
                          </a:solidFill>
                          <a:latin typeface="Tahoma"/>
                        </a:rPr>
                        <a:t>128</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bf5e1"/>
                    </a:solidFill>
                  </a:tcPr>
                </a:tc>
                <a:tc>
                  <a:txBody>
                    <a:bodyPr/>
                    <a:p>
                      <a:pPr/>
                      <a:r>
                        <a:rPr b="0" lang="en-US" sz="1800" spc="-1" strike="noStrike">
                          <a:solidFill>
                            <a:srgbClr val="000000"/>
                          </a:solidFill>
                          <a:latin typeface="Tahoma"/>
                        </a:rPr>
                        <a:t>---&gt;</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bf5e1"/>
                    </a:solidFill>
                  </a:tcPr>
                </a:tc>
              </a:tr>
              <a:tr h="370080">
                <a:tc>
                  <a:txBody>
                    <a:bodyPr/>
                    <a:p>
                      <a:pPr/>
                      <a:r>
                        <a:rPr b="0" lang="en-US" sz="1800" spc="-1" strike="noStrike">
                          <a:solidFill>
                            <a:srgbClr val="000000"/>
                          </a:solidFill>
                          <a:latin typeface="Tahoma"/>
                        </a:rPr>
                        <a:t>... </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faf1"/>
                    </a:solidFill>
                  </a:tcPr>
                </a:tc>
                <a:tc>
                  <a:txBody>
                    <a:bodyPr/>
                    <a:p>
                      <a:pPr/>
                      <a:r>
                        <a:rPr b="0" lang="en-US" sz="1800" spc="-1" strike="noStrike">
                          <a:solidFill>
                            <a:srgbClr val="000000"/>
                          </a:solidFill>
                          <a:latin typeface="Tahoma"/>
                        </a:rPr>
                        <a:t>…</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faf1"/>
                    </a:solidFill>
                  </a:tcPr>
                </a:tc>
                <a:tc>
                  <a:txBody>
                    <a:bodyPr/>
                    <a:p>
                      <a:pPr/>
                      <a:r>
                        <a:rPr b="0" lang="en-US" sz="1800" spc="-1" strike="noStrike">
                          <a:solidFill>
                            <a:srgbClr val="000000"/>
                          </a:solidFill>
                          <a:latin typeface="Tahoma"/>
                        </a:rPr>
                        <a:t>…</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faf1"/>
                    </a:solidFill>
                  </a:tcPr>
                </a:tc>
              </a:tr>
              <a:tr h="370800">
                <a:tc>
                  <a:txBody>
                    <a:bodyPr/>
                    <a:p>
                      <a:pPr/>
                      <a:r>
                        <a:rPr b="0" lang="en-US" sz="1800" spc="-1" strike="noStrike">
                          <a:solidFill>
                            <a:srgbClr val="000000"/>
                          </a:solidFill>
                          <a:latin typeface="Tahoma"/>
                        </a:rPr>
                        <a:t>tn</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bf5e1"/>
                    </a:solidFill>
                  </a:tcPr>
                </a:tc>
                <a:tc>
                  <a:txBody>
                    <a:bodyPr/>
                    <a:p>
                      <a:pPr/>
                      <a:r>
                        <a:rPr b="0" lang="en-US" sz="1800" spc="-1" strike="noStrike">
                          <a:solidFill>
                            <a:srgbClr val="000000"/>
                          </a:solidFill>
                          <a:latin typeface="Tahoma"/>
                        </a:rPr>
                        <a:t>620</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bf5e1"/>
                    </a:solidFill>
                  </a:tcPr>
                </a:tc>
                <a:tc>
                  <a:txBody>
                    <a:bodyPr/>
                    <a:p>
                      <a:pPr/>
                      <a:r>
                        <a:rPr b="0" lang="en-US" sz="1800" spc="-1" strike="noStrike">
                          <a:solidFill>
                            <a:srgbClr val="000000"/>
                          </a:solidFill>
                          <a:latin typeface="Tahoma"/>
                        </a:rPr>
                        <a:t>---&gt;</a:t>
                      </a:r>
                      <a:endParaRPr b="0" lang="en-US" sz="1800" spc="-1" strike="noStrike">
                        <a:solidFill>
                          <a:srgbClr val="000000"/>
                        </a:solidFill>
                        <a:latin typeface="Tahoma"/>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bf5e1"/>
                    </a:solidFill>
                  </a:tcPr>
                </a:tc>
              </a:tr>
            </a:tbl>
          </a:graphicData>
        </a:graphic>
      </p:graphicFrame>
      <p:sp>
        <p:nvSpPr>
          <p:cNvPr id="117" name="CustomShape 5"/>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1177E1EE-B323-4752-A320-4DA3DA2308AD}"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
        <p:nvSpPr>
          <p:cNvPr id="118" name="CustomShape 6"/>
          <p:cNvSpPr/>
          <p:nvPr/>
        </p:nvSpPr>
        <p:spPr>
          <a:xfrm>
            <a:off x="755640" y="5626080"/>
            <a:ext cx="8064360" cy="91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vi-VN" sz="1800" spc="-1" strike="noStrike">
                <a:solidFill>
                  <a:srgbClr val="333399"/>
                </a:solidFill>
                <a:latin typeface="Tahoma"/>
                <a:ea typeface="ＭＳ Ｐゴシック"/>
              </a:rPr>
              <a:t>Tối ưu hóa bộ từ vựng:</a:t>
            </a:r>
            <a:endParaRPr b="0" lang="en-US" sz="1800" spc="-1" strike="noStrike">
              <a:solidFill>
                <a:srgbClr val="000000"/>
              </a:solidFill>
              <a:latin typeface="Tahoma"/>
            </a:endParaRPr>
          </a:p>
          <a:p>
            <a:pPr/>
            <a:r>
              <a:rPr b="0" lang="vi-VN" sz="1800" spc="-1" strike="noStrike">
                <a:solidFill>
                  <a:srgbClr val="333399"/>
                </a:solidFill>
                <a:latin typeface="Tahoma"/>
                <a:ea typeface="ＭＳ Ｐゴシック"/>
              </a:rPr>
              <a:t>	</a:t>
            </a:r>
            <a:r>
              <a:rPr b="0" lang="vi-VN" sz="1800" spc="-1" strike="noStrike">
                <a:solidFill>
                  <a:srgbClr val="333399"/>
                </a:solidFill>
                <a:latin typeface="Tahoma"/>
                <a:ea typeface="ＭＳ Ｐゴシック"/>
              </a:rPr>
              <a:t>Giảm kích thước (nén);</a:t>
            </a:r>
            <a:endParaRPr b="0" lang="en-US" sz="1800" spc="-1" strike="noStrike">
              <a:solidFill>
                <a:srgbClr val="000000"/>
              </a:solidFill>
              <a:latin typeface="Tahoma"/>
            </a:endParaRPr>
          </a:p>
          <a:p>
            <a:pPr/>
            <a:r>
              <a:rPr b="0" lang="vi-VN" sz="1800" spc="-1" strike="noStrike">
                <a:solidFill>
                  <a:srgbClr val="333399"/>
                </a:solidFill>
                <a:latin typeface="Tahoma"/>
                <a:ea typeface="ＭＳ Ｐゴシック"/>
              </a:rPr>
              <a:t>	</a:t>
            </a:r>
            <a:r>
              <a:rPr b="0" lang="vi-VN" sz="1800" spc="-1" strike="noStrike">
                <a:solidFill>
                  <a:srgbClr val="333399"/>
                </a:solidFill>
                <a:latin typeface="Tahoma"/>
                <a:ea typeface="ＭＳ Ｐゴシック"/>
              </a:rPr>
              <a:t>Tăng tốc độ tìm từ (cấu trúc dữ liệu trong bộ nhớ).</a:t>
            </a:r>
            <a:endParaRPr b="0" lang="en-US" sz="1800" spc="-1" strike="noStrike">
              <a:solidFill>
                <a:srgbClr val="000000"/>
              </a:solidFill>
              <a:latin typeface="Tahoma"/>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150560" y="214200"/>
            <a:ext cx="7792920" cy="1462320"/>
          </a:xfrm>
          <a:prstGeom prst="rect">
            <a:avLst/>
          </a:prstGeom>
          <a:noFill/>
          <a:ln>
            <a:noFill/>
          </a:ln>
        </p:spPr>
        <p:txBody>
          <a:bodyPr anchor="b"/>
          <a:p>
            <a:pPr/>
            <a:r>
              <a:rPr b="0" lang="de-DE" sz="3600" spc="-1" strike="noStrike">
                <a:solidFill>
                  <a:srgbClr val="333399"/>
                </a:solidFill>
                <a:latin typeface="Tahoma"/>
              </a:rPr>
              <a:t>Giải thuật quy hoạch động tính khoảng cách Levenshtein</a:t>
            </a:r>
            <a:endParaRPr b="0" lang="en-US" sz="3600" spc="-1" strike="noStrike">
              <a:solidFill>
                <a:srgbClr val="333399"/>
              </a:solidFill>
              <a:latin typeface="Tahoma"/>
            </a:endParaRPr>
          </a:p>
        </p:txBody>
      </p:sp>
      <p:pic>
        <p:nvPicPr>
          <p:cNvPr id="298" name="Picture 8" descr="343.png"/>
          <p:cNvPicPr/>
          <p:nvPr/>
        </p:nvPicPr>
        <p:blipFill>
          <a:blip r:embed="rId1"/>
          <a:stretch/>
        </p:blipFill>
        <p:spPr>
          <a:xfrm>
            <a:off x="277920" y="1916280"/>
            <a:ext cx="8326440" cy="4572000"/>
          </a:xfrm>
          <a:prstGeom prst="rect">
            <a:avLst/>
          </a:prstGeom>
          <a:ln>
            <a:noFill/>
          </a:ln>
        </p:spPr>
      </p:pic>
      <p:sp>
        <p:nvSpPr>
          <p:cNvPr id="299" name="CustomShape 2"/>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0BF4A3CC-1C48-491D-B15F-7FE909DBBDF4}"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Ví dụ tính khoảng cách Levenshtein</a:t>
            </a:r>
            <a:endParaRPr b="0" lang="en-US" sz="3600" spc="-1" strike="noStrike">
              <a:solidFill>
                <a:srgbClr val="333399"/>
              </a:solidFill>
              <a:latin typeface="Tahoma"/>
            </a:endParaRPr>
          </a:p>
        </p:txBody>
      </p:sp>
      <p:pic>
        <p:nvPicPr>
          <p:cNvPr id="301" name="Picture 7" descr="348.png"/>
          <p:cNvPicPr/>
          <p:nvPr/>
        </p:nvPicPr>
        <p:blipFill>
          <a:blip r:embed="rId1"/>
          <a:stretch/>
        </p:blipFill>
        <p:spPr>
          <a:xfrm>
            <a:off x="826920" y="1844640"/>
            <a:ext cx="7490160" cy="4788000"/>
          </a:xfrm>
          <a:prstGeom prst="rect">
            <a:avLst/>
          </a:prstGeom>
          <a:ln>
            <a:noFill/>
          </a:ln>
        </p:spPr>
      </p:pic>
      <p:sp>
        <p:nvSpPr>
          <p:cNvPr id="302" name="CustomShape 2"/>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0815D137-2205-4B3E-8E22-008226B4C2BA}"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Các giá trị trong ma trận Levenshtein</a:t>
            </a:r>
            <a:endParaRPr b="0" lang="en-US" sz="3600" spc="-1" strike="noStrike">
              <a:solidFill>
                <a:srgbClr val="333399"/>
              </a:solidFill>
              <a:latin typeface="Tahoma"/>
            </a:endParaRPr>
          </a:p>
        </p:txBody>
      </p:sp>
      <p:graphicFrame>
        <p:nvGraphicFramePr>
          <p:cNvPr id="304" name="Table 2"/>
          <p:cNvGraphicFramePr/>
          <p:nvPr/>
        </p:nvGraphicFramePr>
        <p:xfrm>
          <a:off x="539640" y="2184480"/>
          <a:ext cx="8064360" cy="2575440"/>
        </p:xfrm>
        <a:graphic>
          <a:graphicData uri="http://schemas.openxmlformats.org/drawingml/2006/table">
            <a:tbl>
              <a:tblPr/>
              <a:tblGrid>
                <a:gridCol w="3951360"/>
                <a:gridCol w="4113360"/>
              </a:tblGrid>
              <a:tr h="1432440">
                <a:tc>
                  <a:txBody>
                    <a:bodyPr lIns="90000" rIns="90000"/>
                    <a:p>
                      <a:pPr/>
                      <a:r>
                        <a:rPr b="0" lang="en-US" sz="2200" spc="-1" strike="noStrike">
                          <a:solidFill>
                            <a:srgbClr val="000000"/>
                          </a:solidFill>
                          <a:latin typeface="Tahoma"/>
                          <a:ea typeface="Tahoma"/>
                        </a:rPr>
                        <a:t>s1[i] == s2[j] ? </a:t>
                      </a:r>
                      <a:endParaRPr b="0" lang="en-US" sz="2200" spc="-1" strike="noStrike">
                        <a:solidFill>
                          <a:srgbClr val="000000"/>
                        </a:solidFill>
                        <a:latin typeface="Tahoma"/>
                      </a:endParaRPr>
                    </a:p>
                    <a:p>
                      <a:pPr/>
                      <a:r>
                        <a:rPr b="0" lang="en-US" sz="2200" spc="-1" strike="noStrike">
                          <a:solidFill>
                            <a:srgbClr val="000000"/>
                          </a:solidFill>
                          <a:latin typeface="Tahoma"/>
                          <a:ea typeface="Tahoma"/>
                        </a:rPr>
                        <a:t>m[i – 1, j–1]:              </a:t>
                      </a:r>
                      <a:r>
                        <a:rPr b="0" i="1" lang="en-US" sz="2200" spc="-1" strike="noStrike">
                          <a:solidFill>
                            <a:srgbClr val="7575d1"/>
                          </a:solidFill>
                          <a:latin typeface="Tahoma"/>
                          <a:ea typeface="Tahoma"/>
                        </a:rPr>
                        <a:t>copy</a:t>
                      </a:r>
                      <a:endParaRPr b="0" lang="en-US" sz="2200" spc="-1" strike="noStrike">
                        <a:solidFill>
                          <a:srgbClr val="000000"/>
                        </a:solidFill>
                        <a:latin typeface="Tahoma"/>
                      </a:endParaRPr>
                    </a:p>
                    <a:p>
                      <a:pPr/>
                      <a:r>
                        <a:rPr b="0" lang="en-US" sz="2200" spc="-1" strike="noStrike">
                          <a:solidFill>
                            <a:srgbClr val="000000"/>
                          </a:solidFill>
                          <a:latin typeface="Tahoma"/>
                          <a:ea typeface="Tahoma"/>
                        </a:rPr>
                        <a:t>m[i – 1, j – 1] + 1       </a:t>
                      </a:r>
                      <a:r>
                        <a:rPr b="0" i="1" lang="en-US" sz="2200" spc="-1" strike="noStrike">
                          <a:solidFill>
                            <a:srgbClr val="7575d1"/>
                          </a:solidFill>
                          <a:latin typeface="Tahoma"/>
                          <a:ea typeface="Tahoma"/>
                        </a:rPr>
                        <a:t>replace</a:t>
                      </a:r>
                      <a:endParaRPr b="0" lang="en-US" sz="2200" spc="-1" strike="noStrike">
                        <a:solidFill>
                          <a:srgbClr val="000000"/>
                        </a:solidFill>
                        <a:latin typeface="Tahoma"/>
                      </a:endParaRPr>
                    </a:p>
                  </a:txBody>
                  <a:tcPr marL="90000" marR="90000">
                    <a:lnR w="5760">
                      <a:solidFill>
                        <a:srgbClr val="000000"/>
                      </a:solidFill>
                    </a:lnR>
                    <a:lnB w="5760">
                      <a:solidFill>
                        <a:srgbClr val="000000"/>
                      </a:solidFill>
                    </a:lnB>
                    <a:noFill/>
                  </a:tcPr>
                </a:tc>
                <a:tc>
                  <a:txBody>
                    <a:bodyPr lIns="90000" rIns="90000"/>
                    <a:p>
                      <a:pPr/>
                      <a:endParaRPr b="0" lang="en-US" sz="1800" spc="-1" strike="noStrike">
                        <a:solidFill>
                          <a:srgbClr val="000000"/>
                        </a:solidFill>
                        <a:latin typeface="Tahoma"/>
                      </a:endParaRPr>
                    </a:p>
                    <a:p>
                      <a:pPr/>
                      <a:r>
                        <a:rPr b="0" lang="de-DE" sz="2200" spc="-1" strike="noStrike">
                          <a:solidFill>
                            <a:srgbClr val="000000"/>
                          </a:solidFill>
                          <a:latin typeface="Tahoma"/>
                          <a:ea typeface="Tahoma"/>
                        </a:rPr>
                        <a:t>m[i – 1, j] + 1       </a:t>
                      </a:r>
                      <a:r>
                        <a:rPr b="0" i="1" lang="de-DE" sz="2200" spc="-1" strike="noStrike">
                          <a:solidFill>
                            <a:srgbClr val="7575d1"/>
                          </a:solidFill>
                          <a:latin typeface="Tahoma"/>
                          <a:ea typeface="Tahoma"/>
                        </a:rPr>
                        <a:t>delete</a:t>
                      </a:r>
                      <a:r>
                        <a:rPr b="0" lang="de-DE" sz="2200" spc="-1" strike="noStrike">
                          <a:solidFill>
                            <a:srgbClr val="7575d1"/>
                          </a:solidFill>
                          <a:latin typeface="Tahoma"/>
                          <a:ea typeface="Tahoma"/>
                        </a:rPr>
                        <a:t>(s</a:t>
                      </a:r>
                      <a:r>
                        <a:rPr b="0" lang="de-DE" sz="2200" spc="-1" strike="noStrike" baseline="-25000">
                          <a:solidFill>
                            <a:srgbClr val="7575d1"/>
                          </a:solidFill>
                          <a:latin typeface="Tahoma"/>
                          <a:ea typeface="Tahoma"/>
                        </a:rPr>
                        <a:t>1</a:t>
                      </a:r>
                      <a:r>
                        <a:rPr b="0" lang="de-DE" sz="2200" spc="-1" strike="noStrike">
                          <a:solidFill>
                            <a:srgbClr val="7575d1"/>
                          </a:solidFill>
                          <a:latin typeface="Tahoma"/>
                          <a:ea typeface="Tahoma"/>
                        </a:rPr>
                        <a:t>[i])</a:t>
                      </a:r>
                      <a:endParaRPr b="0" lang="en-US" sz="2200" spc="-1" strike="noStrike">
                        <a:solidFill>
                          <a:srgbClr val="000000"/>
                        </a:solidFill>
                        <a:latin typeface="Tahoma"/>
                      </a:endParaRPr>
                    </a:p>
                  </a:txBody>
                  <a:tcPr marL="90000" marR="90000">
                    <a:lnL w="5760">
                      <a:solidFill>
                        <a:srgbClr val="000000"/>
                      </a:solidFill>
                    </a:lnL>
                    <a:lnB w="5760">
                      <a:solidFill>
                        <a:srgbClr val="000000"/>
                      </a:solidFill>
                    </a:lnB>
                    <a:noFill/>
                  </a:tcPr>
                </a:tc>
              </a:tr>
              <a:tr h="1143360">
                <a:tc>
                  <a:txBody>
                    <a:bodyPr lIns="90000" rIns="90000"/>
                    <a:p>
                      <a:pPr/>
                      <a:endParaRPr b="0" lang="en-US" sz="1800" spc="-1" strike="noStrike">
                        <a:solidFill>
                          <a:srgbClr val="000000"/>
                        </a:solidFill>
                        <a:latin typeface="Tahoma"/>
                      </a:endParaRPr>
                    </a:p>
                    <a:p>
                      <a:pPr/>
                      <a:r>
                        <a:rPr b="0" lang="en-US" sz="2200" spc="-1" strike="noStrike">
                          <a:solidFill>
                            <a:srgbClr val="000000"/>
                          </a:solidFill>
                          <a:latin typeface="Tahoma"/>
                          <a:ea typeface="Tahoma"/>
                        </a:rPr>
                        <a:t>m[i, j – 1] + 1    </a:t>
                      </a:r>
                      <a:r>
                        <a:rPr b="0" lang="en-US" sz="2200" spc="-1" strike="noStrike">
                          <a:solidFill>
                            <a:srgbClr val="7575d1"/>
                          </a:solidFill>
                          <a:latin typeface="Tahoma"/>
                          <a:ea typeface="Tahoma"/>
                        </a:rPr>
                        <a:t>insert (s</a:t>
                      </a:r>
                      <a:r>
                        <a:rPr b="0" lang="en-US" sz="2200" spc="-1" strike="noStrike" baseline="-25000">
                          <a:solidFill>
                            <a:srgbClr val="7575d1"/>
                          </a:solidFill>
                          <a:latin typeface="Tahoma"/>
                          <a:ea typeface="Tahoma"/>
                        </a:rPr>
                        <a:t>2</a:t>
                      </a:r>
                      <a:r>
                        <a:rPr b="0" lang="en-US" sz="2200" spc="-1" strike="noStrike">
                          <a:solidFill>
                            <a:srgbClr val="7575d1"/>
                          </a:solidFill>
                          <a:latin typeface="Tahoma"/>
                          <a:ea typeface="Tahoma"/>
                        </a:rPr>
                        <a:t>[j])</a:t>
                      </a:r>
                      <a:endParaRPr b="0" lang="en-US" sz="2200" spc="-1" strike="noStrike">
                        <a:solidFill>
                          <a:srgbClr val="000000"/>
                        </a:solidFill>
                        <a:latin typeface="Tahoma"/>
                      </a:endParaRPr>
                    </a:p>
                  </a:txBody>
                  <a:tcPr marL="90000" marR="90000">
                    <a:lnR w="5760">
                      <a:solidFill>
                        <a:srgbClr val="000000"/>
                      </a:solidFill>
                    </a:lnR>
                    <a:lnT w="5760">
                      <a:solidFill>
                        <a:srgbClr val="000000"/>
                      </a:solidFill>
                    </a:lnT>
                    <a:solidFill>
                      <a:srgbClr val="ffffff">
                        <a:alpha val="20000"/>
                      </a:srgbClr>
                    </a:solidFill>
                  </a:tcPr>
                </a:tc>
                <a:tc>
                  <a:txBody>
                    <a:bodyPr lIns="90000" rIns="90000"/>
                    <a:p>
                      <a:pPr/>
                      <a:endParaRPr b="0" lang="en-US" sz="1800" spc="-1" strike="noStrike">
                        <a:solidFill>
                          <a:srgbClr val="000000"/>
                        </a:solidFill>
                        <a:latin typeface="Tahoma"/>
                      </a:endParaRPr>
                    </a:p>
                    <a:p>
                      <a:pPr/>
                      <a:r>
                        <a:rPr b="0" lang="de-DE" sz="2200" spc="-1" strike="noStrike">
                          <a:solidFill>
                            <a:srgbClr val="000000"/>
                          </a:solidFill>
                          <a:latin typeface="Tahoma"/>
                          <a:ea typeface="Tahoma"/>
                        </a:rPr>
                        <a:t>                     </a:t>
                      </a:r>
                      <a:r>
                        <a:rPr b="0" lang="de-DE" sz="2200" spc="-1" strike="noStrike">
                          <a:solidFill>
                            <a:srgbClr val="7575d1"/>
                          </a:solidFill>
                          <a:latin typeface="Tahoma"/>
                          <a:ea typeface="Tahoma"/>
                        </a:rPr>
                        <a:t>min</a:t>
                      </a:r>
                      <a:endParaRPr b="0" lang="en-US" sz="2200" spc="-1" strike="noStrike">
                        <a:solidFill>
                          <a:srgbClr val="000000"/>
                        </a:solidFill>
                        <a:latin typeface="Tahoma"/>
                      </a:endParaRPr>
                    </a:p>
                  </a:txBody>
                  <a:tcPr marL="90000" marR="90000">
                    <a:lnL w="5760">
                      <a:solidFill>
                        <a:srgbClr val="000000"/>
                      </a:solidFill>
                    </a:lnL>
                    <a:lnT w="5760">
                      <a:solidFill>
                        <a:srgbClr val="000000"/>
                      </a:solidFill>
                    </a:lnT>
                    <a:solidFill>
                      <a:srgbClr val="ffffff">
                        <a:alpha val="20000"/>
                      </a:srgbClr>
                    </a:solidFill>
                  </a:tcPr>
                </a:tc>
              </a:tr>
            </a:tbl>
          </a:graphicData>
        </a:graphic>
      </p:graphicFrame>
      <p:sp>
        <p:nvSpPr>
          <p:cNvPr id="305"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D607FBBD-9E0A-4355-9F15-A1E865F01058}"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1150560" y="214200"/>
            <a:ext cx="7792920" cy="1462320"/>
          </a:xfrm>
          <a:prstGeom prst="rect">
            <a:avLst/>
          </a:prstGeom>
          <a:noFill/>
          <a:ln>
            <a:noFill/>
          </a:ln>
        </p:spPr>
        <p:txBody>
          <a:bodyPr anchor="b"/>
          <a:p>
            <a:pPr/>
            <a:r>
              <a:rPr b="0" lang="de-DE" sz="4400" spc="-1" strike="noStrike">
                <a:solidFill>
                  <a:srgbClr val="333399"/>
                </a:solidFill>
                <a:latin typeface="Tahoma"/>
              </a:rPr>
              <a:t>Bài tập 3.1</a:t>
            </a:r>
            <a:endParaRPr b="0" lang="en-US" sz="4400" spc="-1" strike="noStrike">
              <a:solidFill>
                <a:srgbClr val="333399"/>
              </a:solidFill>
              <a:latin typeface="Tahoma"/>
            </a:endParaRPr>
          </a:p>
        </p:txBody>
      </p:sp>
      <p:sp>
        <p:nvSpPr>
          <p:cNvPr id="307" name="TextShape 2"/>
          <p:cNvSpPr txBox="1"/>
          <p:nvPr/>
        </p:nvSpPr>
        <p:spPr>
          <a:xfrm>
            <a:off x="610920" y="2050920"/>
            <a:ext cx="8343720" cy="4114800"/>
          </a:xfrm>
          <a:prstGeom prst="rect">
            <a:avLst/>
          </a:prstGeom>
          <a:noFill/>
          <a:ln>
            <a:noFill/>
          </a:ln>
        </p:spPr>
        <p:txBody>
          <a:bodyPr>
            <a:normAutofit/>
          </a:bodyPr>
          <a:p>
            <a:pPr marL="342720" indent="-342720">
              <a:spcBef>
                <a:spcPts val="697"/>
              </a:spcBef>
              <a:buClr>
                <a:srgbClr val="3333cc"/>
              </a:buClr>
              <a:buSzPct val="60000"/>
              <a:buFont typeface="Wingdings" charset="2"/>
              <a:buChar char=""/>
            </a:pPr>
            <a:r>
              <a:rPr b="0" lang="de-DE" sz="2800" spc="-1" strike="noStrike">
                <a:solidFill>
                  <a:srgbClr val="000000"/>
                </a:solidFill>
                <a:latin typeface="Tahoma"/>
              </a:rPr>
              <a:t>Tính ma trận khoảng cách </a:t>
            </a:r>
            <a:r>
              <a:rPr b="0" i="1" lang="de-DE" sz="2800" spc="-1" strike="noStrike">
                <a:solidFill>
                  <a:srgbClr val="000000"/>
                </a:solidFill>
                <a:latin typeface="Tahoma"/>
              </a:rPr>
              <a:t>Levenshtein</a:t>
            </a:r>
            <a:r>
              <a:rPr b="0" lang="de-DE" sz="2800" spc="-1" strike="noStrike">
                <a:solidFill>
                  <a:srgbClr val="000000"/>
                </a:solidFill>
                <a:latin typeface="Tahoma"/>
              </a:rPr>
              <a:t> cho </a:t>
            </a:r>
            <a:r>
              <a:rPr b="0" i="1" lang="de-DE" sz="2800" spc="-1" strike="noStrike">
                <a:solidFill>
                  <a:srgbClr val="000000"/>
                </a:solidFill>
                <a:latin typeface="Tahoma"/>
              </a:rPr>
              <a:t>OSLO</a:t>
            </a:r>
            <a:r>
              <a:rPr b="0" lang="de-DE" sz="2800" spc="-1" strike="noStrike">
                <a:solidFill>
                  <a:srgbClr val="000000"/>
                </a:solidFill>
                <a:latin typeface="Tahoma"/>
              </a:rPr>
              <a:t> –&gt; </a:t>
            </a:r>
            <a:r>
              <a:rPr b="0" i="1" lang="de-DE" sz="2800" spc="-1" strike="noStrike">
                <a:solidFill>
                  <a:srgbClr val="000000"/>
                </a:solidFill>
                <a:latin typeface="Tahoma"/>
              </a:rPr>
              <a:t>SNOW</a:t>
            </a:r>
            <a:r>
              <a:rPr b="0" lang="de-DE" sz="2800" spc="-1" strike="noStrike">
                <a:solidFill>
                  <a:srgbClr val="000000"/>
                </a:solidFill>
                <a:latin typeface="Tahoma"/>
              </a:rPr>
              <a:t>;</a:t>
            </a:r>
            <a:endParaRPr b="0" lang="en-US" sz="28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000000"/>
                </a:solidFill>
                <a:latin typeface="Tahoma"/>
              </a:rPr>
              <a:t>Xác định các thao tác soạn thảo.</a:t>
            </a:r>
            <a:endParaRPr b="0" lang="en-US" sz="2800" spc="-1" strike="noStrike">
              <a:solidFill>
                <a:srgbClr val="000000"/>
              </a:solidFill>
              <a:latin typeface="Tahoma"/>
            </a:endParaRPr>
          </a:p>
        </p:txBody>
      </p:sp>
      <p:sp>
        <p:nvSpPr>
          <p:cNvPr id="308"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EF761456-C39B-42AC-A540-164F17C8E13E}"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Picture 7" descr="355.png"/>
          <p:cNvPicPr/>
          <p:nvPr/>
        </p:nvPicPr>
        <p:blipFill>
          <a:blip r:embed="rId1"/>
          <a:stretch/>
        </p:blipFill>
        <p:spPr>
          <a:xfrm>
            <a:off x="250920" y="898560"/>
            <a:ext cx="8745480" cy="5424480"/>
          </a:xfrm>
          <a:prstGeom prst="rect">
            <a:avLst/>
          </a:prstGeom>
          <a:ln>
            <a:noFill/>
          </a:ln>
        </p:spPr>
      </p:pic>
      <p:sp>
        <p:nvSpPr>
          <p:cNvPr id="310" name="CustomShape 1"/>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59070161-7EE0-488A-B452-16D2C924247E}"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285840" y="12600"/>
            <a:ext cx="8643960" cy="140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12" name="CustomShape 2"/>
          <p:cNvSpPr/>
          <p:nvPr/>
        </p:nvSpPr>
        <p:spPr>
          <a:xfrm>
            <a:off x="7640640" y="-33480"/>
            <a:ext cx="925560" cy="33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13" name="Picture 9" descr="394.png"/>
          <p:cNvPicPr/>
          <p:nvPr/>
        </p:nvPicPr>
        <p:blipFill>
          <a:blip r:embed="rId1"/>
          <a:stretch/>
        </p:blipFill>
        <p:spPr>
          <a:xfrm>
            <a:off x="428760" y="272880"/>
            <a:ext cx="7888320" cy="4618080"/>
          </a:xfrm>
          <a:prstGeom prst="rect">
            <a:avLst/>
          </a:prstGeom>
          <a:ln>
            <a:noFill/>
          </a:ln>
        </p:spPr>
      </p:pic>
      <p:pic>
        <p:nvPicPr>
          <p:cNvPr id="314" name="Picture 2" descr=""/>
          <p:cNvPicPr/>
          <p:nvPr/>
        </p:nvPicPr>
        <p:blipFill>
          <a:blip r:embed="rId2"/>
          <a:stretch/>
        </p:blipFill>
        <p:spPr>
          <a:xfrm>
            <a:off x="539640" y="4941720"/>
            <a:ext cx="3643560" cy="1863720"/>
          </a:xfrm>
          <a:prstGeom prst="rect">
            <a:avLst/>
          </a:prstGeom>
          <a:ln>
            <a:noFill/>
          </a:ln>
        </p:spPr>
      </p:pic>
      <p:sp>
        <p:nvSpPr>
          <p:cNvPr id="315" name="CustomShape 3"/>
          <p:cNvSpPr/>
          <p:nvPr/>
        </p:nvSpPr>
        <p:spPr>
          <a:xfrm>
            <a:off x="4492800" y="5815080"/>
            <a:ext cx="531720" cy="3214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e4a8"/>
            </a:solidFill>
            <a:miter/>
          </a:ln>
        </p:spPr>
        <p:style>
          <a:lnRef idx="0"/>
          <a:fillRef idx="0"/>
          <a:effectRef idx="0"/>
          <a:fontRef idx="minor"/>
        </p:style>
        <p:txBody>
          <a:bodyPr lIns="90000" rIns="90000" tIns="0" bIns="46800"/>
          <a:p>
            <a:pPr algn="ctr"/>
            <a:r>
              <a:rPr b="0" lang="en-US" sz="1800" spc="-1" strike="noStrike">
                <a:solidFill>
                  <a:srgbClr val="000000"/>
                </a:solidFill>
                <a:latin typeface="Tahoma"/>
              </a:rPr>
              <a:t>O</a:t>
            </a:r>
            <a:endParaRPr b="0" lang="en-US" sz="1800" spc="-1" strike="noStrike">
              <a:solidFill>
                <a:srgbClr val="000000"/>
              </a:solidFill>
              <a:latin typeface="Tahoma"/>
            </a:endParaRPr>
          </a:p>
        </p:txBody>
      </p:sp>
      <p:sp>
        <p:nvSpPr>
          <p:cNvPr id="316" name="CustomShape 4"/>
          <p:cNvSpPr/>
          <p:nvPr/>
        </p:nvSpPr>
        <p:spPr>
          <a:xfrm>
            <a:off x="5372280" y="5813280"/>
            <a:ext cx="531720" cy="3214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e4a8"/>
            </a:solidFill>
            <a:miter/>
          </a:ln>
        </p:spPr>
        <p:style>
          <a:lnRef idx="0"/>
          <a:fillRef idx="0"/>
          <a:effectRef idx="0"/>
          <a:fontRef idx="minor"/>
        </p:style>
        <p:txBody>
          <a:bodyPr lIns="90000" rIns="90000" tIns="0" bIns="46800"/>
          <a:p>
            <a:pPr algn="ctr"/>
            <a:r>
              <a:rPr b="0" lang="en-US" sz="1800" spc="-1" strike="noStrike">
                <a:solidFill>
                  <a:srgbClr val="000000"/>
                </a:solidFill>
                <a:latin typeface="Tahoma"/>
              </a:rPr>
              <a:t>S</a:t>
            </a:r>
            <a:endParaRPr b="0" lang="en-US" sz="1800" spc="-1" strike="noStrike">
              <a:solidFill>
                <a:srgbClr val="000000"/>
              </a:solidFill>
              <a:latin typeface="Tahoma"/>
            </a:endParaRPr>
          </a:p>
        </p:txBody>
      </p:sp>
      <p:sp>
        <p:nvSpPr>
          <p:cNvPr id="317" name="CustomShape 5"/>
          <p:cNvSpPr/>
          <p:nvPr/>
        </p:nvSpPr>
        <p:spPr>
          <a:xfrm>
            <a:off x="6264360" y="5805360"/>
            <a:ext cx="531720" cy="3214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e4a8"/>
            </a:solidFill>
            <a:miter/>
          </a:ln>
        </p:spPr>
        <p:style>
          <a:lnRef idx="0"/>
          <a:fillRef idx="0"/>
          <a:effectRef idx="0"/>
          <a:fontRef idx="minor"/>
        </p:style>
        <p:txBody>
          <a:bodyPr lIns="90000" rIns="90000" tIns="0" bIns="46800"/>
          <a:p>
            <a:pPr algn="ctr"/>
            <a:r>
              <a:rPr b="0" lang="en-US" sz="1800" spc="-1" strike="noStrike">
                <a:solidFill>
                  <a:srgbClr val="000000"/>
                </a:solidFill>
                <a:latin typeface="Tahoma"/>
              </a:rPr>
              <a:t>L</a:t>
            </a:r>
            <a:endParaRPr b="0" lang="en-US" sz="1800" spc="-1" strike="noStrike">
              <a:solidFill>
                <a:srgbClr val="000000"/>
              </a:solidFill>
              <a:latin typeface="Tahoma"/>
            </a:endParaRPr>
          </a:p>
        </p:txBody>
      </p:sp>
      <p:sp>
        <p:nvSpPr>
          <p:cNvPr id="318" name="CustomShape 6"/>
          <p:cNvSpPr/>
          <p:nvPr/>
        </p:nvSpPr>
        <p:spPr>
          <a:xfrm>
            <a:off x="7201080" y="5805360"/>
            <a:ext cx="531720" cy="3214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e4a8"/>
            </a:solidFill>
            <a:miter/>
          </a:ln>
        </p:spPr>
        <p:style>
          <a:lnRef idx="0"/>
          <a:fillRef idx="0"/>
          <a:effectRef idx="0"/>
          <a:fontRef idx="minor"/>
        </p:style>
        <p:txBody>
          <a:bodyPr lIns="90000" rIns="90000" tIns="0" bIns="46800"/>
          <a:p>
            <a:pPr algn="ctr"/>
            <a:r>
              <a:rPr b="0" lang="en-US" sz="1800" spc="-1" strike="noStrike">
                <a:solidFill>
                  <a:srgbClr val="000000"/>
                </a:solidFill>
                <a:latin typeface="Tahoma"/>
              </a:rPr>
              <a:t>O</a:t>
            </a:r>
            <a:endParaRPr b="0" lang="en-US" sz="1800" spc="-1" strike="noStrike">
              <a:solidFill>
                <a:srgbClr val="000000"/>
              </a:solidFill>
              <a:latin typeface="Tahoma"/>
            </a:endParaRPr>
          </a:p>
        </p:txBody>
      </p:sp>
      <p:sp>
        <p:nvSpPr>
          <p:cNvPr id="319" name="Line 7"/>
          <p:cNvSpPr/>
          <p:nvPr/>
        </p:nvSpPr>
        <p:spPr>
          <a:xfrm>
            <a:off x="4284720" y="5805360"/>
            <a:ext cx="971640" cy="331920"/>
          </a:xfrm>
          <a:prstGeom prst="line">
            <a:avLst/>
          </a:prstGeom>
          <a:ln w="6480">
            <a:solidFill>
              <a:srgbClr val="ff0000"/>
            </a:solidFill>
            <a:miter/>
          </a:ln>
        </p:spPr>
        <p:style>
          <a:lnRef idx="0"/>
          <a:fillRef idx="0"/>
          <a:effectRef idx="0"/>
          <a:fontRef idx="minor"/>
        </p:style>
      </p:sp>
      <p:cxnSp>
        <p:nvCxnSpPr>
          <p:cNvPr id="320" name="Line 8"/>
          <p:cNvCxnSpPr>
            <a:stCxn id="317" idx="3"/>
            <a:endCxn id="317" idx="0"/>
          </p:cNvCxnSpPr>
          <p:nvPr/>
        </p:nvCxnSpPr>
        <p:spPr>
          <a:xfrm flipH="1" flipV="1">
            <a:off x="6530040" y="5805360"/>
            <a:ext cx="266400" cy="160920"/>
          </a:xfrm>
          <a:prstGeom prst="curvedConnector3">
            <a:avLst/>
          </a:prstGeom>
          <a:ln w="6480">
            <a:solidFill>
              <a:srgbClr val="ff0000"/>
            </a:solidFill>
            <a:miter/>
            <a:tailEnd len="med" type="triangle" w="med"/>
          </a:ln>
        </p:spPr>
      </p:cxnSp>
      <p:sp>
        <p:nvSpPr>
          <p:cNvPr id="321" name="CustomShape 9"/>
          <p:cNvSpPr/>
          <p:nvPr/>
        </p:nvSpPr>
        <p:spPr>
          <a:xfrm>
            <a:off x="6647040" y="5300640"/>
            <a:ext cx="4809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1800" spc="-1" strike="noStrike">
                <a:solidFill>
                  <a:srgbClr val="000000"/>
                </a:solidFill>
                <a:latin typeface="Tahoma"/>
              </a:rPr>
              <a:t>N</a:t>
            </a:r>
            <a:endParaRPr b="0" lang="en-US" sz="1800" spc="-1" strike="noStrike">
              <a:solidFill>
                <a:srgbClr val="000000"/>
              </a:solidFill>
              <a:latin typeface="Tahoma"/>
            </a:endParaRPr>
          </a:p>
        </p:txBody>
      </p:sp>
      <p:sp>
        <p:nvSpPr>
          <p:cNvPr id="322" name="CustomShape 10"/>
          <p:cNvSpPr/>
          <p:nvPr/>
        </p:nvSpPr>
        <p:spPr>
          <a:xfrm>
            <a:off x="8035920" y="5338800"/>
            <a:ext cx="533520" cy="3214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e4a8"/>
            </a:solidFill>
            <a:miter/>
          </a:ln>
        </p:spPr>
        <p:style>
          <a:lnRef idx="0"/>
          <a:fillRef idx="0"/>
          <a:effectRef idx="0"/>
          <a:fontRef idx="minor"/>
        </p:style>
        <p:txBody>
          <a:bodyPr lIns="90000" rIns="90000" tIns="0" bIns="46800"/>
          <a:p>
            <a:pPr algn="ctr"/>
            <a:r>
              <a:rPr b="0" lang="en-US" sz="1800" spc="-1" strike="noStrike">
                <a:solidFill>
                  <a:srgbClr val="000000"/>
                </a:solidFill>
                <a:latin typeface="Tahoma"/>
              </a:rPr>
              <a:t>W</a:t>
            </a:r>
            <a:endParaRPr b="0" lang="en-US" sz="1800" spc="-1" strike="noStrike">
              <a:solidFill>
                <a:srgbClr val="000000"/>
              </a:solidFill>
              <a:latin typeface="Tahoma"/>
            </a:endParaRPr>
          </a:p>
        </p:txBody>
      </p:sp>
      <p:cxnSp>
        <p:nvCxnSpPr>
          <p:cNvPr id="323" name="Line 11"/>
          <p:cNvCxnSpPr>
            <a:stCxn id="322" idx="2"/>
          </p:cNvCxnSpPr>
          <p:nvPr/>
        </p:nvCxnSpPr>
        <p:spPr>
          <a:xfrm flipH="1">
            <a:off x="8301960" y="5660280"/>
            <a:ext cx="1080" cy="307080"/>
          </a:xfrm>
          <a:prstGeom prst="straightConnector1">
            <a:avLst/>
          </a:prstGeom>
          <a:ln w="6480">
            <a:solidFill>
              <a:srgbClr val="ff0000"/>
            </a:solidFill>
            <a:miter/>
            <a:tailEnd len="med" type="triangle" w="med"/>
          </a:ln>
        </p:spPr>
      </p:cxnSp>
      <p:sp>
        <p:nvSpPr>
          <p:cNvPr id="324" name="CustomShape 12"/>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A3B9643D-F21D-4A7B-87BA-527BE8AD124F}"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1150560" y="214200"/>
            <a:ext cx="7792920" cy="1462320"/>
          </a:xfrm>
          <a:prstGeom prst="rect">
            <a:avLst/>
          </a:prstGeom>
          <a:noFill/>
          <a:ln>
            <a:noFill/>
          </a:ln>
        </p:spPr>
        <p:txBody>
          <a:bodyPr anchor="b"/>
          <a:p>
            <a:pPr/>
            <a:r>
              <a:rPr b="0" lang="de-DE" sz="4400" spc="-1" strike="noStrike">
                <a:solidFill>
                  <a:srgbClr val="333399"/>
                </a:solidFill>
                <a:latin typeface="Tahoma"/>
              </a:rPr>
              <a:t>Bài tập 3.2</a:t>
            </a:r>
            <a:endParaRPr b="0" lang="en-US" sz="4400" spc="-1" strike="noStrike">
              <a:solidFill>
                <a:srgbClr val="333399"/>
              </a:solidFill>
              <a:latin typeface="Tahoma"/>
            </a:endParaRPr>
          </a:p>
        </p:txBody>
      </p:sp>
      <p:sp>
        <p:nvSpPr>
          <p:cNvPr id="326" name="TextShape 2"/>
          <p:cNvSpPr txBox="1"/>
          <p:nvPr/>
        </p:nvSpPr>
        <p:spPr>
          <a:xfrm>
            <a:off x="610920" y="2050920"/>
            <a:ext cx="8343720" cy="4114800"/>
          </a:xfrm>
          <a:prstGeom prst="rect">
            <a:avLst/>
          </a:prstGeom>
          <a:noFill/>
          <a:ln>
            <a:noFill/>
          </a:ln>
        </p:spPr>
        <p:txBody>
          <a:bodyPr>
            <a:normAutofit/>
          </a:bodyPr>
          <a:p>
            <a:pPr>
              <a:spcBef>
                <a:spcPts val="697"/>
              </a:spcBef>
            </a:pPr>
            <a:r>
              <a:rPr b="0" lang="vi-VN" sz="2800" spc="-1" strike="noStrike">
                <a:solidFill>
                  <a:srgbClr val="000000"/>
                </a:solidFill>
                <a:latin typeface="Tahoma"/>
              </a:rPr>
              <a:t>Vẽ chỉ mục từ xoay cho bộ từ vựng gồm 3 từ:</a:t>
            </a:r>
            <a:endParaRPr b="0" lang="en-US" sz="2800" spc="-1" strike="noStrike">
              <a:solidFill>
                <a:srgbClr val="000000"/>
              </a:solidFill>
              <a:latin typeface="Tahoma"/>
            </a:endParaRPr>
          </a:p>
          <a:p>
            <a:r>
              <a:rPr b="0" lang="vi-VN" sz="2800" spc="-1" strike="noStrike">
                <a:solidFill>
                  <a:srgbClr val="000000"/>
                </a:solidFill>
                <a:latin typeface="Tahoma"/>
                <a:ea typeface="Arial"/>
              </a:rPr>
              <a:t>exercise, lesson, </a:t>
            </a:r>
            <a:r>
              <a:rPr b="0" lang="vi-VN" sz="2800" spc="-1" strike="noStrike">
                <a:solidFill>
                  <a:srgbClr val="000000"/>
                </a:solidFill>
                <a:latin typeface="Tahoma"/>
              </a:rPr>
              <a:t>student.</a:t>
            </a:r>
            <a:endParaRPr b="0" lang="en-US" sz="2800" spc="-1" strike="noStrike">
              <a:solidFill>
                <a:srgbClr val="000000"/>
              </a:solidFill>
              <a:latin typeface="Tahoma"/>
            </a:endParaRPr>
          </a:p>
        </p:txBody>
      </p:sp>
      <p:sp>
        <p:nvSpPr>
          <p:cNvPr id="327"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29E5C082-8905-46E8-9AD5-3157E46DEF58}"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1150560" y="214200"/>
            <a:ext cx="7792920" cy="1462320"/>
          </a:xfrm>
          <a:prstGeom prst="rect">
            <a:avLst/>
          </a:prstGeom>
          <a:noFill/>
          <a:ln>
            <a:noFill/>
          </a:ln>
        </p:spPr>
        <p:txBody>
          <a:bodyPr anchor="b"/>
          <a:p>
            <a:pPr/>
            <a:r>
              <a:rPr b="0" lang="de-DE" sz="4400" spc="-1" strike="noStrike">
                <a:solidFill>
                  <a:srgbClr val="333399"/>
                </a:solidFill>
                <a:latin typeface="Tahoma"/>
              </a:rPr>
              <a:t>Bài tập 3.3</a:t>
            </a:r>
            <a:endParaRPr b="0" lang="en-US" sz="4400" spc="-1" strike="noStrike">
              <a:solidFill>
                <a:srgbClr val="333399"/>
              </a:solidFill>
              <a:latin typeface="Tahoma"/>
            </a:endParaRPr>
          </a:p>
        </p:txBody>
      </p:sp>
      <p:sp>
        <p:nvSpPr>
          <p:cNvPr id="329" name="TextShape 2"/>
          <p:cNvSpPr txBox="1"/>
          <p:nvPr/>
        </p:nvSpPr>
        <p:spPr>
          <a:xfrm>
            <a:off x="610920" y="2050920"/>
            <a:ext cx="8343720" cy="4114800"/>
          </a:xfrm>
          <a:prstGeom prst="rect">
            <a:avLst/>
          </a:prstGeom>
          <a:noFill/>
          <a:ln>
            <a:noFill/>
          </a:ln>
        </p:spPr>
        <p:txBody>
          <a:bodyPr>
            <a:normAutofit/>
          </a:bodyPr>
          <a:p>
            <a:pPr>
              <a:spcBef>
                <a:spcPts val="697"/>
              </a:spcBef>
            </a:pPr>
            <a:r>
              <a:rPr b="0" lang="vi-VN" sz="2800" spc="-1" strike="noStrike">
                <a:solidFill>
                  <a:srgbClr val="000000"/>
                </a:solidFill>
                <a:latin typeface="Tahoma"/>
              </a:rPr>
              <a:t>Trong chỉ mục từ xoay, mỗi từ xoay chỉ đến danh sách từ gốc của từ đó. Có bao nhiêu từ gốc trong danh sách thẻ định vị của mỗi từ xoay?</a:t>
            </a:r>
            <a:endParaRPr b="0" lang="en-US" sz="2800" spc="-1" strike="noStrike">
              <a:solidFill>
                <a:srgbClr val="000000"/>
              </a:solidFill>
              <a:latin typeface="Tahoma"/>
            </a:endParaRPr>
          </a:p>
        </p:txBody>
      </p:sp>
      <p:sp>
        <p:nvSpPr>
          <p:cNvPr id="330"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9A6253FF-E456-4A26-9BA9-FAC28572FFDA}"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150560" y="214200"/>
            <a:ext cx="7792920" cy="1462320"/>
          </a:xfrm>
          <a:prstGeom prst="rect">
            <a:avLst/>
          </a:prstGeom>
          <a:noFill/>
          <a:ln>
            <a:noFill/>
          </a:ln>
        </p:spPr>
        <p:txBody>
          <a:bodyPr anchor="b"/>
          <a:p>
            <a:pPr/>
            <a:r>
              <a:rPr b="0" lang="en-US" sz="4400" spc="-1" strike="noStrike">
                <a:solidFill>
                  <a:srgbClr val="333399"/>
                </a:solidFill>
                <a:latin typeface="Tahoma"/>
              </a:rPr>
              <a:t>Bài tập 3.4</a:t>
            </a:r>
            <a:endParaRPr b="0" lang="en-US" sz="4400" spc="-1" strike="noStrike">
              <a:solidFill>
                <a:srgbClr val="333399"/>
              </a:solidFill>
              <a:latin typeface="Tahoma"/>
            </a:endParaRPr>
          </a:p>
        </p:txBody>
      </p:sp>
      <p:sp>
        <p:nvSpPr>
          <p:cNvPr id="332" name="TextShape 2"/>
          <p:cNvSpPr txBox="1"/>
          <p:nvPr/>
        </p:nvSpPr>
        <p:spPr>
          <a:xfrm>
            <a:off x="610920" y="2017800"/>
            <a:ext cx="8343720" cy="4114800"/>
          </a:xfrm>
          <a:prstGeom prst="rect">
            <a:avLst/>
          </a:prstGeom>
          <a:noFill/>
          <a:ln>
            <a:noFill/>
          </a:ln>
        </p:spPr>
        <p:txBody>
          <a:bodyPr>
            <a:normAutofit/>
          </a:bodyPr>
          <a:p>
            <a:pPr>
              <a:spcBef>
                <a:spcPts val="697"/>
              </a:spcBef>
            </a:pPr>
            <a:r>
              <a:rPr b="0" lang="vi-VN" sz="2800" spc="-1" strike="noStrike">
                <a:solidFill>
                  <a:srgbClr val="000000"/>
                </a:solidFill>
                <a:latin typeface="Tahoma"/>
              </a:rPr>
              <a:t>Cho truy vấn fi*mo*er. Có thể sử dụng truy vấn Boolean nào trên bigram cho truy vấn này? Hãy thử lấy ví dụ một từ thỏa mãn mẫu er$fi* nhưng không thỏa mãn truy vấn bigram này ?</a:t>
            </a:r>
            <a:endParaRPr b="0" lang="en-US" sz="2800" spc="-1" strike="noStrike">
              <a:solidFill>
                <a:srgbClr val="000000"/>
              </a:solidFill>
              <a:latin typeface="Tahoma"/>
            </a:endParaRPr>
          </a:p>
        </p:txBody>
      </p:sp>
      <p:sp>
        <p:nvSpPr>
          <p:cNvPr id="333"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CBB666AD-278B-4F01-81AE-FB51FB6C9F32}"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1150560" y="214200"/>
            <a:ext cx="7792920" cy="1462320"/>
          </a:xfrm>
          <a:prstGeom prst="rect">
            <a:avLst/>
          </a:prstGeom>
          <a:noFill/>
          <a:ln>
            <a:noFill/>
          </a:ln>
        </p:spPr>
        <p:txBody>
          <a:bodyPr anchor="b"/>
          <a:p>
            <a:pPr/>
            <a:r>
              <a:rPr b="0" lang="vi-VN" sz="4400" spc="-1" strike="noStrike">
                <a:solidFill>
                  <a:srgbClr val="333399"/>
                </a:solidFill>
                <a:latin typeface="Tahoma"/>
              </a:rPr>
              <a:t>Bài tập</a:t>
            </a:r>
            <a:r>
              <a:rPr b="0" lang="en-US" sz="4400" spc="-1" strike="noStrike">
                <a:solidFill>
                  <a:srgbClr val="333399"/>
                </a:solidFill>
                <a:latin typeface="Tahoma"/>
              </a:rPr>
              <a:t> 3.5</a:t>
            </a:r>
            <a:endParaRPr b="0" lang="en-US" sz="4400" spc="-1" strike="noStrike">
              <a:solidFill>
                <a:srgbClr val="333399"/>
              </a:solidFill>
              <a:latin typeface="Tahoma"/>
            </a:endParaRPr>
          </a:p>
        </p:txBody>
      </p:sp>
      <p:sp>
        <p:nvSpPr>
          <p:cNvPr id="335" name="TextShape 2"/>
          <p:cNvSpPr txBox="1"/>
          <p:nvPr/>
        </p:nvSpPr>
        <p:spPr>
          <a:xfrm>
            <a:off x="610920" y="2017800"/>
            <a:ext cx="8343720" cy="4114800"/>
          </a:xfrm>
          <a:prstGeom prst="rect">
            <a:avLst/>
          </a:prstGeom>
          <a:noFill/>
          <a:ln>
            <a:noFill/>
          </a:ln>
        </p:spPr>
        <p:txBody>
          <a:bodyPr>
            <a:normAutofit/>
          </a:bodyPr>
          <a:p>
            <a:pPr>
              <a:spcBef>
                <a:spcPts val="697"/>
              </a:spcBef>
            </a:pPr>
            <a:r>
              <a:rPr b="0" lang="vi-VN" sz="2800" spc="-1" strike="noStrike">
                <a:solidFill>
                  <a:srgbClr val="000000"/>
                </a:solidFill>
                <a:latin typeface="Tahoma"/>
              </a:rPr>
              <a:t>Hãy thử lấy ví dụ một câu không thỏa mãn mẫu mon*h nhưng được trả về nếu chỉ sử dụng biểu thức AND trên bigram?</a:t>
            </a:r>
            <a:endParaRPr b="0" lang="en-US" sz="2800" spc="-1" strike="noStrike">
              <a:solidFill>
                <a:srgbClr val="000000"/>
              </a:solidFill>
              <a:latin typeface="Tahoma"/>
            </a:endParaRPr>
          </a:p>
        </p:txBody>
      </p:sp>
      <p:sp>
        <p:nvSpPr>
          <p:cNvPr id="336"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A37B8541-B3AC-4C6E-91F6-329094AAA94C}"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ea typeface="ＭＳ Ｐゴシック"/>
              </a:rPr>
              <a:t>Tối ưu hóa tốc độ tìm từ</a:t>
            </a:r>
            <a:endParaRPr b="0" lang="en-US" sz="3600" spc="-1" strike="noStrike">
              <a:solidFill>
                <a:srgbClr val="333399"/>
              </a:solidFill>
              <a:latin typeface="Tahoma"/>
            </a:endParaRPr>
          </a:p>
        </p:txBody>
      </p:sp>
      <p:sp>
        <p:nvSpPr>
          <p:cNvPr id="120" name="TextShape 2"/>
          <p:cNvSpPr txBox="1"/>
          <p:nvPr/>
        </p:nvSpPr>
        <p:spPr>
          <a:xfrm>
            <a:off x="610920" y="2017800"/>
            <a:ext cx="8343720" cy="619200"/>
          </a:xfrm>
          <a:prstGeom prst="rect">
            <a:avLst/>
          </a:prstGeom>
          <a:noFill/>
          <a:ln>
            <a:noFill/>
          </a:ln>
        </p:spPr>
        <p:txBody>
          <a:bodyPr>
            <a:normAutofit/>
          </a:bodyPr>
          <a:p>
            <a:pPr>
              <a:spcBef>
                <a:spcPts val="697"/>
              </a:spcBef>
            </a:pPr>
            <a:r>
              <a:rPr b="0" lang="en-US" sz="2800" spc="-1" strike="noStrike">
                <a:solidFill>
                  <a:srgbClr val="000000"/>
                </a:solidFill>
                <a:latin typeface="Tahoma"/>
                <a:ea typeface="ＭＳ Ｐゴシック"/>
              </a:rPr>
              <a:t>Cây nhị phân tìm kiếm                  Bảng băm</a:t>
            </a:r>
            <a:endParaRPr b="0" lang="en-US" sz="2800" spc="-1" strike="noStrike">
              <a:solidFill>
                <a:srgbClr val="000000"/>
              </a:solidFill>
              <a:latin typeface="Tahoma"/>
            </a:endParaRPr>
          </a:p>
        </p:txBody>
      </p:sp>
      <p:sp>
        <p:nvSpPr>
          <p:cNvPr id="121" name="CustomShape 3"/>
          <p:cNvSpPr/>
          <p:nvPr/>
        </p:nvSpPr>
        <p:spPr>
          <a:xfrm>
            <a:off x="7607880" y="-33120"/>
            <a:ext cx="99612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p>
            <a:pPr>
              <a:lnSpc>
                <a:spcPct val="100000"/>
              </a:lnSpc>
            </a:pPr>
            <a:r>
              <a:rPr b="0" lang="en-US" sz="1600" spc="-1" strike="noStrike">
                <a:solidFill>
                  <a:srgbClr val="fbfcff"/>
                </a:solidFill>
                <a:latin typeface="Lucida Sans"/>
                <a:ea typeface="Arial Unicode MS"/>
              </a:rPr>
              <a:t>Sec. 3.1</a:t>
            </a:r>
            <a:endParaRPr b="0" lang="en-US" sz="1600" spc="-1" strike="noStrike">
              <a:solidFill>
                <a:srgbClr val="000000"/>
              </a:solidFill>
              <a:latin typeface="Tahoma"/>
            </a:endParaRPr>
          </a:p>
        </p:txBody>
      </p:sp>
      <p:sp>
        <p:nvSpPr>
          <p:cNvPr id="122" name="CustomShape 4"/>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50A38C68-9D1E-4351-9272-B9C94099F433}"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grpSp>
        <p:nvGrpSpPr>
          <p:cNvPr id="123" name="Group 5"/>
          <p:cNvGrpSpPr/>
          <p:nvPr/>
        </p:nvGrpSpPr>
        <p:grpSpPr>
          <a:xfrm>
            <a:off x="65520" y="3024360"/>
            <a:ext cx="5015160" cy="3027240"/>
            <a:chOff x="65520" y="3024360"/>
            <a:chExt cx="5015160" cy="3027240"/>
          </a:xfrm>
        </p:grpSpPr>
        <p:sp>
          <p:nvSpPr>
            <p:cNvPr id="124" name="CustomShape 6"/>
            <p:cNvSpPr/>
            <p:nvPr/>
          </p:nvSpPr>
          <p:spPr>
            <a:xfrm>
              <a:off x="2403360" y="3024360"/>
              <a:ext cx="236520" cy="236520"/>
            </a:xfrm>
            <a:prstGeom prst="ellipse">
              <a:avLst/>
            </a:prstGeom>
            <a:noFill/>
            <a:ln w="1260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baseline="-25000">
                  <a:solidFill>
                    <a:srgbClr val="000000"/>
                  </a:solidFill>
                  <a:latin typeface="Lucida Sans"/>
                  <a:ea typeface="Arial Unicode MS"/>
                </a:rPr>
                <a:t>Root</a:t>
              </a:r>
              <a:endParaRPr b="0" lang="en-US" sz="1800" spc="-1" strike="noStrike">
                <a:solidFill>
                  <a:srgbClr val="000000"/>
                </a:solidFill>
                <a:latin typeface="Tahoma"/>
              </a:endParaRPr>
            </a:p>
          </p:txBody>
        </p:sp>
        <p:sp>
          <p:nvSpPr>
            <p:cNvPr id="125" name="CustomShape 7"/>
            <p:cNvSpPr/>
            <p:nvPr/>
          </p:nvSpPr>
          <p:spPr>
            <a:xfrm>
              <a:off x="3468600" y="3497760"/>
              <a:ext cx="236520" cy="236520"/>
            </a:xfrm>
            <a:prstGeom prst="ellipse">
              <a:avLst/>
            </a:prstGeom>
            <a:noFill/>
            <a:ln w="12600">
              <a:solidFill>
                <a:srgbClr val="000000"/>
              </a:solidFill>
              <a:miter/>
            </a:ln>
          </p:spPr>
          <p:style>
            <a:lnRef idx="0"/>
            <a:fillRef idx="0"/>
            <a:effectRef idx="0"/>
            <a:fontRef idx="minor"/>
          </p:style>
        </p:sp>
        <p:sp>
          <p:nvSpPr>
            <p:cNvPr id="126" name="CustomShape 8"/>
            <p:cNvSpPr/>
            <p:nvPr/>
          </p:nvSpPr>
          <p:spPr>
            <a:xfrm>
              <a:off x="1338120" y="3497760"/>
              <a:ext cx="236520" cy="236520"/>
            </a:xfrm>
            <a:prstGeom prst="ellipse">
              <a:avLst/>
            </a:prstGeom>
            <a:noFill/>
            <a:ln w="12600">
              <a:solidFill>
                <a:srgbClr val="000000"/>
              </a:solidFill>
              <a:miter/>
            </a:ln>
          </p:spPr>
          <p:style>
            <a:lnRef idx="0"/>
            <a:fillRef idx="0"/>
            <a:effectRef idx="0"/>
            <a:fontRef idx="minor"/>
          </p:style>
        </p:sp>
        <p:sp>
          <p:nvSpPr>
            <p:cNvPr id="127" name="CustomShape 9"/>
            <p:cNvSpPr/>
            <p:nvPr/>
          </p:nvSpPr>
          <p:spPr>
            <a:xfrm>
              <a:off x="3823560" y="3931920"/>
              <a:ext cx="236520" cy="236520"/>
            </a:xfrm>
            <a:prstGeom prst="ellipse">
              <a:avLst/>
            </a:prstGeom>
            <a:noFill/>
            <a:ln w="12600">
              <a:solidFill>
                <a:srgbClr val="000000"/>
              </a:solidFill>
              <a:miter/>
            </a:ln>
          </p:spPr>
          <p:style>
            <a:lnRef idx="0"/>
            <a:fillRef idx="0"/>
            <a:effectRef idx="0"/>
            <a:fontRef idx="minor"/>
          </p:style>
        </p:sp>
        <p:sp>
          <p:nvSpPr>
            <p:cNvPr id="128" name="CustomShape 10"/>
            <p:cNvSpPr/>
            <p:nvPr/>
          </p:nvSpPr>
          <p:spPr>
            <a:xfrm>
              <a:off x="1614240" y="3971160"/>
              <a:ext cx="236520" cy="236520"/>
            </a:xfrm>
            <a:prstGeom prst="ellipse">
              <a:avLst/>
            </a:prstGeom>
            <a:noFill/>
            <a:ln w="12600">
              <a:solidFill>
                <a:srgbClr val="000000"/>
              </a:solidFill>
              <a:miter/>
            </a:ln>
          </p:spPr>
          <p:style>
            <a:lnRef idx="0"/>
            <a:fillRef idx="0"/>
            <a:effectRef idx="0"/>
            <a:fontRef idx="minor"/>
          </p:style>
        </p:sp>
        <p:sp>
          <p:nvSpPr>
            <p:cNvPr id="129" name="CustomShape 11"/>
            <p:cNvSpPr/>
            <p:nvPr/>
          </p:nvSpPr>
          <p:spPr>
            <a:xfrm>
              <a:off x="1062000" y="3971160"/>
              <a:ext cx="236520" cy="236520"/>
            </a:xfrm>
            <a:prstGeom prst="ellipse">
              <a:avLst/>
            </a:prstGeom>
            <a:noFill/>
            <a:ln w="12600">
              <a:solidFill>
                <a:srgbClr val="000000"/>
              </a:solidFill>
              <a:miter/>
            </a:ln>
          </p:spPr>
          <p:style>
            <a:lnRef idx="0"/>
            <a:fillRef idx="0"/>
            <a:effectRef idx="0"/>
            <a:fontRef idx="minor"/>
          </p:style>
        </p:sp>
        <p:sp>
          <p:nvSpPr>
            <p:cNvPr id="130" name="CustomShape 12"/>
            <p:cNvSpPr/>
            <p:nvPr/>
          </p:nvSpPr>
          <p:spPr>
            <a:xfrm>
              <a:off x="3152880" y="3931920"/>
              <a:ext cx="236520" cy="236520"/>
            </a:xfrm>
            <a:prstGeom prst="ellipse">
              <a:avLst/>
            </a:prstGeom>
            <a:noFill/>
            <a:ln w="12600">
              <a:solidFill>
                <a:srgbClr val="000000"/>
              </a:solidFill>
              <a:miter/>
            </a:ln>
          </p:spPr>
          <p:style>
            <a:lnRef idx="0"/>
            <a:fillRef idx="0"/>
            <a:effectRef idx="0"/>
            <a:fontRef idx="minor"/>
          </p:style>
        </p:sp>
        <p:cxnSp>
          <p:nvCxnSpPr>
            <p:cNvPr id="131" name="Line 13"/>
            <p:cNvCxnSpPr>
              <a:stCxn id="124" idx="3"/>
              <a:endCxn id="126" idx="0"/>
            </p:cNvCxnSpPr>
            <p:nvPr/>
          </p:nvCxnSpPr>
          <p:spPr>
            <a:xfrm flipH="1">
              <a:off x="1456560" y="3226320"/>
              <a:ext cx="981720" cy="271800"/>
            </a:xfrm>
            <a:prstGeom prst="straightConnector1">
              <a:avLst/>
            </a:prstGeom>
            <a:ln w="9360">
              <a:solidFill>
                <a:srgbClr val="000000"/>
              </a:solidFill>
              <a:miter/>
              <a:tailEnd len="med" type="triangle" w="med"/>
            </a:ln>
          </p:spPr>
        </p:cxnSp>
        <p:cxnSp>
          <p:nvCxnSpPr>
            <p:cNvPr id="132" name="Line 14"/>
            <p:cNvCxnSpPr>
              <a:stCxn id="124" idx="5"/>
              <a:endCxn id="125" idx="0"/>
            </p:cNvCxnSpPr>
            <p:nvPr/>
          </p:nvCxnSpPr>
          <p:spPr>
            <a:xfrm>
              <a:off x="2605320" y="3226320"/>
              <a:ext cx="982080" cy="271800"/>
            </a:xfrm>
            <a:prstGeom prst="straightConnector1">
              <a:avLst/>
            </a:prstGeom>
            <a:ln w="9360">
              <a:solidFill>
                <a:srgbClr val="000000"/>
              </a:solidFill>
              <a:miter/>
              <a:tailEnd len="med" type="triangle" w="med"/>
            </a:ln>
          </p:spPr>
        </p:cxnSp>
        <p:cxnSp>
          <p:nvCxnSpPr>
            <p:cNvPr id="133" name="Line 15"/>
            <p:cNvCxnSpPr>
              <a:stCxn id="126" idx="3"/>
              <a:endCxn id="129" idx="0"/>
            </p:cNvCxnSpPr>
            <p:nvPr/>
          </p:nvCxnSpPr>
          <p:spPr>
            <a:xfrm flipH="1">
              <a:off x="1180440" y="3699720"/>
              <a:ext cx="192600" cy="271800"/>
            </a:xfrm>
            <a:prstGeom prst="straightConnector1">
              <a:avLst/>
            </a:prstGeom>
            <a:ln w="9360">
              <a:solidFill>
                <a:srgbClr val="000000"/>
              </a:solidFill>
              <a:miter/>
              <a:tailEnd len="med" type="triangle" w="med"/>
            </a:ln>
          </p:spPr>
        </p:cxnSp>
        <p:cxnSp>
          <p:nvCxnSpPr>
            <p:cNvPr id="134" name="Line 16"/>
            <p:cNvCxnSpPr>
              <a:stCxn id="126" idx="5"/>
              <a:endCxn id="128" idx="0"/>
            </p:cNvCxnSpPr>
            <p:nvPr/>
          </p:nvCxnSpPr>
          <p:spPr>
            <a:xfrm>
              <a:off x="1540080" y="3699720"/>
              <a:ext cx="192960" cy="271800"/>
            </a:xfrm>
            <a:prstGeom prst="straightConnector1">
              <a:avLst/>
            </a:prstGeom>
            <a:ln w="9360">
              <a:solidFill>
                <a:srgbClr val="000000"/>
              </a:solidFill>
              <a:miter/>
              <a:tailEnd len="med" type="triangle" w="med"/>
            </a:ln>
          </p:spPr>
        </p:cxnSp>
        <p:cxnSp>
          <p:nvCxnSpPr>
            <p:cNvPr id="135" name="Line 17"/>
            <p:cNvCxnSpPr>
              <a:stCxn id="125" idx="3"/>
              <a:endCxn id="130" idx="0"/>
            </p:cNvCxnSpPr>
            <p:nvPr/>
          </p:nvCxnSpPr>
          <p:spPr>
            <a:xfrm flipH="1">
              <a:off x="3271320" y="3699720"/>
              <a:ext cx="232200" cy="232560"/>
            </a:xfrm>
            <a:prstGeom prst="straightConnector1">
              <a:avLst/>
            </a:prstGeom>
            <a:ln w="9360">
              <a:solidFill>
                <a:srgbClr val="000000"/>
              </a:solidFill>
              <a:miter/>
              <a:tailEnd len="med" type="triangle" w="med"/>
            </a:ln>
          </p:spPr>
        </p:cxnSp>
        <p:cxnSp>
          <p:nvCxnSpPr>
            <p:cNvPr id="136" name="Line 18"/>
            <p:cNvCxnSpPr>
              <a:stCxn id="125" idx="5"/>
              <a:endCxn id="127" idx="0"/>
            </p:cNvCxnSpPr>
            <p:nvPr/>
          </p:nvCxnSpPr>
          <p:spPr>
            <a:xfrm>
              <a:off x="3670560" y="3699720"/>
              <a:ext cx="271800" cy="232560"/>
            </a:xfrm>
            <a:prstGeom prst="straightConnector1">
              <a:avLst/>
            </a:prstGeom>
            <a:ln w="9360">
              <a:solidFill>
                <a:srgbClr val="000000"/>
              </a:solidFill>
              <a:miter/>
              <a:tailEnd len="med" type="triangle" w="med"/>
            </a:ln>
          </p:spPr>
        </p:cxnSp>
        <p:sp>
          <p:nvSpPr>
            <p:cNvPr id="137" name="CustomShape 19"/>
            <p:cNvSpPr/>
            <p:nvPr/>
          </p:nvSpPr>
          <p:spPr>
            <a:xfrm>
              <a:off x="509760" y="4681440"/>
              <a:ext cx="236520" cy="236520"/>
            </a:xfrm>
            <a:prstGeom prst="ellipse">
              <a:avLst/>
            </a:prstGeom>
            <a:noFill/>
            <a:ln w="12600">
              <a:solidFill>
                <a:srgbClr val="000000"/>
              </a:solidFill>
              <a:miter/>
            </a:ln>
          </p:spPr>
          <p:style>
            <a:lnRef idx="0"/>
            <a:fillRef idx="0"/>
            <a:effectRef idx="0"/>
            <a:fontRef idx="minor"/>
          </p:style>
        </p:sp>
        <p:sp>
          <p:nvSpPr>
            <p:cNvPr id="138" name="CustomShape 20"/>
            <p:cNvSpPr/>
            <p:nvPr/>
          </p:nvSpPr>
          <p:spPr>
            <a:xfrm>
              <a:off x="785880" y="5155200"/>
              <a:ext cx="236520" cy="236520"/>
            </a:xfrm>
            <a:prstGeom prst="ellipse">
              <a:avLst/>
            </a:prstGeom>
            <a:noFill/>
            <a:ln w="12600">
              <a:solidFill>
                <a:srgbClr val="000000"/>
              </a:solidFill>
              <a:miter/>
            </a:ln>
          </p:spPr>
          <p:style>
            <a:lnRef idx="0"/>
            <a:fillRef idx="0"/>
            <a:effectRef idx="0"/>
            <a:fontRef idx="minor"/>
          </p:style>
        </p:sp>
        <p:sp>
          <p:nvSpPr>
            <p:cNvPr id="139" name="CustomShape 21"/>
            <p:cNvSpPr/>
            <p:nvPr/>
          </p:nvSpPr>
          <p:spPr>
            <a:xfrm>
              <a:off x="233640" y="5155200"/>
              <a:ext cx="236520" cy="236520"/>
            </a:xfrm>
            <a:prstGeom prst="ellipse">
              <a:avLst/>
            </a:prstGeom>
            <a:noFill/>
            <a:ln w="12600">
              <a:solidFill>
                <a:srgbClr val="000000"/>
              </a:solidFill>
              <a:miter/>
            </a:ln>
          </p:spPr>
          <p:style>
            <a:lnRef idx="0"/>
            <a:fillRef idx="0"/>
            <a:effectRef idx="0"/>
            <a:fontRef idx="minor"/>
          </p:style>
        </p:sp>
        <p:cxnSp>
          <p:nvCxnSpPr>
            <p:cNvPr id="140" name="Line 22"/>
            <p:cNvCxnSpPr>
              <a:stCxn id="137" idx="3"/>
              <a:endCxn id="139" idx="0"/>
            </p:cNvCxnSpPr>
            <p:nvPr/>
          </p:nvCxnSpPr>
          <p:spPr>
            <a:xfrm flipH="1">
              <a:off x="352080" y="4883400"/>
              <a:ext cx="192600" cy="272160"/>
            </a:xfrm>
            <a:prstGeom prst="straightConnector1">
              <a:avLst/>
            </a:prstGeom>
            <a:ln w="9360">
              <a:solidFill>
                <a:srgbClr val="000000"/>
              </a:solidFill>
              <a:miter/>
              <a:tailEnd len="med" type="triangle" w="med"/>
            </a:ln>
          </p:spPr>
        </p:cxnSp>
        <p:cxnSp>
          <p:nvCxnSpPr>
            <p:cNvPr id="141" name="Line 23"/>
            <p:cNvCxnSpPr>
              <a:stCxn id="137" idx="5"/>
              <a:endCxn id="138" idx="0"/>
            </p:cNvCxnSpPr>
            <p:nvPr/>
          </p:nvCxnSpPr>
          <p:spPr>
            <a:xfrm>
              <a:off x="711720" y="4883400"/>
              <a:ext cx="192960" cy="272160"/>
            </a:xfrm>
            <a:prstGeom prst="straightConnector1">
              <a:avLst/>
            </a:prstGeom>
            <a:ln w="9360">
              <a:solidFill>
                <a:srgbClr val="000000"/>
              </a:solidFill>
              <a:miter/>
              <a:tailEnd len="med" type="triangle" w="med"/>
            </a:ln>
          </p:spPr>
        </p:cxnSp>
        <p:sp>
          <p:nvSpPr>
            <p:cNvPr id="142" name="CustomShape 24"/>
            <p:cNvSpPr/>
            <p:nvPr/>
          </p:nvSpPr>
          <p:spPr>
            <a:xfrm>
              <a:off x="1377720" y="4681440"/>
              <a:ext cx="236520" cy="236520"/>
            </a:xfrm>
            <a:prstGeom prst="ellipse">
              <a:avLst/>
            </a:prstGeom>
            <a:noFill/>
            <a:ln w="12600">
              <a:solidFill>
                <a:srgbClr val="000000"/>
              </a:solidFill>
              <a:miter/>
            </a:ln>
          </p:spPr>
          <p:style>
            <a:lnRef idx="0"/>
            <a:fillRef idx="0"/>
            <a:effectRef idx="0"/>
            <a:fontRef idx="minor"/>
          </p:style>
        </p:sp>
        <p:sp>
          <p:nvSpPr>
            <p:cNvPr id="143" name="CustomShape 25"/>
            <p:cNvSpPr/>
            <p:nvPr/>
          </p:nvSpPr>
          <p:spPr>
            <a:xfrm>
              <a:off x="1653840" y="5155200"/>
              <a:ext cx="236520" cy="236520"/>
            </a:xfrm>
            <a:prstGeom prst="ellipse">
              <a:avLst/>
            </a:prstGeom>
            <a:noFill/>
            <a:ln w="12600">
              <a:solidFill>
                <a:srgbClr val="000000"/>
              </a:solidFill>
              <a:miter/>
            </a:ln>
          </p:spPr>
          <p:style>
            <a:lnRef idx="0"/>
            <a:fillRef idx="0"/>
            <a:effectRef idx="0"/>
            <a:fontRef idx="minor"/>
          </p:style>
        </p:sp>
        <p:sp>
          <p:nvSpPr>
            <p:cNvPr id="144" name="CustomShape 26"/>
            <p:cNvSpPr/>
            <p:nvPr/>
          </p:nvSpPr>
          <p:spPr>
            <a:xfrm>
              <a:off x="1101600" y="5155200"/>
              <a:ext cx="236520" cy="236520"/>
            </a:xfrm>
            <a:prstGeom prst="ellipse">
              <a:avLst/>
            </a:prstGeom>
            <a:noFill/>
            <a:ln w="12600">
              <a:solidFill>
                <a:srgbClr val="000000"/>
              </a:solidFill>
              <a:miter/>
            </a:ln>
          </p:spPr>
          <p:style>
            <a:lnRef idx="0"/>
            <a:fillRef idx="0"/>
            <a:effectRef idx="0"/>
            <a:fontRef idx="minor"/>
          </p:style>
        </p:sp>
        <p:cxnSp>
          <p:nvCxnSpPr>
            <p:cNvPr id="145" name="Line 27"/>
            <p:cNvCxnSpPr>
              <a:stCxn id="142" idx="3"/>
              <a:endCxn id="144" idx="0"/>
            </p:cNvCxnSpPr>
            <p:nvPr/>
          </p:nvCxnSpPr>
          <p:spPr>
            <a:xfrm flipH="1">
              <a:off x="1220040" y="4883400"/>
              <a:ext cx="192600" cy="272160"/>
            </a:xfrm>
            <a:prstGeom prst="straightConnector1">
              <a:avLst/>
            </a:prstGeom>
            <a:ln w="9360">
              <a:solidFill>
                <a:srgbClr val="000000"/>
              </a:solidFill>
              <a:miter/>
              <a:tailEnd len="med" type="triangle" w="med"/>
            </a:ln>
          </p:spPr>
        </p:cxnSp>
        <p:cxnSp>
          <p:nvCxnSpPr>
            <p:cNvPr id="146" name="Line 28"/>
            <p:cNvCxnSpPr>
              <a:stCxn id="142" idx="5"/>
              <a:endCxn id="143" idx="0"/>
            </p:cNvCxnSpPr>
            <p:nvPr/>
          </p:nvCxnSpPr>
          <p:spPr>
            <a:xfrm>
              <a:off x="1579680" y="4883400"/>
              <a:ext cx="192960" cy="272160"/>
            </a:xfrm>
            <a:prstGeom prst="straightConnector1">
              <a:avLst/>
            </a:prstGeom>
            <a:ln w="9360">
              <a:solidFill>
                <a:srgbClr val="000000"/>
              </a:solidFill>
              <a:miter/>
              <a:tailEnd len="med" type="triangle" w="med"/>
            </a:ln>
          </p:spPr>
        </p:cxnSp>
        <p:sp>
          <p:nvSpPr>
            <p:cNvPr id="147" name="CustomShape 29"/>
            <p:cNvSpPr/>
            <p:nvPr/>
          </p:nvSpPr>
          <p:spPr>
            <a:xfrm>
              <a:off x="3508200" y="4681440"/>
              <a:ext cx="236520" cy="236520"/>
            </a:xfrm>
            <a:prstGeom prst="ellipse">
              <a:avLst/>
            </a:prstGeom>
            <a:noFill/>
            <a:ln w="12600">
              <a:solidFill>
                <a:srgbClr val="000000"/>
              </a:solidFill>
              <a:miter/>
            </a:ln>
          </p:spPr>
          <p:style>
            <a:lnRef idx="0"/>
            <a:fillRef idx="0"/>
            <a:effectRef idx="0"/>
            <a:fontRef idx="minor"/>
          </p:style>
        </p:sp>
        <p:sp>
          <p:nvSpPr>
            <p:cNvPr id="148" name="CustomShape 30"/>
            <p:cNvSpPr/>
            <p:nvPr/>
          </p:nvSpPr>
          <p:spPr>
            <a:xfrm>
              <a:off x="3784320" y="5155200"/>
              <a:ext cx="236520" cy="236520"/>
            </a:xfrm>
            <a:prstGeom prst="ellipse">
              <a:avLst/>
            </a:prstGeom>
            <a:noFill/>
            <a:ln w="12600">
              <a:solidFill>
                <a:srgbClr val="000000"/>
              </a:solidFill>
              <a:miter/>
            </a:ln>
          </p:spPr>
          <p:style>
            <a:lnRef idx="0"/>
            <a:fillRef idx="0"/>
            <a:effectRef idx="0"/>
            <a:fontRef idx="minor"/>
          </p:style>
        </p:sp>
        <p:sp>
          <p:nvSpPr>
            <p:cNvPr id="149" name="CustomShape 31"/>
            <p:cNvSpPr/>
            <p:nvPr/>
          </p:nvSpPr>
          <p:spPr>
            <a:xfrm>
              <a:off x="3231720" y="5155200"/>
              <a:ext cx="236520" cy="236520"/>
            </a:xfrm>
            <a:prstGeom prst="ellipse">
              <a:avLst/>
            </a:prstGeom>
            <a:noFill/>
            <a:ln w="12600">
              <a:solidFill>
                <a:srgbClr val="000000"/>
              </a:solidFill>
              <a:miter/>
            </a:ln>
          </p:spPr>
          <p:style>
            <a:lnRef idx="0"/>
            <a:fillRef idx="0"/>
            <a:effectRef idx="0"/>
            <a:fontRef idx="minor"/>
          </p:style>
        </p:sp>
        <p:cxnSp>
          <p:nvCxnSpPr>
            <p:cNvPr id="150" name="Line 32"/>
            <p:cNvCxnSpPr>
              <a:stCxn id="147" idx="3"/>
              <a:endCxn id="149" idx="0"/>
            </p:cNvCxnSpPr>
            <p:nvPr/>
          </p:nvCxnSpPr>
          <p:spPr>
            <a:xfrm flipH="1">
              <a:off x="3350160" y="4883400"/>
              <a:ext cx="192960" cy="272160"/>
            </a:xfrm>
            <a:prstGeom prst="straightConnector1">
              <a:avLst/>
            </a:prstGeom>
            <a:ln w="9360">
              <a:solidFill>
                <a:srgbClr val="000000"/>
              </a:solidFill>
              <a:miter/>
              <a:tailEnd len="med" type="triangle" w="med"/>
            </a:ln>
          </p:spPr>
        </p:cxnSp>
        <p:cxnSp>
          <p:nvCxnSpPr>
            <p:cNvPr id="151" name="Line 33"/>
            <p:cNvCxnSpPr>
              <a:stCxn id="147" idx="5"/>
              <a:endCxn id="148" idx="0"/>
            </p:cNvCxnSpPr>
            <p:nvPr/>
          </p:nvCxnSpPr>
          <p:spPr>
            <a:xfrm>
              <a:off x="3710160" y="4883400"/>
              <a:ext cx="192960" cy="272160"/>
            </a:xfrm>
            <a:prstGeom prst="straightConnector1">
              <a:avLst/>
            </a:prstGeom>
            <a:ln w="9360">
              <a:solidFill>
                <a:srgbClr val="000000"/>
              </a:solidFill>
              <a:miter/>
              <a:tailEnd len="med" type="triangle" w="med"/>
            </a:ln>
          </p:spPr>
        </p:cxnSp>
        <p:sp>
          <p:nvSpPr>
            <p:cNvPr id="152" name="CustomShape 34"/>
            <p:cNvSpPr/>
            <p:nvPr/>
          </p:nvSpPr>
          <p:spPr>
            <a:xfrm>
              <a:off x="4376160" y="4681440"/>
              <a:ext cx="236520" cy="236520"/>
            </a:xfrm>
            <a:prstGeom prst="ellipse">
              <a:avLst/>
            </a:prstGeom>
            <a:noFill/>
            <a:ln w="12600">
              <a:solidFill>
                <a:srgbClr val="000000"/>
              </a:solidFill>
              <a:miter/>
            </a:ln>
          </p:spPr>
          <p:style>
            <a:lnRef idx="0"/>
            <a:fillRef idx="0"/>
            <a:effectRef idx="0"/>
            <a:fontRef idx="minor"/>
          </p:style>
        </p:sp>
        <p:sp>
          <p:nvSpPr>
            <p:cNvPr id="153" name="CustomShape 35"/>
            <p:cNvSpPr/>
            <p:nvPr/>
          </p:nvSpPr>
          <p:spPr>
            <a:xfrm>
              <a:off x="4652280" y="5155200"/>
              <a:ext cx="236520" cy="236520"/>
            </a:xfrm>
            <a:prstGeom prst="ellipse">
              <a:avLst/>
            </a:prstGeom>
            <a:noFill/>
            <a:ln w="12600">
              <a:solidFill>
                <a:srgbClr val="000000"/>
              </a:solidFill>
              <a:miter/>
            </a:ln>
          </p:spPr>
          <p:style>
            <a:lnRef idx="0"/>
            <a:fillRef idx="0"/>
            <a:effectRef idx="0"/>
            <a:fontRef idx="minor"/>
          </p:style>
        </p:sp>
        <p:sp>
          <p:nvSpPr>
            <p:cNvPr id="154" name="CustomShape 36"/>
            <p:cNvSpPr/>
            <p:nvPr/>
          </p:nvSpPr>
          <p:spPr>
            <a:xfrm>
              <a:off x="4099680" y="5155200"/>
              <a:ext cx="236520" cy="236520"/>
            </a:xfrm>
            <a:prstGeom prst="ellipse">
              <a:avLst/>
            </a:prstGeom>
            <a:noFill/>
            <a:ln w="12600">
              <a:solidFill>
                <a:srgbClr val="000000"/>
              </a:solidFill>
              <a:miter/>
            </a:ln>
          </p:spPr>
          <p:style>
            <a:lnRef idx="0"/>
            <a:fillRef idx="0"/>
            <a:effectRef idx="0"/>
            <a:fontRef idx="minor"/>
          </p:style>
        </p:sp>
        <p:cxnSp>
          <p:nvCxnSpPr>
            <p:cNvPr id="155" name="Line 37"/>
            <p:cNvCxnSpPr>
              <a:stCxn id="152" idx="3"/>
              <a:endCxn id="154" idx="0"/>
            </p:cNvCxnSpPr>
            <p:nvPr/>
          </p:nvCxnSpPr>
          <p:spPr>
            <a:xfrm flipH="1">
              <a:off x="4218120" y="4883400"/>
              <a:ext cx="192960" cy="272160"/>
            </a:xfrm>
            <a:prstGeom prst="straightConnector1">
              <a:avLst/>
            </a:prstGeom>
            <a:ln w="9360">
              <a:solidFill>
                <a:srgbClr val="000000"/>
              </a:solidFill>
              <a:miter/>
              <a:tailEnd len="med" type="triangle" w="med"/>
            </a:ln>
          </p:spPr>
        </p:cxnSp>
        <p:cxnSp>
          <p:nvCxnSpPr>
            <p:cNvPr id="156" name="Line 38"/>
            <p:cNvCxnSpPr>
              <a:stCxn id="152" idx="5"/>
              <a:endCxn id="153" idx="0"/>
            </p:cNvCxnSpPr>
            <p:nvPr/>
          </p:nvCxnSpPr>
          <p:spPr>
            <a:xfrm>
              <a:off x="4578120" y="4883400"/>
              <a:ext cx="192960" cy="272160"/>
            </a:xfrm>
            <a:prstGeom prst="straightConnector1">
              <a:avLst/>
            </a:prstGeom>
            <a:ln w="9360">
              <a:solidFill>
                <a:srgbClr val="000000"/>
              </a:solidFill>
              <a:miter/>
              <a:tailEnd len="med" type="triangle" w="med"/>
            </a:ln>
          </p:spPr>
        </p:cxnSp>
        <p:sp>
          <p:nvSpPr>
            <p:cNvPr id="157" name="CustomShape 39"/>
            <p:cNvSpPr/>
            <p:nvPr/>
          </p:nvSpPr>
          <p:spPr>
            <a:xfrm>
              <a:off x="2014200" y="3134520"/>
              <a:ext cx="438120" cy="4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baseline="-25000">
                  <a:solidFill>
                    <a:srgbClr val="000000"/>
                  </a:solidFill>
                  <a:latin typeface="Lucida Sans"/>
                  <a:ea typeface="Arial Unicode MS"/>
                </a:rPr>
                <a:t>a-m</a:t>
              </a:r>
              <a:endParaRPr b="0" lang="en-US" sz="1800" spc="-1" strike="noStrike">
                <a:solidFill>
                  <a:srgbClr val="000000"/>
                </a:solidFill>
                <a:latin typeface="Tahoma"/>
              </a:endParaRPr>
            </a:p>
          </p:txBody>
        </p:sp>
        <p:sp>
          <p:nvSpPr>
            <p:cNvPr id="158" name="CustomShape 40"/>
            <p:cNvSpPr/>
            <p:nvPr/>
          </p:nvSpPr>
          <p:spPr>
            <a:xfrm>
              <a:off x="2766240" y="3136680"/>
              <a:ext cx="381960" cy="4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baseline="-25000">
                  <a:solidFill>
                    <a:srgbClr val="000000"/>
                  </a:solidFill>
                  <a:latin typeface="Lucida Sans"/>
                  <a:ea typeface="Arial Unicode MS"/>
                </a:rPr>
                <a:t>n-z</a:t>
              </a:r>
              <a:endParaRPr b="0" lang="en-US" sz="1800" spc="-1" strike="noStrike">
                <a:solidFill>
                  <a:srgbClr val="000000"/>
                </a:solidFill>
                <a:latin typeface="Tahoma"/>
              </a:endParaRPr>
            </a:p>
          </p:txBody>
        </p:sp>
        <p:sp>
          <p:nvSpPr>
            <p:cNvPr id="159" name="CustomShape 41"/>
            <p:cNvSpPr/>
            <p:nvPr/>
          </p:nvSpPr>
          <p:spPr>
            <a:xfrm>
              <a:off x="2284920" y="4523760"/>
              <a:ext cx="28440" cy="28440"/>
            </a:xfrm>
            <a:prstGeom prst="ellipse">
              <a:avLst/>
            </a:prstGeom>
            <a:solidFill>
              <a:srgbClr val="333399"/>
            </a:solidFill>
            <a:ln w="9360">
              <a:solidFill>
                <a:srgbClr val="000000"/>
              </a:solidFill>
              <a:miter/>
            </a:ln>
          </p:spPr>
          <p:style>
            <a:lnRef idx="0"/>
            <a:fillRef idx="0"/>
            <a:effectRef idx="0"/>
            <a:fontRef idx="minor"/>
          </p:style>
        </p:sp>
        <p:sp>
          <p:nvSpPr>
            <p:cNvPr id="160" name="CustomShape 42"/>
            <p:cNvSpPr/>
            <p:nvPr/>
          </p:nvSpPr>
          <p:spPr>
            <a:xfrm>
              <a:off x="2403360" y="4523760"/>
              <a:ext cx="28440" cy="28440"/>
            </a:xfrm>
            <a:prstGeom prst="ellipse">
              <a:avLst/>
            </a:prstGeom>
            <a:solidFill>
              <a:srgbClr val="333399"/>
            </a:solidFill>
            <a:ln w="9360">
              <a:solidFill>
                <a:srgbClr val="000000"/>
              </a:solidFill>
              <a:miter/>
            </a:ln>
          </p:spPr>
          <p:style>
            <a:lnRef idx="0"/>
            <a:fillRef idx="0"/>
            <a:effectRef idx="0"/>
            <a:fontRef idx="minor"/>
          </p:style>
        </p:sp>
        <p:sp>
          <p:nvSpPr>
            <p:cNvPr id="161" name="CustomShape 43"/>
            <p:cNvSpPr/>
            <p:nvPr/>
          </p:nvSpPr>
          <p:spPr>
            <a:xfrm>
              <a:off x="2521800" y="4523760"/>
              <a:ext cx="28440" cy="28440"/>
            </a:xfrm>
            <a:prstGeom prst="ellipse">
              <a:avLst/>
            </a:prstGeom>
            <a:solidFill>
              <a:srgbClr val="333399"/>
            </a:solidFill>
            <a:ln w="9360">
              <a:solidFill>
                <a:srgbClr val="000000"/>
              </a:solidFill>
              <a:miter/>
            </a:ln>
          </p:spPr>
          <p:style>
            <a:lnRef idx="0"/>
            <a:fillRef idx="0"/>
            <a:effectRef idx="0"/>
            <a:fontRef idx="minor"/>
          </p:style>
        </p:sp>
        <p:sp>
          <p:nvSpPr>
            <p:cNvPr id="162" name="CustomShape 44"/>
            <p:cNvSpPr/>
            <p:nvPr/>
          </p:nvSpPr>
          <p:spPr>
            <a:xfrm>
              <a:off x="2640240" y="4523760"/>
              <a:ext cx="28440" cy="28440"/>
            </a:xfrm>
            <a:prstGeom prst="ellipse">
              <a:avLst/>
            </a:prstGeom>
            <a:solidFill>
              <a:srgbClr val="333399"/>
            </a:solidFill>
            <a:ln w="9360">
              <a:solidFill>
                <a:srgbClr val="000000"/>
              </a:solidFill>
              <a:miter/>
            </a:ln>
          </p:spPr>
          <p:style>
            <a:lnRef idx="0"/>
            <a:fillRef idx="0"/>
            <a:effectRef idx="0"/>
            <a:fontRef idx="minor"/>
          </p:style>
        </p:sp>
        <p:sp>
          <p:nvSpPr>
            <p:cNvPr id="163" name="CustomShape 45"/>
            <p:cNvSpPr/>
            <p:nvPr/>
          </p:nvSpPr>
          <p:spPr>
            <a:xfrm>
              <a:off x="950760" y="3718080"/>
              <a:ext cx="476280" cy="4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baseline="-25000">
                  <a:solidFill>
                    <a:srgbClr val="000000"/>
                  </a:solidFill>
                  <a:latin typeface="Lucida Sans"/>
                  <a:ea typeface="Arial Unicode MS"/>
                </a:rPr>
                <a:t>a-hu</a:t>
              </a:r>
              <a:endParaRPr b="0" lang="en-US" sz="1800" spc="-1" strike="noStrike">
                <a:solidFill>
                  <a:srgbClr val="000000"/>
                </a:solidFill>
                <a:latin typeface="Tahoma"/>
              </a:endParaRPr>
            </a:p>
          </p:txBody>
        </p:sp>
        <p:sp>
          <p:nvSpPr>
            <p:cNvPr id="164" name="CustomShape 46"/>
            <p:cNvSpPr/>
            <p:nvPr/>
          </p:nvSpPr>
          <p:spPr>
            <a:xfrm>
              <a:off x="1627560" y="3718080"/>
              <a:ext cx="519120" cy="4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baseline="-25000">
                  <a:solidFill>
                    <a:srgbClr val="000000"/>
                  </a:solidFill>
                  <a:latin typeface="Lucida Sans"/>
                  <a:ea typeface="Arial Unicode MS"/>
                </a:rPr>
                <a:t>hy-m</a:t>
              </a:r>
              <a:endParaRPr b="0" lang="en-US" sz="1800" spc="-1" strike="noStrike">
                <a:solidFill>
                  <a:srgbClr val="000000"/>
                </a:solidFill>
                <a:latin typeface="Tahoma"/>
              </a:endParaRPr>
            </a:p>
          </p:txBody>
        </p:sp>
        <p:sp>
          <p:nvSpPr>
            <p:cNvPr id="165" name="CustomShape 47"/>
            <p:cNvSpPr/>
            <p:nvPr/>
          </p:nvSpPr>
          <p:spPr>
            <a:xfrm>
              <a:off x="3030120" y="3718080"/>
              <a:ext cx="464040" cy="4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baseline="-25000">
                  <a:solidFill>
                    <a:srgbClr val="000000"/>
                  </a:solidFill>
                  <a:latin typeface="Lucida Sans"/>
                  <a:ea typeface="Arial Unicode MS"/>
                </a:rPr>
                <a:t>n-sh</a:t>
              </a:r>
              <a:endParaRPr b="0" lang="en-US" sz="1800" spc="-1" strike="noStrike">
                <a:solidFill>
                  <a:srgbClr val="000000"/>
                </a:solidFill>
                <a:latin typeface="Tahoma"/>
              </a:endParaRPr>
            </a:p>
          </p:txBody>
        </p:sp>
        <p:sp>
          <p:nvSpPr>
            <p:cNvPr id="166" name="CustomShape 48"/>
            <p:cNvSpPr/>
            <p:nvPr/>
          </p:nvSpPr>
          <p:spPr>
            <a:xfrm>
              <a:off x="3849480" y="3718080"/>
              <a:ext cx="403200" cy="4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800" spc="-1" strike="noStrike" baseline="-25000">
                  <a:solidFill>
                    <a:srgbClr val="000000"/>
                  </a:solidFill>
                  <a:latin typeface="Lucida Sans"/>
                  <a:ea typeface="Arial Unicode MS"/>
                </a:rPr>
                <a:t>si-z</a:t>
              </a:r>
              <a:endParaRPr b="0" lang="en-US" sz="1800" spc="-1" strike="noStrike">
                <a:solidFill>
                  <a:srgbClr val="000000"/>
                </a:solidFill>
                <a:latin typeface="Tahoma"/>
              </a:endParaRPr>
            </a:p>
          </p:txBody>
        </p:sp>
        <p:sp>
          <p:nvSpPr>
            <p:cNvPr id="167" name="CustomShape 49"/>
            <p:cNvSpPr/>
            <p:nvPr/>
          </p:nvSpPr>
          <p:spPr>
            <a:xfrm rot="17400000">
              <a:off x="-3960" y="5454360"/>
              <a:ext cx="741600" cy="370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baseline="-25000">
                  <a:solidFill>
                    <a:srgbClr val="000000"/>
                  </a:solidFill>
                  <a:latin typeface="Courier New"/>
                  <a:ea typeface="Arial Unicode MS"/>
                </a:rPr>
                <a:t>aardvark</a:t>
              </a:r>
              <a:endParaRPr b="0" lang="en-US" sz="1600" spc="-1" strike="noStrike">
                <a:solidFill>
                  <a:srgbClr val="000000"/>
                </a:solidFill>
                <a:latin typeface="Tahoma"/>
              </a:endParaRPr>
            </a:p>
          </p:txBody>
        </p:sp>
        <p:sp>
          <p:nvSpPr>
            <p:cNvPr id="168" name="CustomShape 50"/>
            <p:cNvSpPr/>
            <p:nvPr/>
          </p:nvSpPr>
          <p:spPr>
            <a:xfrm rot="17400000">
              <a:off x="1440360" y="5426640"/>
              <a:ext cx="671400" cy="370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baseline="-25000">
                  <a:solidFill>
                    <a:srgbClr val="000000"/>
                  </a:solidFill>
                  <a:latin typeface="Courier New"/>
                  <a:ea typeface="Arial Unicode MS"/>
                </a:rPr>
                <a:t>huygens</a:t>
              </a:r>
              <a:endParaRPr b="0" lang="en-US" sz="1600" spc="-1" strike="noStrike">
                <a:solidFill>
                  <a:srgbClr val="000000"/>
                </a:solidFill>
                <a:latin typeface="Tahoma"/>
              </a:endParaRPr>
            </a:p>
          </p:txBody>
        </p:sp>
        <p:sp>
          <p:nvSpPr>
            <p:cNvPr id="169" name="Line 51"/>
            <p:cNvSpPr/>
            <p:nvPr/>
          </p:nvSpPr>
          <p:spPr>
            <a:xfrm flipH="1">
              <a:off x="903960" y="4168440"/>
              <a:ext cx="196920" cy="236520"/>
            </a:xfrm>
            <a:prstGeom prst="line">
              <a:avLst/>
            </a:prstGeom>
            <a:ln w="9360">
              <a:solidFill>
                <a:srgbClr val="000000"/>
              </a:solidFill>
              <a:miter/>
              <a:tailEnd len="med" type="triangle" w="med"/>
            </a:ln>
          </p:spPr>
          <p:style>
            <a:lnRef idx="0"/>
            <a:fillRef idx="0"/>
            <a:effectRef idx="0"/>
            <a:fontRef idx="minor"/>
          </p:style>
        </p:sp>
        <p:sp>
          <p:nvSpPr>
            <p:cNvPr id="170" name="Line 52"/>
            <p:cNvSpPr/>
            <p:nvPr/>
          </p:nvSpPr>
          <p:spPr>
            <a:xfrm>
              <a:off x="1259280" y="4168440"/>
              <a:ext cx="157680" cy="236520"/>
            </a:xfrm>
            <a:prstGeom prst="line">
              <a:avLst/>
            </a:prstGeom>
            <a:ln w="9360">
              <a:solidFill>
                <a:srgbClr val="000000"/>
              </a:solidFill>
              <a:miter/>
              <a:tailEnd len="med" type="triangle" w="med"/>
            </a:ln>
          </p:spPr>
          <p:style>
            <a:lnRef idx="0"/>
            <a:fillRef idx="0"/>
            <a:effectRef idx="0"/>
            <a:fontRef idx="minor"/>
          </p:style>
        </p:sp>
        <p:sp>
          <p:nvSpPr>
            <p:cNvPr id="171" name="CustomShape 53"/>
            <p:cNvSpPr/>
            <p:nvPr/>
          </p:nvSpPr>
          <p:spPr>
            <a:xfrm rot="17400000">
              <a:off x="2935440" y="5399280"/>
              <a:ext cx="601200" cy="370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baseline="-25000">
                  <a:solidFill>
                    <a:srgbClr val="000000"/>
                  </a:solidFill>
                  <a:latin typeface="Courier New"/>
                  <a:ea typeface="Arial Unicode MS"/>
                </a:rPr>
                <a:t>sickle</a:t>
              </a:r>
              <a:endParaRPr b="0" lang="en-US" sz="1600" spc="-1" strike="noStrike">
                <a:solidFill>
                  <a:srgbClr val="000000"/>
                </a:solidFill>
                <a:latin typeface="Tahoma"/>
              </a:endParaRPr>
            </a:p>
          </p:txBody>
        </p:sp>
        <p:sp>
          <p:nvSpPr>
            <p:cNvPr id="172" name="CustomShape 54"/>
            <p:cNvSpPr/>
            <p:nvPr/>
          </p:nvSpPr>
          <p:spPr>
            <a:xfrm rot="17400000">
              <a:off x="4549680" y="5370840"/>
              <a:ext cx="531360" cy="370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US" sz="1600" spc="-1" strike="noStrike" baseline="-25000">
                  <a:solidFill>
                    <a:srgbClr val="000000"/>
                  </a:solidFill>
                  <a:latin typeface="Courier New"/>
                  <a:ea typeface="Arial Unicode MS"/>
                </a:rPr>
                <a:t>zygot</a:t>
              </a:r>
              <a:endParaRPr b="0" lang="en-US" sz="1600" spc="-1" strike="noStrike">
                <a:solidFill>
                  <a:srgbClr val="000000"/>
                </a:solidFill>
                <a:latin typeface="Tahoma"/>
              </a:endParaRPr>
            </a:p>
          </p:txBody>
        </p:sp>
        <p:sp>
          <p:nvSpPr>
            <p:cNvPr id="173" name="Line 55"/>
            <p:cNvSpPr/>
            <p:nvPr/>
          </p:nvSpPr>
          <p:spPr>
            <a:xfrm flipH="1">
              <a:off x="3705120" y="4129200"/>
              <a:ext cx="157680" cy="276120"/>
            </a:xfrm>
            <a:prstGeom prst="line">
              <a:avLst/>
            </a:prstGeom>
            <a:ln w="9360">
              <a:solidFill>
                <a:srgbClr val="000000"/>
              </a:solidFill>
              <a:miter/>
              <a:tailEnd len="med" type="triangle" w="med"/>
            </a:ln>
          </p:spPr>
          <p:style>
            <a:lnRef idx="0"/>
            <a:fillRef idx="0"/>
            <a:effectRef idx="0"/>
            <a:fontRef idx="minor"/>
          </p:style>
        </p:sp>
        <p:sp>
          <p:nvSpPr>
            <p:cNvPr id="174" name="Line 56"/>
            <p:cNvSpPr/>
            <p:nvPr/>
          </p:nvSpPr>
          <p:spPr>
            <a:xfrm>
              <a:off x="4060440" y="4089600"/>
              <a:ext cx="315360" cy="315360"/>
            </a:xfrm>
            <a:prstGeom prst="line">
              <a:avLst/>
            </a:prstGeom>
            <a:ln w="9360">
              <a:solidFill>
                <a:srgbClr val="000000"/>
              </a:solidFill>
              <a:miter/>
              <a:tailEnd len="med" type="triangle" w="med"/>
            </a:ln>
          </p:spPr>
          <p:style>
            <a:lnRef idx="0"/>
            <a:fillRef idx="0"/>
            <a:effectRef idx="0"/>
            <a:fontRef idx="minor"/>
          </p:style>
        </p:sp>
      </p:grpSp>
      <p:grpSp>
        <p:nvGrpSpPr>
          <p:cNvPr id="175" name="Group 57"/>
          <p:cNvGrpSpPr/>
          <p:nvPr/>
        </p:nvGrpSpPr>
        <p:grpSpPr>
          <a:xfrm>
            <a:off x="5292720" y="2637000"/>
            <a:ext cx="3605040" cy="3738960"/>
            <a:chOff x="5292720" y="2637000"/>
            <a:chExt cx="3605040" cy="3738960"/>
          </a:xfrm>
        </p:grpSpPr>
        <p:sp>
          <p:nvSpPr>
            <p:cNvPr id="176" name="CustomShape 58"/>
            <p:cNvSpPr/>
            <p:nvPr/>
          </p:nvSpPr>
          <p:spPr>
            <a:xfrm>
              <a:off x="5304240" y="3639240"/>
              <a:ext cx="86364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apple</a:t>
              </a:r>
              <a:endParaRPr b="0" lang="en-US" sz="1800" spc="-1" strike="noStrike">
                <a:solidFill>
                  <a:srgbClr val="000000"/>
                </a:solidFill>
                <a:latin typeface="Tahoma"/>
              </a:endParaRPr>
            </a:p>
          </p:txBody>
        </p:sp>
        <p:sp>
          <p:nvSpPr>
            <p:cNvPr id="177" name="CustomShape 59"/>
            <p:cNvSpPr/>
            <p:nvPr/>
          </p:nvSpPr>
          <p:spPr>
            <a:xfrm>
              <a:off x="5304240" y="4309920"/>
              <a:ext cx="86364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stick</a:t>
              </a:r>
              <a:endParaRPr b="0" lang="en-US" sz="1800" spc="-1" strike="noStrike">
                <a:solidFill>
                  <a:srgbClr val="000000"/>
                </a:solidFill>
                <a:latin typeface="Tahoma"/>
              </a:endParaRPr>
            </a:p>
          </p:txBody>
        </p:sp>
        <p:sp>
          <p:nvSpPr>
            <p:cNvPr id="178" name="CustomShape 60"/>
            <p:cNvSpPr/>
            <p:nvPr/>
          </p:nvSpPr>
          <p:spPr>
            <a:xfrm>
              <a:off x="5292720" y="4993200"/>
              <a:ext cx="86364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zygote</a:t>
              </a:r>
              <a:endParaRPr b="0" lang="en-US" sz="1800" spc="-1" strike="noStrike">
                <a:solidFill>
                  <a:srgbClr val="000000"/>
                </a:solidFill>
                <a:latin typeface="Tahoma"/>
              </a:endParaRPr>
            </a:p>
          </p:txBody>
        </p:sp>
        <p:sp>
          <p:nvSpPr>
            <p:cNvPr id="179" name="CustomShape 61"/>
            <p:cNvSpPr/>
            <p:nvPr/>
          </p:nvSpPr>
          <p:spPr>
            <a:xfrm>
              <a:off x="6429240" y="3068640"/>
              <a:ext cx="863640" cy="3038400"/>
            </a:xfrm>
            <a:prstGeom prst="rect">
              <a:avLst/>
            </a:prstGeom>
            <a:solidFill>
              <a:srgbClr val="00e4a8"/>
            </a:solidFill>
            <a:ln w="12600">
              <a:solidFill>
                <a:srgbClr val="00a77a"/>
              </a:solidFill>
              <a:miter/>
            </a:ln>
          </p:spPr>
          <p:style>
            <a:lnRef idx="0"/>
            <a:fillRef idx="0"/>
            <a:effectRef idx="0"/>
            <a:fontRef idx="minor"/>
          </p:style>
        </p:sp>
        <p:sp>
          <p:nvSpPr>
            <p:cNvPr id="180" name="CustomShape 62"/>
            <p:cNvSpPr/>
            <p:nvPr/>
          </p:nvSpPr>
          <p:spPr>
            <a:xfrm>
              <a:off x="6324120" y="2648520"/>
              <a:ext cx="129564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1800" spc="-1" strike="noStrike">
                  <a:solidFill>
                    <a:srgbClr val="333399"/>
                  </a:solidFill>
                  <a:latin typeface="Tahoma"/>
                </a:rPr>
                <a:t>Hàm băm</a:t>
              </a:r>
              <a:endParaRPr b="0" lang="en-US" sz="1800" spc="-1" strike="noStrike">
                <a:solidFill>
                  <a:srgbClr val="000000"/>
                </a:solidFill>
                <a:latin typeface="Tahoma"/>
              </a:endParaRPr>
            </a:p>
          </p:txBody>
        </p:sp>
        <p:sp>
          <p:nvSpPr>
            <p:cNvPr id="181" name="CustomShape 63"/>
            <p:cNvSpPr/>
            <p:nvPr/>
          </p:nvSpPr>
          <p:spPr>
            <a:xfrm>
              <a:off x="7596360" y="343224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01</a:t>
              </a:r>
              <a:endParaRPr b="0" lang="en-US" sz="1800" spc="-1" strike="noStrike">
                <a:solidFill>
                  <a:srgbClr val="000000"/>
                </a:solidFill>
                <a:latin typeface="Tahoma"/>
              </a:endParaRPr>
            </a:p>
          </p:txBody>
        </p:sp>
        <p:sp>
          <p:nvSpPr>
            <p:cNvPr id="182" name="CustomShape 64"/>
            <p:cNvSpPr/>
            <p:nvPr/>
          </p:nvSpPr>
          <p:spPr>
            <a:xfrm>
              <a:off x="7596360" y="304812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00</a:t>
              </a:r>
              <a:endParaRPr b="0" lang="en-US" sz="1800" spc="-1" strike="noStrike">
                <a:solidFill>
                  <a:srgbClr val="000000"/>
                </a:solidFill>
                <a:latin typeface="Tahoma"/>
              </a:endParaRPr>
            </a:p>
          </p:txBody>
        </p:sp>
        <p:sp>
          <p:nvSpPr>
            <p:cNvPr id="183" name="CustomShape 65"/>
            <p:cNvSpPr/>
            <p:nvPr/>
          </p:nvSpPr>
          <p:spPr>
            <a:xfrm>
              <a:off x="7596360" y="380160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02</a:t>
              </a:r>
              <a:endParaRPr b="0" lang="en-US" sz="1800" spc="-1" strike="noStrike">
                <a:solidFill>
                  <a:srgbClr val="000000"/>
                </a:solidFill>
                <a:latin typeface="Tahoma"/>
              </a:endParaRPr>
            </a:p>
          </p:txBody>
        </p:sp>
        <p:sp>
          <p:nvSpPr>
            <p:cNvPr id="184" name="CustomShape 66"/>
            <p:cNvSpPr/>
            <p:nvPr/>
          </p:nvSpPr>
          <p:spPr>
            <a:xfrm>
              <a:off x="7596360" y="417564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03</a:t>
              </a:r>
              <a:endParaRPr b="0" lang="en-US" sz="1800" spc="-1" strike="noStrike">
                <a:solidFill>
                  <a:srgbClr val="000000"/>
                </a:solidFill>
                <a:latin typeface="Tahoma"/>
              </a:endParaRPr>
            </a:p>
          </p:txBody>
        </p:sp>
        <p:sp>
          <p:nvSpPr>
            <p:cNvPr id="185" name="CustomShape 67"/>
            <p:cNvSpPr/>
            <p:nvPr/>
          </p:nvSpPr>
          <p:spPr>
            <a:xfrm>
              <a:off x="7596360" y="499500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13</a:t>
              </a:r>
              <a:endParaRPr b="0" lang="en-US" sz="1800" spc="-1" strike="noStrike">
                <a:solidFill>
                  <a:srgbClr val="000000"/>
                </a:solidFill>
                <a:latin typeface="Tahoma"/>
              </a:endParaRPr>
            </a:p>
          </p:txBody>
        </p:sp>
        <p:sp>
          <p:nvSpPr>
            <p:cNvPr id="186" name="CustomShape 68"/>
            <p:cNvSpPr/>
            <p:nvPr/>
          </p:nvSpPr>
          <p:spPr>
            <a:xfrm>
              <a:off x="7596360" y="536436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14</a:t>
              </a:r>
              <a:endParaRPr b="0" lang="en-US" sz="1800" spc="-1" strike="noStrike">
                <a:solidFill>
                  <a:srgbClr val="000000"/>
                </a:solidFill>
                <a:latin typeface="Tahoma"/>
              </a:endParaRPr>
            </a:p>
          </p:txBody>
        </p:sp>
        <p:sp>
          <p:nvSpPr>
            <p:cNvPr id="187" name="CustomShape 69"/>
            <p:cNvSpPr/>
            <p:nvPr/>
          </p:nvSpPr>
          <p:spPr>
            <a:xfrm>
              <a:off x="7596360" y="5733360"/>
              <a:ext cx="565560" cy="3682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15</a:t>
              </a:r>
              <a:endParaRPr b="0" lang="en-US" sz="1800" spc="-1" strike="noStrike">
                <a:solidFill>
                  <a:srgbClr val="000000"/>
                </a:solidFill>
                <a:latin typeface="Tahoma"/>
              </a:endParaRPr>
            </a:p>
          </p:txBody>
        </p:sp>
        <p:cxnSp>
          <p:nvCxnSpPr>
            <p:cNvPr id="188" name="Line 70"/>
            <p:cNvCxnSpPr>
              <a:stCxn id="176" idx="3"/>
              <a:endCxn id="183" idx="1"/>
            </p:cNvCxnSpPr>
            <p:nvPr/>
          </p:nvCxnSpPr>
          <p:spPr>
            <a:xfrm>
              <a:off x="6167880" y="3823200"/>
              <a:ext cx="1428840" cy="162720"/>
            </a:xfrm>
            <a:prstGeom prst="bentConnector3">
              <a:avLst/>
            </a:prstGeom>
            <a:ln w="6480">
              <a:solidFill>
                <a:srgbClr val="1c1c1c"/>
              </a:solidFill>
              <a:miter/>
              <a:tailEnd len="med" type="arrow" w="med"/>
            </a:ln>
          </p:spPr>
        </p:cxnSp>
        <p:cxnSp>
          <p:nvCxnSpPr>
            <p:cNvPr id="189" name="Line 71"/>
            <p:cNvCxnSpPr>
              <a:stCxn id="177" idx="3"/>
              <a:endCxn id="181" idx="1"/>
            </p:cNvCxnSpPr>
            <p:nvPr/>
          </p:nvCxnSpPr>
          <p:spPr>
            <a:xfrm flipV="1">
              <a:off x="6167880" y="3616200"/>
              <a:ext cx="1428840" cy="878040"/>
            </a:xfrm>
            <a:prstGeom prst="bentConnector3">
              <a:avLst/>
            </a:prstGeom>
            <a:ln w="6480">
              <a:solidFill>
                <a:srgbClr val="1c1c1c"/>
              </a:solidFill>
              <a:miter/>
              <a:tailEnd len="med" type="arrow" w="med"/>
            </a:ln>
          </p:spPr>
        </p:cxnSp>
        <p:cxnSp>
          <p:nvCxnSpPr>
            <p:cNvPr id="190" name="Line 72"/>
            <p:cNvCxnSpPr>
              <a:stCxn id="178" idx="3"/>
              <a:endCxn id="186" idx="1"/>
            </p:cNvCxnSpPr>
            <p:nvPr/>
          </p:nvCxnSpPr>
          <p:spPr>
            <a:xfrm>
              <a:off x="6156360" y="5314320"/>
              <a:ext cx="1440360" cy="234360"/>
            </a:xfrm>
            <a:prstGeom prst="bentConnector3">
              <a:avLst/>
            </a:prstGeom>
            <a:ln w="6480">
              <a:solidFill>
                <a:srgbClr val="1c1c1c"/>
              </a:solidFill>
              <a:miter/>
              <a:tailEnd len="med" type="arrow" w="med"/>
            </a:ln>
          </p:spPr>
        </p:cxnSp>
        <p:sp>
          <p:nvSpPr>
            <p:cNvPr id="191" name="CustomShape 73"/>
            <p:cNvSpPr/>
            <p:nvPr/>
          </p:nvSpPr>
          <p:spPr>
            <a:xfrm>
              <a:off x="8161920" y="304884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2" name="CustomShape 74"/>
            <p:cNvSpPr/>
            <p:nvPr/>
          </p:nvSpPr>
          <p:spPr>
            <a:xfrm>
              <a:off x="8161920" y="342720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3" name="CustomShape 75"/>
            <p:cNvSpPr/>
            <p:nvPr/>
          </p:nvSpPr>
          <p:spPr>
            <a:xfrm>
              <a:off x="8161920" y="381240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4" name="CustomShape 76"/>
            <p:cNvSpPr/>
            <p:nvPr/>
          </p:nvSpPr>
          <p:spPr>
            <a:xfrm>
              <a:off x="8161920" y="418464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5" name="CustomShape 77"/>
            <p:cNvSpPr/>
            <p:nvPr/>
          </p:nvSpPr>
          <p:spPr>
            <a:xfrm>
              <a:off x="8167680" y="499500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6" name="CustomShape 78"/>
            <p:cNvSpPr/>
            <p:nvPr/>
          </p:nvSpPr>
          <p:spPr>
            <a:xfrm>
              <a:off x="8167680" y="536436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7" name="CustomShape 79"/>
            <p:cNvSpPr/>
            <p:nvPr/>
          </p:nvSpPr>
          <p:spPr>
            <a:xfrm>
              <a:off x="8167680" y="5733360"/>
              <a:ext cx="730080" cy="64260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333399"/>
              </a:solidFill>
              <a:miter/>
            </a:ln>
          </p:spPr>
          <p:style>
            <a:lnRef idx="0"/>
            <a:fillRef idx="0"/>
            <a:effectRef idx="0"/>
            <a:fontRef idx="minor"/>
          </p:style>
          <p:txBody>
            <a:bodyPr lIns="90000" rIns="90000" tIns="46800" bIns="46800"/>
            <a:p>
              <a:pPr/>
              <a:r>
                <a:rPr b="0" lang="en-US" sz="1800" spc="-1" strike="noStrike">
                  <a:solidFill>
                    <a:srgbClr val="000000"/>
                  </a:solidFill>
                  <a:latin typeface="Tahoma"/>
                </a:rPr>
                <a:t>value</a:t>
              </a:r>
              <a:endParaRPr b="0" lang="en-US" sz="1800" spc="-1" strike="noStrike">
                <a:solidFill>
                  <a:srgbClr val="000000"/>
                </a:solidFill>
                <a:latin typeface="Tahoma"/>
              </a:endParaRPr>
            </a:p>
          </p:txBody>
        </p:sp>
        <p:sp>
          <p:nvSpPr>
            <p:cNvPr id="198" name="CustomShape 80"/>
            <p:cNvSpPr/>
            <p:nvPr/>
          </p:nvSpPr>
          <p:spPr>
            <a:xfrm>
              <a:off x="5292720" y="2708640"/>
              <a:ext cx="10314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1800" spc="-1" strike="noStrike">
                  <a:solidFill>
                    <a:srgbClr val="333399"/>
                  </a:solidFill>
                  <a:latin typeface="Tahoma"/>
                </a:rPr>
                <a:t>keys</a:t>
              </a:r>
              <a:endParaRPr b="0" lang="en-US" sz="1800" spc="-1" strike="noStrike">
                <a:solidFill>
                  <a:srgbClr val="000000"/>
                </a:solidFill>
                <a:latin typeface="Tahoma"/>
              </a:endParaRPr>
            </a:p>
          </p:txBody>
        </p:sp>
        <p:sp>
          <p:nvSpPr>
            <p:cNvPr id="199" name="CustomShape 81"/>
            <p:cNvSpPr/>
            <p:nvPr/>
          </p:nvSpPr>
          <p:spPr>
            <a:xfrm>
              <a:off x="7846200" y="2637000"/>
              <a:ext cx="10314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US" sz="1800" spc="-1" strike="noStrike">
                  <a:solidFill>
                    <a:srgbClr val="333399"/>
                  </a:solidFill>
                  <a:latin typeface="Tahoma"/>
                </a:rPr>
                <a:t>values</a:t>
              </a:r>
              <a:endParaRPr b="0" lang="en-US" sz="1800" spc="-1" strike="noStrike">
                <a:solidFill>
                  <a:srgbClr val="000000"/>
                </a:solidFill>
                <a:latin typeface="Tahoma"/>
              </a:endParaRPr>
            </a:p>
          </p:txBody>
        </p:sp>
        <p:sp>
          <p:nvSpPr>
            <p:cNvPr id="200" name="CustomShape 82"/>
            <p:cNvSpPr/>
            <p:nvPr/>
          </p:nvSpPr>
          <p:spPr>
            <a:xfrm>
              <a:off x="7653960" y="4577040"/>
              <a:ext cx="12236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0" lang="en-US" sz="1800" spc="-1" strike="noStrike">
                  <a:solidFill>
                    <a:srgbClr val="333399"/>
                  </a:solidFill>
                  <a:latin typeface="Tahoma"/>
                </a:rPr>
                <a:t>…</a:t>
              </a:r>
              <a:endParaRPr b="0" lang="en-US" sz="1800" spc="-1" strike="noStrike">
                <a:solidFill>
                  <a:srgbClr val="000000"/>
                </a:solidFill>
                <a:latin typeface="Tahoma"/>
              </a:endParaRPr>
            </a:p>
          </p:txBody>
        </p:sp>
      </p:gr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1150560" y="214200"/>
            <a:ext cx="7792920" cy="1462320"/>
          </a:xfrm>
          <a:prstGeom prst="rect">
            <a:avLst/>
          </a:prstGeom>
          <a:noFill/>
          <a:ln>
            <a:noFill/>
          </a:ln>
        </p:spPr>
        <p:txBody>
          <a:bodyPr anchor="b"/>
          <a:p>
            <a:pPr/>
            <a:r>
              <a:rPr b="0" lang="vi-VN" sz="4400" spc="-1" strike="noStrike">
                <a:solidFill>
                  <a:srgbClr val="333399"/>
                </a:solidFill>
                <a:latin typeface="Tahoma"/>
              </a:rPr>
              <a:t>Bài tập</a:t>
            </a:r>
            <a:r>
              <a:rPr b="0" lang="en-US" sz="4400" spc="-1" strike="noStrike">
                <a:solidFill>
                  <a:srgbClr val="333399"/>
                </a:solidFill>
                <a:latin typeface="Tahoma"/>
              </a:rPr>
              <a:t> 3.6</a:t>
            </a:r>
            <a:r>
              <a:rPr b="0" lang="en-US" sz="4400" spc="-1" strike="noStrike">
                <a:solidFill>
                  <a:srgbClr val="333399"/>
                </a:solidFill>
                <a:latin typeface="Tahoma"/>
              </a:rPr>
              <a:t>	</a:t>
            </a:r>
            <a:endParaRPr b="0" lang="en-US" sz="4400" spc="-1" strike="noStrike">
              <a:solidFill>
                <a:srgbClr val="333399"/>
              </a:solidFill>
              <a:latin typeface="Tahoma"/>
            </a:endParaRPr>
          </a:p>
        </p:txBody>
      </p:sp>
      <p:sp>
        <p:nvSpPr>
          <p:cNvPr id="338" name="TextShape 2"/>
          <p:cNvSpPr txBox="1"/>
          <p:nvPr/>
        </p:nvSpPr>
        <p:spPr>
          <a:xfrm>
            <a:off x="610920" y="2017800"/>
            <a:ext cx="8343720" cy="4114800"/>
          </a:xfrm>
          <a:prstGeom prst="rect">
            <a:avLst/>
          </a:prstGeom>
          <a:noFill/>
          <a:ln>
            <a:noFill/>
          </a:ln>
        </p:spPr>
        <p:txBody>
          <a:bodyPr>
            <a:normAutofit/>
          </a:bodyPr>
          <a:p>
            <a:pPr>
              <a:spcBef>
                <a:spcPts val="697"/>
              </a:spcBef>
            </a:pPr>
            <a:r>
              <a:rPr b="0" lang="vi-VN" sz="2800" spc="-1" strike="noStrike">
                <a:solidFill>
                  <a:srgbClr val="000000"/>
                </a:solidFill>
                <a:latin typeface="Tahoma"/>
              </a:rPr>
              <a:t>Tính khoảng cách soạn thảo giữa hai từ COLD và SLOW và các thao tác soạn thảo để biến COLD thành SLOW.</a:t>
            </a:r>
            <a:endParaRPr b="0" lang="en-US" sz="2800" spc="-1" strike="noStrike">
              <a:solidFill>
                <a:srgbClr val="000000"/>
              </a:solidFill>
              <a:latin typeface="Tahoma"/>
            </a:endParaRPr>
          </a:p>
        </p:txBody>
      </p:sp>
      <p:sp>
        <p:nvSpPr>
          <p:cNvPr id="339"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347A665D-97FD-41D5-86B1-FBD4383924B9}"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150560" y="214200"/>
            <a:ext cx="7792920" cy="1462320"/>
          </a:xfrm>
          <a:prstGeom prst="rect">
            <a:avLst/>
          </a:prstGeom>
          <a:noFill/>
          <a:ln>
            <a:noFill/>
          </a:ln>
        </p:spPr>
        <p:txBody>
          <a:bodyPr lIns="90000" rIns="90000" tIns="46800" bIns="46800" anchor="b"/>
          <a:p>
            <a:endParaRPr b="0" lang="en-US" sz="4400" spc="-1" strike="noStrike">
              <a:solidFill>
                <a:srgbClr val="333399"/>
              </a:solidFill>
              <a:latin typeface="Tahoma"/>
            </a:endParaRPr>
          </a:p>
        </p:txBody>
      </p:sp>
      <p:pic>
        <p:nvPicPr>
          <p:cNvPr id="341" name="Picture 3" descr="MC900282178[1]"/>
          <p:cNvPicPr/>
          <p:nvPr/>
        </p:nvPicPr>
        <p:blipFill>
          <a:blip r:embed="rId1"/>
          <a:stretch/>
        </p:blipFill>
        <p:spPr>
          <a:xfrm>
            <a:off x="2627280" y="1989000"/>
            <a:ext cx="3565440" cy="4104000"/>
          </a:xfrm>
          <a:prstGeom prst="rect">
            <a:avLst/>
          </a:prstGeom>
          <a:ln>
            <a:noFill/>
          </a:ln>
        </p:spPr>
      </p:pic>
      <p:sp>
        <p:nvSpPr>
          <p:cNvPr id="342" name="CustomShape 2"/>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F8EA8A5A-A93D-4B14-B148-AE9904A41AE9}"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341"/>
                                        </p:tgtEl>
                                        <p:attrNameLst>
                                          <p:attrName>style.visibility</p:attrName>
                                        </p:attrNameLst>
                                      </p:cBhvr>
                                      <p:to>
                                        <p:strVal val="visible"/>
                                      </p:to>
                                    </p:set>
                                    <p:anim calcmode="lin" valueType="num">
                                      <p:cBhvr additive="base">
                                        <p:cTn id="7" dur="500" fill="hold"/>
                                        <p:tgtEl>
                                          <p:spTgt spid="341"/>
                                        </p:tgtEl>
                                        <p:attrNameLst>
                                          <p:attrName>ppt_x</p:attrName>
                                        </p:attrNameLst>
                                      </p:cBhvr>
                                      <p:tavLst>
                                        <p:tav tm="0">
                                          <p:val>
                                            <p:strVal val="#ppt_x"/>
                                          </p:val>
                                        </p:tav>
                                        <p:tav tm="100000">
                                          <p:val>
                                            <p:strVal val="#ppt_x"/>
                                          </p:val>
                                        </p:tav>
                                      </p:tavLst>
                                    </p:anim>
                                    <p:anim calcmode="lin" valueType="num">
                                      <p:cBhvr additive="base">
                                        <p:cTn id="8" dur="500" fill="hold"/>
                                        <p:tgtEl>
                                          <p:spTgt spid="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ea typeface="ＭＳ Ｐゴシック"/>
              </a:rPr>
              <a:t>Cây nhị phân tìm kiếm vs bảng băm</a:t>
            </a:r>
            <a:endParaRPr b="0" lang="en-US" sz="3600" spc="-1" strike="noStrike">
              <a:solidFill>
                <a:srgbClr val="333399"/>
              </a:solidFill>
              <a:latin typeface="Tahoma"/>
            </a:endParaRPr>
          </a:p>
        </p:txBody>
      </p:sp>
      <p:sp>
        <p:nvSpPr>
          <p:cNvPr id="202" name="TextShape 2"/>
          <p:cNvSpPr txBox="1"/>
          <p:nvPr/>
        </p:nvSpPr>
        <p:spPr>
          <a:xfrm>
            <a:off x="611280" y="2017800"/>
            <a:ext cx="8137440" cy="4114800"/>
          </a:xfrm>
          <a:prstGeom prst="rect">
            <a:avLst/>
          </a:prstGeom>
          <a:noFill/>
          <a:ln>
            <a:noFill/>
          </a:ln>
        </p:spPr>
        <p:txBody>
          <a:bodyPr>
            <a:normAutofit/>
          </a:bodyPr>
          <a:p>
            <a:pPr marL="342720" indent="-342720" algn="just">
              <a:spcBef>
                <a:spcPts val="598"/>
              </a:spcBef>
              <a:buClr>
                <a:srgbClr val="3333cc"/>
              </a:buClr>
              <a:buSzPct val="60000"/>
              <a:buFont typeface="Wingdings" charset="2"/>
              <a:buChar char=""/>
            </a:pPr>
            <a:r>
              <a:rPr b="0" lang="vi-VN" sz="2400" spc="-1" strike="noStrike">
                <a:solidFill>
                  <a:srgbClr val="000000"/>
                </a:solidFill>
                <a:latin typeface="Tahoma"/>
                <a:ea typeface="ＭＳ Ｐゴシック"/>
              </a:rPr>
              <a:t>Trong cây nhị phân tìm kiếm từ khóa được sắp xếp theo thứ tự, vì vậy cho phép thực hiện nhiều dạng truy vấn hơn so với bảng băm, vd, truy vấn mẫu từ;</a:t>
            </a:r>
            <a:endParaRPr b="0" lang="en-US" sz="2400" spc="-1" strike="noStrike">
              <a:solidFill>
                <a:srgbClr val="000000"/>
              </a:solidFill>
              <a:latin typeface="Tahoma"/>
            </a:endParaRPr>
          </a:p>
          <a:p>
            <a:pPr marL="342720" indent="-342720" algn="just">
              <a:spcBef>
                <a:spcPts val="598"/>
              </a:spcBef>
              <a:buClr>
                <a:srgbClr val="3333cc"/>
              </a:buClr>
              <a:buSzPct val="60000"/>
              <a:buFont typeface="Wingdings" charset="2"/>
              <a:buChar char=""/>
            </a:pPr>
            <a:r>
              <a:rPr b="0" lang="vi-VN" sz="2400" spc="-1" strike="noStrike">
                <a:solidFill>
                  <a:srgbClr val="000000"/>
                </a:solidFill>
                <a:latin typeface="Tahoma"/>
                <a:ea typeface="ＭＳ Ｐゴシック"/>
              </a:rPr>
              <a:t>Trong bảng băm từ khóa không được sắp xếp theo thứ tự, tuy nhiên tốc độ tìm từ nhanh hơn so với cây nhị phân tìm kiếm.</a:t>
            </a:r>
            <a:endParaRPr b="0" lang="en-US" sz="2400" spc="-1" strike="noStrike">
              <a:solidFill>
                <a:srgbClr val="000000"/>
              </a:solidFill>
              <a:latin typeface="Tahoma"/>
            </a:endParaRPr>
          </a:p>
        </p:txBody>
      </p:sp>
      <p:sp>
        <p:nvSpPr>
          <p:cNvPr id="203" name="CustomShape 3"/>
          <p:cNvSpPr/>
          <p:nvPr/>
        </p:nvSpPr>
        <p:spPr>
          <a:xfrm>
            <a:off x="7607880" y="-33120"/>
            <a:ext cx="99612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p>
            <a:pPr>
              <a:lnSpc>
                <a:spcPct val="100000"/>
              </a:lnSpc>
            </a:pPr>
            <a:r>
              <a:rPr b="0" lang="en-US" sz="1600" spc="-1" strike="noStrike">
                <a:solidFill>
                  <a:srgbClr val="fbfcff"/>
                </a:solidFill>
                <a:latin typeface="Lucida Sans"/>
                <a:ea typeface="Arial Unicode MS"/>
              </a:rPr>
              <a:t>Sec. 3.1</a:t>
            </a:r>
            <a:endParaRPr b="0" lang="en-US" sz="1600" spc="-1" strike="noStrike">
              <a:solidFill>
                <a:srgbClr val="000000"/>
              </a:solidFill>
              <a:latin typeface="Tahoma"/>
            </a:endParaRPr>
          </a:p>
        </p:txBody>
      </p:sp>
      <p:sp>
        <p:nvSpPr>
          <p:cNvPr id="204" name="CustomShape 4"/>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FC8719AD-7ED9-4E7D-AA27-87706E06CBB2}"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Nội dung chính</a:t>
            </a:r>
            <a:endParaRPr b="0" lang="en-US" sz="3600" spc="-1" strike="noStrike">
              <a:solidFill>
                <a:srgbClr val="333399"/>
              </a:solidFill>
              <a:latin typeface="Tahoma"/>
            </a:endParaRPr>
          </a:p>
        </p:txBody>
      </p:sp>
      <p:sp>
        <p:nvSpPr>
          <p:cNvPr id="206" name="TextShape 2"/>
          <p:cNvSpPr txBox="1"/>
          <p:nvPr/>
        </p:nvSpPr>
        <p:spPr>
          <a:xfrm>
            <a:off x="610920" y="2205000"/>
            <a:ext cx="8343720" cy="3927600"/>
          </a:xfrm>
          <a:prstGeom prst="rect">
            <a:avLst/>
          </a:prstGeom>
          <a:noFill/>
          <a:ln>
            <a:noFill/>
          </a:ln>
        </p:spPr>
        <p:txBody>
          <a:bodyPr>
            <a:normAutofit/>
          </a:bodyPr>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1. Bộ từ vựng</a:t>
            </a:r>
            <a:endParaRPr b="0" lang="en-US" sz="28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000000"/>
                </a:solidFill>
                <a:latin typeface="Tahoma"/>
              </a:rPr>
              <a:t>2. Kiểu truy vấn</a:t>
            </a:r>
            <a:endParaRPr b="0" lang="en-US" sz="28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000000"/>
                </a:solidFill>
                <a:latin typeface="Tahoma"/>
              </a:rPr>
              <a:t>Truy vấn Boolean</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mẫu từ</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trích đoạn</a:t>
            </a:r>
            <a:endParaRPr b="0" lang="en-US" sz="24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3. Khoảng cách soạn thảo</a:t>
            </a:r>
            <a:endParaRPr b="0" lang="en-US" sz="2800" spc="-1" strike="noStrike">
              <a:solidFill>
                <a:srgbClr val="000000"/>
              </a:solidFill>
              <a:latin typeface="Tahoma"/>
            </a:endParaRPr>
          </a:p>
        </p:txBody>
      </p:sp>
      <p:sp>
        <p:nvSpPr>
          <p:cNvPr id="207"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09270D02-A9F2-44CC-AECC-9308FBF04A8E}"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Truy vấn Boolean</a:t>
            </a:r>
            <a:endParaRPr b="0" lang="en-US" sz="3600" spc="-1" strike="noStrike">
              <a:solidFill>
                <a:srgbClr val="333399"/>
              </a:solidFill>
              <a:latin typeface="Tahoma"/>
            </a:endParaRPr>
          </a:p>
        </p:txBody>
      </p:sp>
      <p:sp>
        <p:nvSpPr>
          <p:cNvPr id="209" name="TextShape 2"/>
          <p:cNvSpPr txBox="1"/>
          <p:nvPr/>
        </p:nvSpPr>
        <p:spPr>
          <a:xfrm>
            <a:off x="610920" y="2017800"/>
            <a:ext cx="8343720" cy="4114800"/>
          </a:xfrm>
          <a:prstGeom prst="rect">
            <a:avLst/>
          </a:prstGeom>
          <a:noFill/>
          <a:ln>
            <a:noFill/>
          </a:ln>
        </p:spPr>
        <p:txBody>
          <a:bodyPr>
            <a:normAutofit/>
          </a:bodyPr>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Mô tả sự xuất hiện của từ trong văn bản</a:t>
            </a:r>
            <a:endParaRPr b="0" lang="en-US" sz="2400" spc="-1" strike="noStrike">
              <a:solidFill>
                <a:srgbClr val="000000"/>
              </a:solidFill>
              <a:latin typeface="Tahoma"/>
            </a:endParaRPr>
          </a:p>
          <a:p>
            <a:pPr marL="342720" indent="-342720">
              <a:spcBef>
                <a:spcPts val="598"/>
              </a:spcBef>
              <a:buClr>
                <a:srgbClr val="3333cc"/>
              </a:buClr>
              <a:buSzPct val="60000"/>
              <a:buFont typeface="Wingdings" charset="2"/>
              <a:buChar char=""/>
            </a:pPr>
            <a:r>
              <a:rPr b="0" lang="en-US" sz="2400" spc="-1" strike="noStrike">
                <a:solidFill>
                  <a:srgbClr val="000000"/>
                </a:solidFill>
                <a:latin typeface="Tahoma"/>
              </a:rPr>
              <a:t>Các liên kết cơ bản:</a:t>
            </a:r>
            <a:endParaRPr b="0" lang="en-US" sz="24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OR</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AND</a:t>
            </a:r>
            <a:endParaRPr b="0" lang="en-US" sz="2000" spc="-1" strike="noStrike">
              <a:solidFill>
                <a:srgbClr val="000000"/>
              </a:solidFill>
              <a:latin typeface="Tahoma"/>
            </a:endParaRPr>
          </a:p>
          <a:p>
            <a:pPr lvl="1" marL="742680" indent="-285480">
              <a:spcBef>
                <a:spcPts val="499"/>
              </a:spcBef>
              <a:buClr>
                <a:srgbClr val="ff0000"/>
              </a:buClr>
              <a:buSzPct val="55000"/>
              <a:buFont typeface="Wingdings" charset="2"/>
              <a:buChar char=""/>
            </a:pPr>
            <a:r>
              <a:rPr b="0" lang="en-US" sz="2000" spc="-1" strike="noStrike">
                <a:solidFill>
                  <a:srgbClr val="000000"/>
                </a:solidFill>
                <a:latin typeface="Tahoma"/>
              </a:rPr>
              <a:t>AND NOT (hoặc BUT)</a:t>
            </a:r>
            <a:endParaRPr b="0" lang="en-US" sz="2000" spc="-1" strike="noStrike">
              <a:solidFill>
                <a:srgbClr val="000000"/>
              </a:solidFill>
              <a:latin typeface="Tahoma"/>
            </a:endParaRPr>
          </a:p>
        </p:txBody>
      </p:sp>
      <p:sp>
        <p:nvSpPr>
          <p:cNvPr id="210"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E62B9187-BE79-4262-B9BF-93BE011BDA38}"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150560" y="214200"/>
            <a:ext cx="7792920" cy="1462320"/>
          </a:xfrm>
          <a:prstGeom prst="rect">
            <a:avLst/>
          </a:prstGeom>
          <a:noFill/>
          <a:ln>
            <a:noFill/>
          </a:ln>
        </p:spPr>
        <p:txBody>
          <a:bodyPr anchor="b"/>
          <a:p>
            <a:pPr/>
            <a:r>
              <a:rPr b="0" lang="en-US" sz="3600" spc="-1" strike="noStrike">
                <a:solidFill>
                  <a:srgbClr val="333399"/>
                </a:solidFill>
                <a:latin typeface="Tahoma"/>
              </a:rPr>
              <a:t>Nội dung chính</a:t>
            </a:r>
            <a:endParaRPr b="0" lang="en-US" sz="3600" spc="-1" strike="noStrike">
              <a:solidFill>
                <a:srgbClr val="333399"/>
              </a:solidFill>
              <a:latin typeface="Tahoma"/>
            </a:endParaRPr>
          </a:p>
        </p:txBody>
      </p:sp>
      <p:sp>
        <p:nvSpPr>
          <p:cNvPr id="212" name="TextShape 2"/>
          <p:cNvSpPr txBox="1"/>
          <p:nvPr/>
        </p:nvSpPr>
        <p:spPr>
          <a:xfrm>
            <a:off x="610920" y="2205000"/>
            <a:ext cx="8343720" cy="3927600"/>
          </a:xfrm>
          <a:prstGeom prst="rect">
            <a:avLst/>
          </a:prstGeom>
          <a:noFill/>
          <a:ln>
            <a:noFill/>
          </a:ln>
        </p:spPr>
        <p:txBody>
          <a:bodyPr>
            <a:normAutofit/>
          </a:bodyPr>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1. Bộ từ vựng</a:t>
            </a:r>
            <a:endParaRPr b="0" lang="en-US" sz="28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000000"/>
                </a:solidFill>
                <a:latin typeface="Tahoma"/>
              </a:rPr>
              <a:t>2. Kiểu truy vấn</a:t>
            </a:r>
            <a:endParaRPr b="0" lang="en-US" sz="28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Boolean</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000000"/>
                </a:solidFill>
                <a:latin typeface="Tahoma"/>
              </a:rPr>
              <a:t>Truy vấn mẫu từ</a:t>
            </a:r>
            <a:endParaRPr b="0" lang="en-US" sz="2400" spc="-1" strike="noStrike">
              <a:solidFill>
                <a:srgbClr val="000000"/>
              </a:solidFill>
              <a:latin typeface="Tahoma"/>
            </a:endParaRPr>
          </a:p>
          <a:p>
            <a:pPr lvl="1" marL="742680" indent="-285480">
              <a:spcBef>
                <a:spcPts val="598"/>
              </a:spcBef>
              <a:buClr>
                <a:srgbClr val="ff0000"/>
              </a:buClr>
              <a:buSzPct val="55000"/>
              <a:buFont typeface="Wingdings" charset="2"/>
              <a:buChar char=""/>
            </a:pPr>
            <a:r>
              <a:rPr b="0" lang="en-US" sz="2400" spc="-1" strike="noStrike">
                <a:solidFill>
                  <a:srgbClr val="d9d9d9"/>
                </a:solidFill>
                <a:latin typeface="Tahoma"/>
              </a:rPr>
              <a:t>Truy vấn trích đoạn</a:t>
            </a:r>
            <a:endParaRPr b="0" lang="en-US" sz="2400" spc="-1" strike="noStrike">
              <a:solidFill>
                <a:srgbClr val="000000"/>
              </a:solidFill>
              <a:latin typeface="Tahoma"/>
            </a:endParaRPr>
          </a:p>
          <a:p>
            <a:pPr marL="342720" indent="-342720">
              <a:spcBef>
                <a:spcPts val="697"/>
              </a:spcBef>
              <a:buClr>
                <a:srgbClr val="3333cc"/>
              </a:buClr>
              <a:buSzPct val="60000"/>
              <a:buFont typeface="Wingdings" charset="2"/>
              <a:buChar char=""/>
            </a:pPr>
            <a:r>
              <a:rPr b="0" lang="en-US" sz="2800" spc="-1" strike="noStrike">
                <a:solidFill>
                  <a:srgbClr val="d9d9d9"/>
                </a:solidFill>
                <a:latin typeface="Tahoma"/>
              </a:rPr>
              <a:t>3. Khoảng cách soạn thảo</a:t>
            </a:r>
            <a:endParaRPr b="0" lang="en-US" sz="2800" spc="-1" strike="noStrike">
              <a:solidFill>
                <a:srgbClr val="000000"/>
              </a:solidFill>
              <a:latin typeface="Tahoma"/>
            </a:endParaRPr>
          </a:p>
        </p:txBody>
      </p:sp>
      <p:sp>
        <p:nvSpPr>
          <p:cNvPr id="213" name="CustomShape 3"/>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fld id="{1DA345D0-99B6-4BD4-ABEE-43B6DDBC4145}" type="slidenum">
              <a:rPr b="0" lang="vi-VN" sz="1400" spc="-1" strike="noStrike">
                <a:solidFill>
                  <a:srgbClr val="000000"/>
                </a:solidFill>
                <a:latin typeface="Tahoma"/>
              </a:rPr>
              <a:t>&lt;number&gt;</a:t>
            </a:fld>
            <a:endParaRPr b="0" lang="en-US" sz="1400" spc="-1" strike="noStrike">
              <a:solidFill>
                <a:srgbClr val="000000"/>
              </a:solidFill>
              <a:latin typeface="Tahoma"/>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1150560" y="237960"/>
            <a:ext cx="7792920" cy="1462320"/>
          </a:xfrm>
          <a:prstGeom prst="rect">
            <a:avLst/>
          </a:prstGeom>
          <a:noFill/>
          <a:ln>
            <a:noFill/>
          </a:ln>
        </p:spPr>
        <p:txBody>
          <a:bodyPr anchor="b"/>
          <a:p>
            <a:pPr/>
            <a:r>
              <a:rPr b="0" lang="de-DE" sz="3600" spc="-1" strike="noStrike">
                <a:solidFill>
                  <a:srgbClr val="333399"/>
                </a:solidFill>
                <a:latin typeface="Tahoma"/>
                <a:ea typeface="ＭＳ Ｐゴシック"/>
              </a:rPr>
              <a:t>Truy vấn mẫu từ</a:t>
            </a:r>
            <a:endParaRPr b="0" lang="en-US" sz="3600" spc="-1" strike="noStrike">
              <a:solidFill>
                <a:srgbClr val="333399"/>
              </a:solidFill>
              <a:latin typeface="Tahoma"/>
            </a:endParaRPr>
          </a:p>
        </p:txBody>
      </p:sp>
      <p:sp>
        <p:nvSpPr>
          <p:cNvPr id="215" name="TextShape 2"/>
          <p:cNvSpPr txBox="1"/>
          <p:nvPr/>
        </p:nvSpPr>
        <p:spPr>
          <a:xfrm>
            <a:off x="685440" y="3141720"/>
            <a:ext cx="8001000" cy="3487680"/>
          </a:xfrm>
          <a:prstGeom prst="rect">
            <a:avLst/>
          </a:prstGeom>
          <a:noFill/>
          <a:ln>
            <a:noFill/>
          </a:ln>
        </p:spPr>
        <p:txBody>
          <a:bodyPr>
            <a:normAutofit/>
          </a:bodyPr>
          <a:p>
            <a:pPr marL="342720" indent="-342720">
              <a:spcBef>
                <a:spcPts val="649"/>
              </a:spcBef>
              <a:buClr>
                <a:srgbClr val="3333cc"/>
              </a:buClr>
              <a:buSzPct val="60000"/>
              <a:buFont typeface="Wingdings" charset="2"/>
              <a:buChar char=""/>
            </a:pPr>
            <a:r>
              <a:rPr b="0" i="1" lang="en-US" sz="2600" spc="-1" strike="noStrike">
                <a:solidFill>
                  <a:srgbClr val="000000"/>
                </a:solidFill>
                <a:latin typeface="Tahoma"/>
                <a:ea typeface="ＭＳ Ｐゴシック"/>
              </a:rPr>
              <a:t>IIR Slides</a:t>
            </a:r>
            <a:endParaRPr b="0" lang="en-US" sz="2600" spc="-1" strike="noStrike">
              <a:solidFill>
                <a:srgbClr val="000000"/>
              </a:solidFill>
              <a:latin typeface="Tahoma"/>
            </a:endParaRPr>
          </a:p>
        </p:txBody>
      </p:sp>
      <p:sp>
        <p:nvSpPr>
          <p:cNvPr id="216" name="CustomShape 3"/>
          <p:cNvSpPr/>
          <p:nvPr/>
        </p:nvSpPr>
        <p:spPr>
          <a:xfrm>
            <a:off x="7607880" y="-33120"/>
            <a:ext cx="99612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p>
            <a:pPr>
              <a:lnSpc>
                <a:spcPct val="100000"/>
              </a:lnSpc>
            </a:pPr>
            <a:r>
              <a:rPr b="0" lang="en-US" sz="1600" spc="-1" strike="noStrike">
                <a:solidFill>
                  <a:srgbClr val="fbfcff"/>
                </a:solidFill>
                <a:latin typeface="Lucida Sans"/>
                <a:ea typeface="Arial Unicode MS"/>
              </a:rPr>
              <a:t>Sec. 3.2</a:t>
            </a:r>
            <a:endParaRPr b="0" lang="en-US" sz="1600" spc="-1" strike="noStrike">
              <a:solidFill>
                <a:srgbClr val="000000"/>
              </a:solidFill>
              <a:latin typeface="Tahoma"/>
            </a:endParaRPr>
          </a:p>
        </p:txBody>
      </p:sp>
      <p:sp>
        <p:nvSpPr>
          <p:cNvPr id="217" name="CustomShape 4"/>
          <p:cNvSpPr/>
          <p:nvPr/>
        </p:nvSpPr>
        <p:spPr>
          <a:xfrm>
            <a:off x="7042320" y="6243480"/>
            <a:ext cx="190476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rmAutofit/>
          </a:bodyPr>
          <a:p>
            <a:pPr algn="r">
              <a:lnSpc>
                <a:spcPct val="100000"/>
              </a:lnSpc>
            </a:pPr>
            <a:fld id="{012DFEE1-E546-4DA8-85A4-85459C8EF582}" type="slidenum">
              <a:rPr b="0" lang="en-US" sz="1200" spc="-1" strike="noStrike">
                <a:solidFill>
                  <a:srgbClr val="898989"/>
                </a:solidFill>
                <a:latin typeface="Calibri"/>
                <a:ea typeface="Arial Unicode MS"/>
              </a:rPr>
              <a:t>&lt;number&gt;</a:t>
            </a:fld>
            <a:endParaRPr b="0" lang="en-US" sz="1200" spc="-1" strike="noStrike">
              <a:solidFill>
                <a:srgbClr val="000000"/>
              </a:solidFill>
              <a:latin typeface="Tahoma"/>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5010</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2013-06-24T11:34:24Z</dcterms:created>
  <dc:creator>nbngoc</dc:creator>
  <dc:description/>
  <dc:language>en-US</dc:language>
  <cp:lastModifiedBy/>
  <dcterms:modified xsi:type="dcterms:W3CDTF">2018-09-19T09:50:42Z</dcterms:modified>
  <cp:revision>1848</cp:revision>
  <dc:subject/>
  <dc:title>Tìm kiếm và Trình diễn thông tin</dc:title>
</cp:coreProperties>
</file>