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1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418" r:id="rId2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>
      <p:cViewPr varScale="1">
        <p:scale>
          <a:sx n="69" d="100"/>
          <a:sy n="6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7416824" cy="2137792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19. </a:t>
            </a:r>
            <a:r>
              <a:rPr lang="vi-VN" sz="2800" dirty="0" smtClean="0"/>
              <a:t>Chia </a:t>
            </a:r>
            <a:r>
              <a:rPr lang="vi-VN" sz="2800" smtClean="0"/>
              <a:t>cụm văn bản (2)</a:t>
            </a:r>
          </a:p>
          <a:p>
            <a:pPr algn="just" eaLnBrk="1" hangingPunct="1"/>
            <a:r>
              <a:rPr lang="vi-VN" sz="2800" smtClean="0"/>
              <a:t>IIR. C16. Flat clustering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tập lớp.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81465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20240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9" y="4353060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10669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</a:t>
            </a:r>
            <a:r>
              <a:rPr lang="vi-VN" sz="3600" smtClean="0"/>
              <a:t>tập 19.1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Hai phương án thiết lập điều kiện dừng cho k-means  là: (1) kết quả gán văn bản với cụm không thay đổi; (2) tâm cụm không thay đổi. 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Hai điều kiện này có tương đương hay không (từ 1 suy ra 2 và từ 2 suy ra 1)?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</a:t>
            </a:r>
            <a:r>
              <a:rPr lang="vi-VN" sz="3600" smtClean="0"/>
              <a:t>19.2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hội tụ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8294</TotalTime>
  <Words>824</Words>
  <Application>Microsoft Office PowerPoint</Application>
  <PresentationFormat>On-screen Show (4:3)</PresentationFormat>
  <Paragraphs>108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 19.1</vt:lpstr>
      <vt:lpstr>Bài tập 19.2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2168</cp:revision>
  <dcterms:created xsi:type="dcterms:W3CDTF">2013-06-24T04:34:24Z</dcterms:created>
  <dcterms:modified xsi:type="dcterms:W3CDTF">2016-11-23T02:31:23Z</dcterms:modified>
</cp:coreProperties>
</file>