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8"/>
  </p:notesMasterIdLst>
  <p:sldIdLst>
    <p:sldId id="313" r:id="rId2"/>
    <p:sldId id="428" r:id="rId3"/>
    <p:sldId id="403" r:id="rId4"/>
    <p:sldId id="404" r:id="rId5"/>
    <p:sldId id="435" r:id="rId6"/>
    <p:sldId id="405" r:id="rId7"/>
    <p:sldId id="429" r:id="rId8"/>
    <p:sldId id="422" r:id="rId9"/>
    <p:sldId id="432" r:id="rId10"/>
    <p:sldId id="424" r:id="rId11"/>
    <p:sldId id="425" r:id="rId12"/>
    <p:sldId id="433" r:id="rId13"/>
    <p:sldId id="410" r:id="rId14"/>
    <p:sldId id="427" r:id="rId15"/>
    <p:sldId id="426" r:id="rId16"/>
    <p:sldId id="411" r:id="rId17"/>
    <p:sldId id="412" r:id="rId18"/>
    <p:sldId id="430" r:id="rId19"/>
    <p:sldId id="415" r:id="rId20"/>
    <p:sldId id="413" r:id="rId21"/>
    <p:sldId id="420" r:id="rId22"/>
    <p:sldId id="414" r:id="rId23"/>
    <p:sldId id="421" r:id="rId24"/>
    <p:sldId id="431" r:id="rId25"/>
    <p:sldId id="434" r:id="rId26"/>
    <p:sldId id="418" r:id="rId27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8280920" cy="17526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6</a:t>
            </a:r>
            <a:r>
              <a:rPr lang="vi-VN" sz="2800" dirty="0" smtClean="0"/>
              <a:t>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</a:t>
            </a:r>
            <a:r>
              <a:rPr lang="vi-VN" sz="2400" b="0" dirty="0">
                <a:solidFill>
                  <a:schemeClr val="tx2"/>
                </a:solidFill>
              </a:rPr>
              <a:t>so với truy </a:t>
            </a:r>
            <a:r>
              <a:rPr lang="vi-VN" sz="2400" b="0" dirty="0" smtClean="0">
                <a:solidFill>
                  <a:schemeClr val="tx2"/>
                </a:solidFill>
              </a:rPr>
              <a:t>vấn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cho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cũng</a:t>
            </a:r>
            <a:r>
              <a:rPr lang="vi-VN" sz="2400" b="0" dirty="0" smtClean="0">
                <a:solidFill>
                  <a:schemeClr val="tx2"/>
                </a:solidFill>
              </a:rPr>
              <a:t> </a:t>
            </a:r>
            <a:r>
              <a:rPr lang="vi-VN" sz="2400" b="0" dirty="0" smtClean="0">
                <a:solidFill>
                  <a:schemeClr val="tx2"/>
                </a:solidFill>
              </a:rPr>
              <a:t>thuận tiên hơn </a:t>
            </a:r>
            <a:r>
              <a:rPr lang="en-US" sz="2400" b="0" dirty="0" err="1" smtClean="0">
                <a:solidFill>
                  <a:schemeClr val="tx2"/>
                </a:solidFill>
              </a:rPr>
              <a:t>khi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sử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dụng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để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vi-VN" sz="2400" b="0" dirty="0" smtClean="0">
                <a:solidFill>
                  <a:schemeClr val="tx2"/>
                </a:solidFill>
              </a:rPr>
              <a:t>tính </a:t>
            </a:r>
            <a:r>
              <a:rPr lang="vi-VN" sz="2400" b="0" dirty="0" smtClean="0">
                <a:solidFill>
                  <a:schemeClr val="tx2"/>
                </a:solidFill>
              </a:rPr>
              <a:t>các đại lượng xác </a:t>
            </a:r>
            <a:r>
              <a:rPr lang="vi-VN" sz="2400" b="0" dirty="0" smtClean="0">
                <a:solidFill>
                  <a:schemeClr val="tx2"/>
                </a:solidFill>
              </a:rPr>
              <a:t>suất.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</a:t>
            </a:r>
            <a:r>
              <a:rPr lang="en-US" sz="2400" dirty="0" err="1" smtClean="0">
                <a:solidFill>
                  <a:srgbClr val="000000"/>
                </a:solidFill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tìm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kiếm</a:t>
            </a:r>
            <a:r>
              <a:rPr lang="vi-VN" sz="2400" dirty="0" smtClean="0">
                <a:solidFill>
                  <a:srgbClr val="000000"/>
                </a:solidFill>
              </a:rPr>
              <a:t>:</a:t>
            </a: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15719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09094"/>
            <a:ext cx="813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Ước </a:t>
            </a:r>
            <a:r>
              <a:rPr lang="vi-VN" sz="2000" b="0" dirty="0" smtClean="0">
                <a:solidFill>
                  <a:schemeClr val="tx2"/>
                </a:solidFill>
              </a:rPr>
              <a:t>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</a:t>
            </a:r>
            <a:r>
              <a:rPr lang="vi-VN" sz="3600" dirty="0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vi-VN" sz="3600" dirty="0" smtClean="0"/>
              <a:t> </a:t>
            </a:r>
            <a:r>
              <a:rPr lang="vi-VN" sz="3600" dirty="0" smtClean="0"/>
              <a:t>bộ dữ liệu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hình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bộ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được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xác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định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theo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công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thức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sau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ngôn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ngữ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r="-2922" b="-25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văn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bản và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bộ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dữ liệu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39552" y="479715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tx2"/>
                </a:solidFill>
              </a:rPr>
              <a:t>Thuật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ngữ</a:t>
            </a:r>
            <a:r>
              <a:rPr lang="en-US" sz="24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400" b="0" dirty="0">
                <a:solidFill>
                  <a:schemeClr val="tx2"/>
                </a:solidFill>
              </a:rPr>
              <a:t>	</a:t>
            </a:r>
            <a:r>
              <a:rPr lang="vi-VN" sz="2400" b="0" dirty="0" smtClean="0">
                <a:solidFill>
                  <a:schemeClr val="tx2"/>
                </a:solidFill>
              </a:rPr>
              <a:t>Làm </a:t>
            </a:r>
            <a:r>
              <a:rPr lang="vi-VN" sz="2400" b="0" dirty="0" smtClean="0">
                <a:solidFill>
                  <a:schemeClr val="tx2"/>
                </a:solidFill>
              </a:rPr>
              <a:t>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vi-VN" sz="3600" dirty="0" smtClean="0"/>
              <a:t> </a:t>
            </a:r>
            <a:r>
              <a:rPr lang="vi-VN" sz="3600" dirty="0" smtClean="0"/>
              <a:t>sau khi làm mịn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  <a:blipFill rotWithShape="1">
                <a:blip r:embed="rId2"/>
                <a:stretch>
                  <a:fillRect l="-1461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7890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6.1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unigram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s</a:t>
            </a:r>
            <a:r>
              <a:rPr lang="vi-VN" sz="3600" dirty="0" smtClean="0"/>
              <a:t>inh dựa </a:t>
            </a:r>
            <a:r>
              <a:rPr lang="vi-VN" sz="3600" dirty="0" smtClean="0"/>
              <a:t>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280920" cy="4579937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, </a:t>
            </a:r>
            <a:r>
              <a:rPr lang="en-US" sz="2000" dirty="0" err="1" smtClean="0"/>
              <a:t>m</a:t>
            </a:r>
            <a:r>
              <a:rPr lang="en-US" sz="2000" dirty="0" err="1" smtClean="0"/>
              <a:t>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hữu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 Ở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eaLnBrk="1" hangingPunct="1"/>
            <a:r>
              <a:rPr lang="vi-VN" sz="2000" dirty="0" smtClean="0"/>
              <a:t>Ví </a:t>
            </a:r>
            <a:r>
              <a:rPr lang="vi-VN" sz="2000" dirty="0" smtClean="0"/>
              <a:t>dụ máy trạng thái hữu </a:t>
            </a:r>
            <a:r>
              <a:rPr lang="vi-VN" sz="2000" dirty="0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vi-VN" sz="2000" i="1" dirty="0" smtClean="0"/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000" dirty="0" smtClean="0">
                <a:solidFill>
                  <a:srgbClr val="000000"/>
                </a:solidFill>
              </a:rPr>
              <a:t>	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vi-VN" sz="1800" dirty="0" smtClean="0"/>
              <a:t>Có </a:t>
            </a:r>
            <a:r>
              <a:rPr lang="vi-VN" sz="1800" dirty="0" smtClean="0"/>
              <a:t>thể sinh các văn bản: I</a:t>
            </a:r>
            <a:r>
              <a:rPr lang="vi-VN" sz="1800" dirty="0" smtClean="0">
                <a:solidFill>
                  <a:srgbClr val="0070C0"/>
                </a:solidFill>
              </a:rPr>
              <a:t> </a:t>
            </a:r>
            <a:r>
              <a:rPr lang="vi-VN" sz="1800" dirty="0" smtClean="0"/>
              <a:t>wish I wish I wish I wish … </a:t>
            </a:r>
          </a:p>
          <a:p>
            <a:pPr lvl="1" eaLnBrk="1" hangingPunct="1"/>
            <a:r>
              <a:rPr lang="vi-VN" sz="1800" dirty="0" smtClean="0"/>
              <a:t>Không thể sinh: “wish I wish” hoặc “I wish I”. </a:t>
            </a:r>
            <a:endParaRPr lang="en-US" sz="1800" dirty="0" smtClean="0"/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9492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>
                <a:solidFill>
                  <a:schemeClr val="tx2"/>
                </a:solidFill>
              </a:rPr>
              <a:t>:</a:t>
            </a:r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b="0" dirty="0" smtClean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Máy </a:t>
            </a:r>
            <a:r>
              <a:rPr lang="vi-VN" sz="2000" b="0" dirty="0" smtClean="0">
                <a:solidFill>
                  <a:schemeClr val="tx2"/>
                </a:solidFill>
              </a:rPr>
              <a:t>trạng thái hữu hạn: finite automaton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2809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rộng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của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truyền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thống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bổ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xung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thêm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bảng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phân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xác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suất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thuộc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bộ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vựng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mỗi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thái</a:t>
            </a:r>
            <a:r>
              <a:rPr lang="en-US" sz="2400" b="0" dirty="0" smtClean="0"/>
              <a:t>.</a:t>
            </a:r>
          </a:p>
          <a:p>
            <a:pPr algn="just" eaLnBrk="1" hangingPunct="1"/>
            <a:r>
              <a:rPr lang="en-US" sz="2400" b="0" dirty="0" err="1" smtClean="0"/>
              <a:t>Cách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xếp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:</a:t>
            </a:r>
          </a:p>
          <a:p>
            <a:pPr lvl="1" algn="just" eaLnBrk="1" hangingPunct="1"/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lập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mỗi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;</a:t>
            </a:r>
          </a:p>
          <a:p>
            <a:pPr lvl="1" algn="just" eaLnBrk="1" hangingPunct="1"/>
            <a:r>
              <a:rPr lang="en-US" sz="2000" b="0" dirty="0" err="1" smtClean="0"/>
              <a:t>Xếp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theo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tự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giảm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suất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sinh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truy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vấn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của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tương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ứng</a:t>
            </a:r>
            <a:r>
              <a:rPr lang="en-US" sz="2000" b="0" dirty="0" smtClean="0"/>
              <a:t>.</a:t>
            </a:r>
            <a:endParaRPr lang="en-US" sz="2000" b="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ngôn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dựa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máy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r>
              <a:rPr lang="en-US" sz="3600" dirty="0"/>
              <a:t> </a:t>
            </a:r>
            <a:r>
              <a:rPr lang="en-US" sz="3600" dirty="0" err="1"/>
              <a:t>hữu</a:t>
            </a:r>
            <a:r>
              <a:rPr lang="en-US" sz="3600" dirty="0"/>
              <a:t> </a:t>
            </a:r>
            <a:r>
              <a:rPr lang="en-US" sz="3600" dirty="0" err="1"/>
              <a:t>hạn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endParaRPr lang="vi-VN" sz="3600" dirty="0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365104"/>
            <a:ext cx="8209161" cy="1656184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Xác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suất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sinh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chuỗi</a:t>
            </a:r>
            <a:r>
              <a:rPr lang="en-US" sz="2000" dirty="0" smtClean="0">
                <a:solidFill>
                  <a:srgbClr val="000000"/>
                </a:solidFill>
              </a:rPr>
              <a:t> string </a:t>
            </a:r>
            <a:r>
              <a:rPr lang="en-US" sz="2000" dirty="0" err="1" smtClean="0">
                <a:solidFill>
                  <a:srgbClr val="000000"/>
                </a:solidFill>
              </a:rPr>
              <a:t>là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(string</a:t>
            </a:r>
            <a:r>
              <a:rPr lang="en-US" sz="2000" dirty="0" smtClean="0">
                <a:solidFill>
                  <a:srgbClr val="000000"/>
                </a:solidFill>
              </a:rPr>
              <a:t>) = 0.01 x 0.03 x 0.04 x 0.01 x 0.02 x 0.01 x 0.2 = 0.0000000000048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Trong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đó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STOP </a:t>
            </a:r>
            <a:r>
              <a:rPr lang="en-US" sz="2000" dirty="0" err="1">
                <a:solidFill>
                  <a:srgbClr val="000000"/>
                </a:solidFill>
              </a:rPr>
              <a:t>là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trạng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thái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dừng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vi-VN" sz="20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16944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94" y="2060848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78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7836</TotalTime>
  <Words>1399</Words>
  <Application>Microsoft Office PowerPoint</Application>
  <PresentationFormat>On-screen Show (4:3)</PresentationFormat>
  <Paragraphs>167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Палитра</vt:lpstr>
      <vt:lpstr>IT4853 Tìm kiếm và trình diễn thông tin</vt:lpstr>
      <vt:lpstr>Nội dung chính</vt:lpstr>
      <vt:lpstr>Mô hình sinh dựa trên máy trạng thái hữu hạn</vt:lpstr>
      <vt:lpstr>Mô hình ngôn ngữ</vt:lpstr>
      <vt:lpstr>Ví dụ mô hình ngôn ngữ dựa trên máy trạng thái hữu hạn một trạng thái</vt:lpstr>
      <vt:lpstr>Ví dụ xếp hạng văn bản</vt:lpstr>
      <vt:lpstr>Nội dung chính</vt:lpstr>
      <vt:lpstr>Giả thuyết Unigram</vt:lpstr>
      <vt:lpstr>Giả thuyết phân bố đa thức</vt:lpstr>
      <vt:lpstr>Xác suất văn bản sinh truy vấn</vt:lpstr>
      <vt:lpstr>Kết hợp giả thuyết unigram và giả thuyết đa thức</vt:lpstr>
      <vt:lpstr>Đại lượng kết quả tìm kiếm</vt:lpstr>
      <vt:lpstr>Mô hình ngôn ngữ của bộ dữ liệu</vt:lpstr>
      <vt:lpstr>Làm mịn tuyến tính</vt:lpstr>
      <vt:lpstr>Đại lượng kết quả tìm kiếm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 6.1</vt:lpstr>
      <vt:lpstr>Bài tập 6.2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1898</cp:revision>
  <dcterms:created xsi:type="dcterms:W3CDTF">2013-06-24T04:34:24Z</dcterms:created>
  <dcterms:modified xsi:type="dcterms:W3CDTF">2016-12-21T12:07:21Z</dcterms:modified>
</cp:coreProperties>
</file>