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590" r:id="rId23"/>
    <p:sldId id="591" r:id="rId24"/>
    <p:sldId id="592" r:id="rId25"/>
    <p:sldId id="593" r:id="rId26"/>
    <p:sldId id="594" r:id="rId27"/>
    <p:sldId id="595" r:id="rId28"/>
    <p:sldId id="611" r:id="rId29"/>
    <p:sldId id="612" r:id="rId30"/>
    <p:sldId id="613" r:id="rId31"/>
    <p:sldId id="614"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24</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1.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smtClean="0"/>
              <a:t>Bài 10. </a:t>
            </a:r>
            <a:r>
              <a:rPr lang="vi-VN" dirty="0" smtClean="0"/>
              <a:t>Nén chỉ </a:t>
            </a:r>
            <a:r>
              <a:rPr lang="vi-VN" smtClean="0"/>
              <a:t>mục 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78" name="Document" r:id="rId4" imgW="6562100" imgH="4119372" progId="Word.Document.8">
                  <p:embed/>
                </p:oleObj>
              </mc:Choice>
              <mc:Fallback>
                <p:oleObj name="Document" r:id="rId4" imgW="6562100" imgH="4119372" progId="Word.Document.8">
                  <p:embed/>
                  <p:pic>
                    <p:nvPicPr>
                      <p:cNvPr id="0" name="Object 0"/>
                      <p:cNvPicPr>
                        <a:picLocks noChangeAspect="1" noChangeArrowheads="1"/>
                      </p:cNvPicPr>
                      <p:nvPr/>
                    </p:nvPicPr>
                    <p:blipFill>
                      <a:blip r:embed="rId5"/>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24"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65"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22</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23</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24</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25</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26</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27</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smtClean="0"/>
              <a:t>Bài tập 11.1</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Cho danh sách mã văn bản sau:</a:t>
            </a:r>
          </a:p>
          <a:p>
            <a:pPr marL="0" indent="0" algn="ctr">
              <a:buNone/>
            </a:pPr>
            <a:r>
              <a:rPr lang="vi-VN" dirty="0" smtClean="0"/>
              <a:t>1, 3, 10, 120, 121</a:t>
            </a:r>
          </a:p>
          <a:p>
            <a:pPr marL="0" indent="0" algn="just">
              <a:buNone/>
            </a:pPr>
            <a:r>
              <a:rPr lang="vi-VN" dirty="0" smtClean="0"/>
              <a:t>a</a:t>
            </a:r>
            <a:r>
              <a:rPr lang="vi-VN" smtClean="0"/>
              <a:t>) Hãy </a:t>
            </a:r>
            <a:r>
              <a:rPr lang="vi-VN" dirty="0" smtClean="0"/>
              <a:t>xác định danh sách khoảng cách;</a:t>
            </a:r>
          </a:p>
          <a:p>
            <a:pPr marL="0" indent="0" algn="just">
              <a:buNone/>
            </a:pPr>
            <a:r>
              <a:rPr lang="vi-VN" dirty="0" smtClean="0"/>
              <a:t>b</a:t>
            </a:r>
            <a:r>
              <a:rPr lang="vi-VN" smtClean="0"/>
              <a:t>) Hãy </a:t>
            </a:r>
            <a:r>
              <a:rPr lang="vi-VN" dirty="0" smtClean="0"/>
              <a:t>mã hóa kết quả mục a bằng mã VB, đơn vị mã hóa là 8 bits;</a:t>
            </a:r>
          </a:p>
          <a:p>
            <a:pPr marL="0" indent="0" algn="just">
              <a:buNone/>
            </a:pPr>
            <a:r>
              <a:rPr lang="vi-VN" dirty="0" smtClean="0"/>
              <a:t>c</a:t>
            </a:r>
            <a:r>
              <a:rPr lang="vi-VN" smtClean="0"/>
              <a:t>) Hãy </a:t>
            </a:r>
            <a:r>
              <a:rPr lang="vi-VN" dirty="0" smtClean="0"/>
              <a:t>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smtClean="0"/>
              <a:t>Bài </a:t>
            </a:r>
            <a:r>
              <a:rPr lang="vi-VN" smtClean="0"/>
              <a:t>tập 11.2</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marL="0" indent="0" algn="just">
              <a:buNone/>
            </a:pPr>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30</a:t>
            </a:fld>
            <a:endParaRPr lang="vi-VN"/>
          </a:p>
        </p:txBody>
      </p:sp>
      <p:sp>
        <p:nvSpPr>
          <p:cNvPr id="589826" name="Rectangle 2"/>
          <p:cNvSpPr>
            <a:spLocks noGrp="1" noChangeArrowheads="1"/>
          </p:cNvSpPr>
          <p:nvPr>
            <p:ph type="title"/>
          </p:nvPr>
        </p:nvSpPr>
        <p:spPr/>
        <p:txBody>
          <a:bodyPr/>
          <a:lstStyle/>
          <a:p>
            <a:r>
              <a:rPr lang="vi-VN" smtClean="0"/>
              <a:t>Bài </a:t>
            </a:r>
            <a:r>
              <a:rPr lang="en-US" smtClean="0"/>
              <a:t>tập 11.3</a:t>
            </a:r>
            <a:r>
              <a:rPr lang="vi-VN" smtClean="0"/>
              <a:t>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Hãy chứng minh kích thước bộ từ vựng là hữu hạn trên cơ sở luật Zipf và vô hạn trên cơ sở luật Heap. Chúng ta có thể suy diễn luật Heap từ luật Zipf hay không?</a:t>
            </a:r>
            <a:endParaRPr lang="vi-VN" dirty="0" smtClean="0"/>
          </a:p>
        </p:txBody>
      </p:sp>
    </p:spTree>
    <p:extLst>
      <p:ext uri="{BB962C8B-B14F-4D97-AF65-F5344CB8AC3E}">
        <p14:creationId xmlns:p14="http://schemas.microsoft.com/office/powerpoint/2010/main" val="682036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31</a:t>
            </a:fld>
            <a:endParaRPr lang="vi-VN"/>
          </a:p>
        </p:txBody>
      </p:sp>
      <p:sp>
        <p:nvSpPr>
          <p:cNvPr id="589826" name="Rectangle 2"/>
          <p:cNvSpPr>
            <a:spLocks noGrp="1" noChangeArrowheads="1"/>
          </p:cNvSpPr>
          <p:nvPr>
            <p:ph type="title"/>
          </p:nvPr>
        </p:nvSpPr>
        <p:spPr/>
        <p:txBody>
          <a:bodyPr/>
          <a:lstStyle/>
          <a:p>
            <a:r>
              <a:rPr lang="vi-VN" smtClean="0"/>
              <a:t>Bài </a:t>
            </a:r>
            <a:r>
              <a:rPr lang="vi-VN" smtClean="0"/>
              <a:t>tập 11.4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Giả sử cho một bộ từ điển với 100 000 từ. Kích thước cố định cho một từ là 20 bytes, sử dụng 4 bytes để lưu tần suất văn bản, và 4 bytes để lưu con trỏ.</a:t>
            </a:r>
          </a:p>
          <a:p>
            <a:pPr marL="0" indent="0" algn="just">
              <a:buNone/>
            </a:pPr>
            <a:r>
              <a:rPr lang="vi-VN" smtClean="0"/>
              <a:t>Hãy ước lượng kích thước từ điển nếu chia khối trong hay trường hợp, k = 8 và k = 16.</a:t>
            </a:r>
            <a:endParaRPr lang="vi-VN" dirty="0" smtClean="0"/>
          </a:p>
        </p:txBody>
      </p:sp>
    </p:spTree>
    <p:extLst>
      <p:ext uri="{BB962C8B-B14F-4D97-AF65-F5344CB8AC3E}">
        <p14:creationId xmlns:p14="http://schemas.microsoft.com/office/powerpoint/2010/main" val="2543689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75"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76"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77"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4450</TotalTime>
  <Words>1812</Words>
  <Application>Microsoft Office PowerPoint</Application>
  <PresentationFormat>On-screen Show (4:3)</PresentationFormat>
  <Paragraphs>272</Paragraphs>
  <Slides>32</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36"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Ví dụ</vt:lpstr>
      <vt:lpstr>Đơn vị mã hóa tối ưu cho mã VB</vt:lpstr>
      <vt:lpstr>Mã Unary code</vt:lpstr>
      <vt:lpstr>Mã Gamma</vt:lpstr>
      <vt:lpstr>Ví dụ mã Gamma</vt:lpstr>
      <vt:lpstr>Mã Gamma vs. mã VB</vt:lpstr>
      <vt:lpstr>Bài tập 11.1</vt:lpstr>
      <vt:lpstr>Bài tập 11.2</vt:lpstr>
      <vt:lpstr>Bài tập 11.3 </vt:lpstr>
      <vt:lpstr>Bài tập 11.4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2102</cp:revision>
  <dcterms:created xsi:type="dcterms:W3CDTF">2013-06-24T04:34:24Z</dcterms:created>
  <dcterms:modified xsi:type="dcterms:W3CDTF">2016-11-23T02:29:25Z</dcterms:modified>
</cp:coreProperties>
</file>