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7" r:id="rId29"/>
    <p:sldId id="291" r:id="rId30"/>
    <p:sldId id="292" r:id="rId31"/>
    <p:sldId id="293" r:id="rId32"/>
    <p:sldId id="282" r:id="rId33"/>
    <p:sldId id="283" r:id="rId34"/>
    <p:sldId id="284" r:id="rId35"/>
    <p:sldId id="288" r:id="rId36"/>
    <p:sldId id="289" r:id="rId37"/>
    <p:sldId id="290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3F7FA-F251-4E0D-9F01-9C9AAAB731E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3F53D-452B-49A7-8F98-E2053E89618B}">
      <dgm:prSet phldrT="[Text]"/>
      <dgm:spPr/>
      <dgm:t>
        <a:bodyPr/>
        <a:lstStyle/>
        <a:p>
          <a:pPr algn="ctr"/>
          <a:r>
            <a:rPr lang="en-US" dirty="0"/>
            <a:t>Tools</a:t>
          </a:r>
        </a:p>
      </dgm:t>
    </dgm:pt>
    <dgm:pt modelId="{F519A03F-7962-4A48-869C-E75DA6C22774}" type="parTrans" cxnId="{200272A6-5965-44F6-8B4A-715CBBCF9567}">
      <dgm:prSet/>
      <dgm:spPr/>
      <dgm:t>
        <a:bodyPr/>
        <a:lstStyle/>
        <a:p>
          <a:pPr algn="l"/>
          <a:endParaRPr lang="en-US"/>
        </a:p>
      </dgm:t>
    </dgm:pt>
    <dgm:pt modelId="{1F4C8C29-E9CB-4B1A-AFE6-8B1E516C3146}" type="sibTrans" cxnId="{200272A6-5965-44F6-8B4A-715CBBCF9567}">
      <dgm:prSet/>
      <dgm:spPr/>
      <dgm:t>
        <a:bodyPr/>
        <a:lstStyle/>
        <a:p>
          <a:pPr algn="l"/>
          <a:endParaRPr lang="en-US"/>
        </a:p>
      </dgm:t>
    </dgm:pt>
    <dgm:pt modelId="{A904F72C-688A-4932-BB5F-4122081DA03D}">
      <dgm:prSet phldrT="[Text]"/>
      <dgm:spPr/>
      <dgm:t>
        <a:bodyPr/>
        <a:lstStyle/>
        <a:p>
          <a:pPr algn="l"/>
          <a:r>
            <a:rPr lang="en-US"/>
            <a:t>Preparation of Development Environment</a:t>
          </a:r>
        </a:p>
      </dgm:t>
    </dgm:pt>
    <dgm:pt modelId="{EF822A8E-36A9-4B5E-9247-A345BCEA4120}" type="parTrans" cxnId="{BF15218D-76C4-4811-94CB-1BE394F93851}">
      <dgm:prSet/>
      <dgm:spPr/>
      <dgm:t>
        <a:bodyPr/>
        <a:lstStyle/>
        <a:p>
          <a:pPr algn="l"/>
          <a:endParaRPr lang="en-US"/>
        </a:p>
      </dgm:t>
    </dgm:pt>
    <dgm:pt modelId="{C681A6EF-33C1-4945-B56E-3F0373ACF9A2}" type="sibTrans" cxnId="{BF15218D-76C4-4811-94CB-1BE394F93851}">
      <dgm:prSet/>
      <dgm:spPr/>
      <dgm:t>
        <a:bodyPr/>
        <a:lstStyle/>
        <a:p>
          <a:pPr algn="l"/>
          <a:endParaRPr lang="en-US"/>
        </a:p>
      </dgm:t>
    </dgm:pt>
    <dgm:pt modelId="{41482765-341C-4BA5-8436-4A4B101045EB}">
      <dgm:prSet phldrT="[Text]"/>
      <dgm:spPr/>
      <dgm:t>
        <a:bodyPr/>
        <a:lstStyle/>
        <a:p>
          <a:pPr algn="l"/>
          <a:r>
            <a:rPr lang="en-US"/>
            <a:t>Installation of OS and Required Tooling</a:t>
          </a:r>
        </a:p>
      </dgm:t>
    </dgm:pt>
    <dgm:pt modelId="{CCE72A37-294F-41D4-80D6-9937EF0E3710}" type="parTrans" cxnId="{26A892F9-2397-4F13-A335-839942E89F48}">
      <dgm:prSet/>
      <dgm:spPr/>
      <dgm:t>
        <a:bodyPr/>
        <a:lstStyle/>
        <a:p>
          <a:pPr algn="l"/>
          <a:endParaRPr lang="en-US"/>
        </a:p>
      </dgm:t>
    </dgm:pt>
    <dgm:pt modelId="{DCC89235-CCD9-45E7-BC93-5D4BBA692712}" type="sibTrans" cxnId="{26A892F9-2397-4F13-A335-839942E89F48}">
      <dgm:prSet/>
      <dgm:spPr/>
      <dgm:t>
        <a:bodyPr/>
        <a:lstStyle/>
        <a:p>
          <a:pPr algn="l"/>
          <a:endParaRPr lang="en-US"/>
        </a:p>
      </dgm:t>
    </dgm:pt>
    <dgm:pt modelId="{166C0692-3517-4739-A4CA-A04D8AD154D8}">
      <dgm:prSet phldrT="[Text]"/>
      <dgm:spPr/>
      <dgm:t>
        <a:bodyPr/>
        <a:lstStyle/>
        <a:p>
          <a:pPr algn="ctr"/>
          <a:r>
            <a:rPr lang="en-US"/>
            <a:t>OpenCV</a:t>
          </a:r>
        </a:p>
      </dgm:t>
    </dgm:pt>
    <dgm:pt modelId="{868E9C7C-D001-4BCD-98ED-A1F8197F5174}" type="parTrans" cxnId="{4450FF1F-4004-4AB0-B686-9499F6BC73EC}">
      <dgm:prSet/>
      <dgm:spPr/>
      <dgm:t>
        <a:bodyPr/>
        <a:lstStyle/>
        <a:p>
          <a:pPr algn="l"/>
          <a:endParaRPr lang="en-US"/>
        </a:p>
      </dgm:t>
    </dgm:pt>
    <dgm:pt modelId="{3D7C3C5E-7D22-4129-B151-426EDDB06B35}" type="sibTrans" cxnId="{4450FF1F-4004-4AB0-B686-9499F6BC73EC}">
      <dgm:prSet/>
      <dgm:spPr/>
      <dgm:t>
        <a:bodyPr/>
        <a:lstStyle/>
        <a:p>
          <a:pPr algn="l"/>
          <a:endParaRPr lang="en-US"/>
        </a:p>
      </dgm:t>
    </dgm:pt>
    <dgm:pt modelId="{3DFC2361-EE5C-4BD7-9249-DB89B62015A6}">
      <dgm:prSet phldrT="[Text]"/>
      <dgm:spPr/>
      <dgm:t>
        <a:bodyPr/>
        <a:lstStyle/>
        <a:p>
          <a:pPr algn="l"/>
          <a:r>
            <a:rPr lang="en-US"/>
            <a:t>Build OpenCV</a:t>
          </a:r>
        </a:p>
      </dgm:t>
    </dgm:pt>
    <dgm:pt modelId="{DB175EEB-8D61-4F98-880D-81891FD85985}" type="parTrans" cxnId="{1ED1D58A-3278-4383-9370-BCF79333F9A6}">
      <dgm:prSet/>
      <dgm:spPr/>
      <dgm:t>
        <a:bodyPr/>
        <a:lstStyle/>
        <a:p>
          <a:pPr algn="l"/>
          <a:endParaRPr lang="en-US"/>
        </a:p>
      </dgm:t>
    </dgm:pt>
    <dgm:pt modelId="{66CCAC9E-FBA3-420A-B457-F6560D452DC7}" type="sibTrans" cxnId="{1ED1D58A-3278-4383-9370-BCF79333F9A6}">
      <dgm:prSet/>
      <dgm:spPr/>
      <dgm:t>
        <a:bodyPr/>
        <a:lstStyle/>
        <a:p>
          <a:pPr algn="l"/>
          <a:endParaRPr lang="en-US"/>
        </a:p>
      </dgm:t>
    </dgm:pt>
    <dgm:pt modelId="{DF92EFE0-4615-4A92-8049-3879D2A9C9FA}">
      <dgm:prSet phldrT="[Text]"/>
      <dgm:spPr/>
      <dgm:t>
        <a:bodyPr/>
        <a:lstStyle/>
        <a:p>
          <a:pPr algn="l"/>
          <a:r>
            <a:rPr lang="en-US"/>
            <a:t>Test and evaluation of  example code</a:t>
          </a:r>
        </a:p>
      </dgm:t>
    </dgm:pt>
    <dgm:pt modelId="{95C828AB-F42A-48F5-8284-5B9598F1CAEB}" type="parTrans" cxnId="{F07249BC-663C-4563-9060-6BC7D48D14A8}">
      <dgm:prSet/>
      <dgm:spPr/>
      <dgm:t>
        <a:bodyPr/>
        <a:lstStyle/>
        <a:p>
          <a:pPr algn="l"/>
          <a:endParaRPr lang="en-US"/>
        </a:p>
      </dgm:t>
    </dgm:pt>
    <dgm:pt modelId="{ADA2B00D-414B-4C92-91C4-4422C2BE78EE}" type="sibTrans" cxnId="{F07249BC-663C-4563-9060-6BC7D48D14A8}">
      <dgm:prSet/>
      <dgm:spPr/>
      <dgm:t>
        <a:bodyPr/>
        <a:lstStyle/>
        <a:p>
          <a:pPr algn="l"/>
          <a:endParaRPr lang="en-US"/>
        </a:p>
      </dgm:t>
    </dgm:pt>
    <dgm:pt modelId="{3DE0C767-C0A7-41E9-AB27-8EFB7D8E01F9}">
      <dgm:prSet phldrT="[Text]"/>
      <dgm:spPr/>
      <dgm:t>
        <a:bodyPr/>
        <a:lstStyle/>
        <a:p>
          <a:pPr algn="ctr"/>
          <a:r>
            <a:rPr lang="en-US"/>
            <a:t>Analysis</a:t>
          </a:r>
        </a:p>
      </dgm:t>
    </dgm:pt>
    <dgm:pt modelId="{BFFB24C9-8436-4228-A79C-16EA36029E07}" type="parTrans" cxnId="{AF6C846D-52AD-4782-A3F6-1595A1D4412A}">
      <dgm:prSet/>
      <dgm:spPr/>
      <dgm:t>
        <a:bodyPr/>
        <a:lstStyle/>
        <a:p>
          <a:pPr algn="l"/>
          <a:endParaRPr lang="en-US"/>
        </a:p>
      </dgm:t>
    </dgm:pt>
    <dgm:pt modelId="{EC0B712F-F1F8-48A0-A097-7946B909AA32}" type="sibTrans" cxnId="{AF6C846D-52AD-4782-A3F6-1595A1D4412A}">
      <dgm:prSet/>
      <dgm:spPr/>
      <dgm:t>
        <a:bodyPr/>
        <a:lstStyle/>
        <a:p>
          <a:pPr algn="l"/>
          <a:endParaRPr lang="en-US"/>
        </a:p>
      </dgm:t>
    </dgm:pt>
    <dgm:pt modelId="{E81FC851-86AF-4829-8057-FBED8B971838}">
      <dgm:prSet phldrT="[Text]"/>
      <dgm:spPr/>
      <dgm:t>
        <a:bodyPr/>
        <a:lstStyle/>
        <a:p>
          <a:pPr algn="l"/>
          <a:r>
            <a:rPr lang="en-US"/>
            <a:t>Determine functions that can be optimized</a:t>
          </a:r>
        </a:p>
      </dgm:t>
    </dgm:pt>
    <dgm:pt modelId="{1696AAA9-7D89-425F-B430-CC89D2EC927D}" type="parTrans" cxnId="{1DCD6FE1-2077-4462-AEEE-41EF758DC15A}">
      <dgm:prSet/>
      <dgm:spPr/>
      <dgm:t>
        <a:bodyPr/>
        <a:lstStyle/>
        <a:p>
          <a:pPr algn="l"/>
          <a:endParaRPr lang="en-US"/>
        </a:p>
      </dgm:t>
    </dgm:pt>
    <dgm:pt modelId="{A0643A84-8A3A-4736-BDEE-2B29D33F1908}" type="sibTrans" cxnId="{1DCD6FE1-2077-4462-AEEE-41EF758DC15A}">
      <dgm:prSet/>
      <dgm:spPr/>
      <dgm:t>
        <a:bodyPr/>
        <a:lstStyle/>
        <a:p>
          <a:pPr algn="l"/>
          <a:endParaRPr lang="en-US"/>
        </a:p>
      </dgm:t>
    </dgm:pt>
    <dgm:pt modelId="{AF688C9D-ACA0-4A07-BE8B-6577E91AC6E3}">
      <dgm:prSet phldrT="[Text]"/>
      <dgm:spPr/>
      <dgm:t>
        <a:bodyPr/>
        <a:lstStyle/>
        <a:p>
          <a:pPr algn="l"/>
          <a:r>
            <a:rPr lang="en-US"/>
            <a:t>Drafting of algorithms that can be written in HDL</a:t>
          </a:r>
        </a:p>
      </dgm:t>
    </dgm:pt>
    <dgm:pt modelId="{54F0DB36-73B5-44BB-AFAA-7C0CE8320EF5}" type="parTrans" cxnId="{E287C214-EF95-4F01-82E4-4CA75AB07221}">
      <dgm:prSet/>
      <dgm:spPr/>
      <dgm:t>
        <a:bodyPr/>
        <a:lstStyle/>
        <a:p>
          <a:pPr algn="l"/>
          <a:endParaRPr lang="en-US"/>
        </a:p>
      </dgm:t>
    </dgm:pt>
    <dgm:pt modelId="{AA3A93C4-40A3-4609-BE2F-10C61FAFC566}" type="sibTrans" cxnId="{E287C214-EF95-4F01-82E4-4CA75AB07221}">
      <dgm:prSet/>
      <dgm:spPr/>
      <dgm:t>
        <a:bodyPr/>
        <a:lstStyle/>
        <a:p>
          <a:pPr algn="l"/>
          <a:endParaRPr lang="en-US"/>
        </a:p>
      </dgm:t>
    </dgm:pt>
    <dgm:pt modelId="{28D42DB4-D791-4D08-B7DE-8D87769BE403}">
      <dgm:prSet phldrT="[Text]"/>
      <dgm:spPr/>
      <dgm:t>
        <a:bodyPr/>
        <a:lstStyle/>
        <a:p>
          <a:pPr algn="ctr"/>
          <a:r>
            <a:rPr lang="en-US"/>
            <a:t>Build</a:t>
          </a:r>
        </a:p>
      </dgm:t>
    </dgm:pt>
    <dgm:pt modelId="{F0A47BF7-ED33-40C8-A860-B24A157B7130}" type="parTrans" cxnId="{C2BC2087-615E-47D1-9724-A4B0B3B377CF}">
      <dgm:prSet/>
      <dgm:spPr/>
      <dgm:t>
        <a:bodyPr/>
        <a:lstStyle/>
        <a:p>
          <a:pPr algn="l"/>
          <a:endParaRPr lang="en-US"/>
        </a:p>
      </dgm:t>
    </dgm:pt>
    <dgm:pt modelId="{1E173CEF-7910-4D84-96B2-6F661B74CF9C}" type="sibTrans" cxnId="{C2BC2087-615E-47D1-9724-A4B0B3B377CF}">
      <dgm:prSet/>
      <dgm:spPr/>
      <dgm:t>
        <a:bodyPr/>
        <a:lstStyle/>
        <a:p>
          <a:pPr algn="l"/>
          <a:endParaRPr lang="en-US"/>
        </a:p>
      </dgm:t>
    </dgm:pt>
    <dgm:pt modelId="{FD798E5A-B4F7-4A50-8DE2-913B4C1E57D8}">
      <dgm:prSet phldrT="[Text]"/>
      <dgm:spPr/>
      <dgm:t>
        <a:bodyPr/>
        <a:lstStyle/>
        <a:p>
          <a:pPr algn="l"/>
          <a:r>
            <a:rPr lang="en-US"/>
            <a:t>Preparation of Build environment (QSys)</a:t>
          </a:r>
        </a:p>
      </dgm:t>
    </dgm:pt>
    <dgm:pt modelId="{C4F9062F-1B95-4358-B1C7-1A6C304B4BF0}" type="parTrans" cxnId="{D57AB7F0-120A-4BB8-8FC8-0627C7E22E41}">
      <dgm:prSet/>
      <dgm:spPr/>
      <dgm:t>
        <a:bodyPr/>
        <a:lstStyle/>
        <a:p>
          <a:pPr algn="l"/>
          <a:endParaRPr lang="en-US"/>
        </a:p>
      </dgm:t>
    </dgm:pt>
    <dgm:pt modelId="{ED1FC71D-3069-47A4-A322-A45FF705333C}" type="sibTrans" cxnId="{D57AB7F0-120A-4BB8-8FC8-0627C7E22E41}">
      <dgm:prSet/>
      <dgm:spPr/>
      <dgm:t>
        <a:bodyPr/>
        <a:lstStyle/>
        <a:p>
          <a:pPr algn="l"/>
          <a:endParaRPr lang="en-US"/>
        </a:p>
      </dgm:t>
    </dgm:pt>
    <dgm:pt modelId="{A251240F-4823-4F4C-9568-D217F2364C6B}">
      <dgm:prSet phldrT="[Text]"/>
      <dgm:spPr/>
      <dgm:t>
        <a:bodyPr/>
        <a:lstStyle/>
        <a:p>
          <a:pPr algn="l"/>
          <a:r>
            <a:rPr lang="en-US"/>
            <a:t>Program custom HDL to FPGA</a:t>
          </a:r>
        </a:p>
      </dgm:t>
    </dgm:pt>
    <dgm:pt modelId="{2A9BEE58-DA8D-4965-9150-C673F4AEADC8}" type="parTrans" cxnId="{9449B4A5-00E5-4959-A733-6153AC341AEE}">
      <dgm:prSet/>
      <dgm:spPr/>
      <dgm:t>
        <a:bodyPr/>
        <a:lstStyle/>
        <a:p>
          <a:pPr algn="l"/>
          <a:endParaRPr lang="en-US"/>
        </a:p>
      </dgm:t>
    </dgm:pt>
    <dgm:pt modelId="{851ECC80-E486-496B-B38B-733C9C54D714}" type="sibTrans" cxnId="{9449B4A5-00E5-4959-A733-6153AC341AEE}">
      <dgm:prSet/>
      <dgm:spPr/>
      <dgm:t>
        <a:bodyPr/>
        <a:lstStyle/>
        <a:p>
          <a:pPr algn="l"/>
          <a:endParaRPr lang="en-US"/>
        </a:p>
      </dgm:t>
    </dgm:pt>
    <dgm:pt modelId="{40197EAE-A0A2-4978-88A1-FA9773D6D000}">
      <dgm:prSet phldrT="[Text]"/>
      <dgm:spPr/>
      <dgm:t>
        <a:bodyPr/>
        <a:lstStyle/>
        <a:p>
          <a:pPr algn="ctr"/>
          <a:r>
            <a:rPr lang="en-US"/>
            <a:t>Analysis</a:t>
          </a:r>
        </a:p>
      </dgm:t>
    </dgm:pt>
    <dgm:pt modelId="{529EE72D-D1B5-4E80-9F8A-B54BEDC95EF7}" type="parTrans" cxnId="{C3442D55-8CCC-463E-B246-E6625011691A}">
      <dgm:prSet/>
      <dgm:spPr/>
      <dgm:t>
        <a:bodyPr/>
        <a:lstStyle/>
        <a:p>
          <a:pPr algn="l"/>
          <a:endParaRPr lang="en-US"/>
        </a:p>
      </dgm:t>
    </dgm:pt>
    <dgm:pt modelId="{E8BDCFCE-B252-4922-B694-1B7660576B3F}" type="sibTrans" cxnId="{C3442D55-8CCC-463E-B246-E6625011691A}">
      <dgm:prSet/>
      <dgm:spPr/>
      <dgm:t>
        <a:bodyPr/>
        <a:lstStyle/>
        <a:p>
          <a:pPr algn="l"/>
          <a:endParaRPr lang="en-US"/>
        </a:p>
      </dgm:t>
    </dgm:pt>
    <dgm:pt modelId="{02DA092D-776D-4016-BB77-589ACE232CFB}">
      <dgm:prSet phldrT="[Text]"/>
      <dgm:spPr/>
      <dgm:t>
        <a:bodyPr/>
        <a:lstStyle/>
        <a:p>
          <a:pPr algn="l"/>
          <a:r>
            <a:rPr lang="en-US"/>
            <a:t>Determine if optimization is correct</a:t>
          </a:r>
        </a:p>
      </dgm:t>
    </dgm:pt>
    <dgm:pt modelId="{0260C284-6C42-4400-9918-4FA8279428DD}" type="parTrans" cxnId="{0720B2CD-2E69-49B3-9BC5-C28183C8CB8B}">
      <dgm:prSet/>
      <dgm:spPr/>
      <dgm:t>
        <a:bodyPr/>
        <a:lstStyle/>
        <a:p>
          <a:pPr algn="l"/>
          <a:endParaRPr lang="en-US"/>
        </a:p>
      </dgm:t>
    </dgm:pt>
    <dgm:pt modelId="{1D4B403E-E522-4F8D-9152-CF0D1F7E7EE7}" type="sibTrans" cxnId="{0720B2CD-2E69-49B3-9BC5-C28183C8CB8B}">
      <dgm:prSet/>
      <dgm:spPr/>
      <dgm:t>
        <a:bodyPr/>
        <a:lstStyle/>
        <a:p>
          <a:pPr algn="l"/>
          <a:endParaRPr lang="en-US"/>
        </a:p>
      </dgm:t>
    </dgm:pt>
    <dgm:pt modelId="{987BCB73-6DF0-4A85-8D50-A2E7DBAE6896}">
      <dgm:prSet phldrT="[Text]"/>
      <dgm:spPr/>
      <dgm:t>
        <a:bodyPr/>
        <a:lstStyle/>
        <a:p>
          <a:pPr algn="l"/>
          <a:r>
            <a:rPr lang="en-US"/>
            <a:t>Compare results with non optimized OpenCV </a:t>
          </a:r>
        </a:p>
      </dgm:t>
    </dgm:pt>
    <dgm:pt modelId="{8D8C9921-E8AC-4046-A8D2-F80EA20FBCA4}" type="parTrans" cxnId="{C673AC43-4968-4D7E-8C18-A9C5B82C77E6}">
      <dgm:prSet/>
      <dgm:spPr/>
      <dgm:t>
        <a:bodyPr/>
        <a:lstStyle/>
        <a:p>
          <a:pPr algn="l"/>
          <a:endParaRPr lang="en-US"/>
        </a:p>
      </dgm:t>
    </dgm:pt>
    <dgm:pt modelId="{0289FA68-30A9-408D-AEB8-6A58F44C7459}" type="sibTrans" cxnId="{C673AC43-4968-4D7E-8C18-A9C5B82C77E6}">
      <dgm:prSet/>
      <dgm:spPr/>
      <dgm:t>
        <a:bodyPr/>
        <a:lstStyle/>
        <a:p>
          <a:pPr algn="l"/>
          <a:endParaRPr lang="en-US"/>
        </a:p>
      </dgm:t>
    </dgm:pt>
    <dgm:pt modelId="{2E37EC9F-1568-4EE4-9467-66363FE4FB18}" type="pres">
      <dgm:prSet presAssocID="{F933F7FA-F251-4E0D-9F01-9C9AAAB731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B291C0-8121-42F3-96C2-AA57F7C6BF89}" type="pres">
      <dgm:prSet presAssocID="{9663F53D-452B-49A7-8F98-E2053E89618B}" presName="composite" presStyleCnt="0"/>
      <dgm:spPr/>
    </dgm:pt>
    <dgm:pt modelId="{2CEB031D-2E42-41D7-8264-C9A8AEE2DC03}" type="pres">
      <dgm:prSet presAssocID="{9663F53D-452B-49A7-8F98-E2053E89618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164DB-7CAA-4878-B0E0-DB13CE0A7B76}" type="pres">
      <dgm:prSet presAssocID="{9663F53D-452B-49A7-8F98-E2053E89618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4E2F1-F2BF-4164-96BC-BAE09B9B97D3}" type="pres">
      <dgm:prSet presAssocID="{1F4C8C29-E9CB-4B1A-AFE6-8B1E516C3146}" presName="sp" presStyleCnt="0"/>
      <dgm:spPr/>
    </dgm:pt>
    <dgm:pt modelId="{1D0415C7-1949-4DF7-BB5C-58D7083851C8}" type="pres">
      <dgm:prSet presAssocID="{166C0692-3517-4739-A4CA-A04D8AD154D8}" presName="composite" presStyleCnt="0"/>
      <dgm:spPr/>
    </dgm:pt>
    <dgm:pt modelId="{5442F36A-709A-474F-9E0F-F12E0C19902C}" type="pres">
      <dgm:prSet presAssocID="{166C0692-3517-4739-A4CA-A04D8AD154D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B41EB-F965-4D71-83CC-A24EB1019342}" type="pres">
      <dgm:prSet presAssocID="{166C0692-3517-4739-A4CA-A04D8AD154D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DC7E-B583-4702-82DF-2784A4970D90}" type="pres">
      <dgm:prSet presAssocID="{3D7C3C5E-7D22-4129-B151-426EDDB06B35}" presName="sp" presStyleCnt="0"/>
      <dgm:spPr/>
    </dgm:pt>
    <dgm:pt modelId="{9E1C594D-52F4-43C7-8AFD-BEAA0BB38579}" type="pres">
      <dgm:prSet presAssocID="{3DE0C767-C0A7-41E9-AB27-8EFB7D8E01F9}" presName="composite" presStyleCnt="0"/>
      <dgm:spPr/>
    </dgm:pt>
    <dgm:pt modelId="{EEFFAC87-19CD-4982-A741-ABB7616DAC96}" type="pres">
      <dgm:prSet presAssocID="{3DE0C767-C0A7-41E9-AB27-8EFB7D8E01F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71380-2590-4FF1-BEF6-3BFA3F850BD3}" type="pres">
      <dgm:prSet presAssocID="{3DE0C767-C0A7-41E9-AB27-8EFB7D8E01F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30134-22ED-48C6-8195-A5BA45E6F04F}" type="pres">
      <dgm:prSet presAssocID="{EC0B712F-F1F8-48A0-A097-7946B909AA32}" presName="sp" presStyleCnt="0"/>
      <dgm:spPr/>
    </dgm:pt>
    <dgm:pt modelId="{5AB55471-FB95-487E-B40C-BB5BFB6D6602}" type="pres">
      <dgm:prSet presAssocID="{28D42DB4-D791-4D08-B7DE-8D87769BE403}" presName="composite" presStyleCnt="0"/>
      <dgm:spPr/>
    </dgm:pt>
    <dgm:pt modelId="{D387EF4C-81E6-4E2F-85FD-584F2CE778C4}" type="pres">
      <dgm:prSet presAssocID="{28D42DB4-D791-4D08-B7DE-8D87769BE4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44747-254A-4833-AACA-3E47BCC063D2}" type="pres">
      <dgm:prSet presAssocID="{28D42DB4-D791-4D08-B7DE-8D87769BE4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84790-3B13-4F16-889D-2AF5CA4335F2}" type="pres">
      <dgm:prSet presAssocID="{1E173CEF-7910-4D84-96B2-6F661B74CF9C}" presName="sp" presStyleCnt="0"/>
      <dgm:spPr/>
    </dgm:pt>
    <dgm:pt modelId="{5916859A-1BE0-4E7A-BDC2-CA76B2696022}" type="pres">
      <dgm:prSet presAssocID="{40197EAE-A0A2-4978-88A1-FA9773D6D000}" presName="composite" presStyleCnt="0"/>
      <dgm:spPr/>
    </dgm:pt>
    <dgm:pt modelId="{071B4D23-545A-420D-AD97-E582E6A02471}" type="pres">
      <dgm:prSet presAssocID="{40197EAE-A0A2-4978-88A1-FA9773D6D00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0485D-0D36-4A80-95AC-B7B0DE618FCF}" type="pres">
      <dgm:prSet presAssocID="{40197EAE-A0A2-4978-88A1-FA9773D6D00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6C846D-52AD-4782-A3F6-1595A1D4412A}" srcId="{F933F7FA-F251-4E0D-9F01-9C9AAAB731E0}" destId="{3DE0C767-C0A7-41E9-AB27-8EFB7D8E01F9}" srcOrd="2" destOrd="0" parTransId="{BFFB24C9-8436-4228-A79C-16EA36029E07}" sibTransId="{EC0B712F-F1F8-48A0-A097-7946B909AA32}"/>
    <dgm:cxn modelId="{5854212A-9148-4609-B070-31F542A7CB02}" type="presOf" srcId="{02DA092D-776D-4016-BB77-589ACE232CFB}" destId="{8E20485D-0D36-4A80-95AC-B7B0DE618FCF}" srcOrd="0" destOrd="0" presId="urn:microsoft.com/office/officeart/2005/8/layout/chevron2"/>
    <dgm:cxn modelId="{52DEDE10-FBE5-4B4B-AE68-7D75D0E905D1}" type="presOf" srcId="{DF92EFE0-4615-4A92-8049-3879D2A9C9FA}" destId="{787B41EB-F965-4D71-83CC-A24EB1019342}" srcOrd="0" destOrd="1" presId="urn:microsoft.com/office/officeart/2005/8/layout/chevron2"/>
    <dgm:cxn modelId="{26A892F9-2397-4F13-A335-839942E89F48}" srcId="{9663F53D-452B-49A7-8F98-E2053E89618B}" destId="{41482765-341C-4BA5-8436-4A4B101045EB}" srcOrd="1" destOrd="0" parTransId="{CCE72A37-294F-41D4-80D6-9937EF0E3710}" sibTransId="{DCC89235-CCD9-45E7-BC93-5D4BBA692712}"/>
    <dgm:cxn modelId="{F058381C-2986-467A-913A-D392D942F8F6}" type="presOf" srcId="{987BCB73-6DF0-4A85-8D50-A2E7DBAE6896}" destId="{8E20485D-0D36-4A80-95AC-B7B0DE618FCF}" srcOrd="0" destOrd="1" presId="urn:microsoft.com/office/officeart/2005/8/layout/chevron2"/>
    <dgm:cxn modelId="{E287C214-EF95-4F01-82E4-4CA75AB07221}" srcId="{3DE0C767-C0A7-41E9-AB27-8EFB7D8E01F9}" destId="{AF688C9D-ACA0-4A07-BE8B-6577E91AC6E3}" srcOrd="1" destOrd="0" parTransId="{54F0DB36-73B5-44BB-AFAA-7C0CE8320EF5}" sibTransId="{AA3A93C4-40A3-4609-BE2F-10C61FAFC566}"/>
    <dgm:cxn modelId="{42AF3534-E076-4229-B919-687BAF675567}" type="presOf" srcId="{A251240F-4823-4F4C-9568-D217F2364C6B}" destId="{4CC44747-254A-4833-AACA-3E47BCC063D2}" srcOrd="0" destOrd="1" presId="urn:microsoft.com/office/officeart/2005/8/layout/chevron2"/>
    <dgm:cxn modelId="{1ED1D58A-3278-4383-9370-BCF79333F9A6}" srcId="{166C0692-3517-4739-A4CA-A04D8AD154D8}" destId="{3DFC2361-EE5C-4BD7-9249-DB89B62015A6}" srcOrd="0" destOrd="0" parTransId="{DB175EEB-8D61-4F98-880D-81891FD85985}" sibTransId="{66CCAC9E-FBA3-420A-B457-F6560D452DC7}"/>
    <dgm:cxn modelId="{9449B4A5-00E5-4959-A733-6153AC341AEE}" srcId="{28D42DB4-D791-4D08-B7DE-8D87769BE403}" destId="{A251240F-4823-4F4C-9568-D217F2364C6B}" srcOrd="1" destOrd="0" parTransId="{2A9BEE58-DA8D-4965-9150-C673F4AEADC8}" sibTransId="{851ECC80-E486-496B-B38B-733C9C54D714}"/>
    <dgm:cxn modelId="{C99C0D77-9798-46C9-835A-8A0B2379843C}" type="presOf" srcId="{A904F72C-688A-4932-BB5F-4122081DA03D}" destId="{FCE164DB-7CAA-4878-B0E0-DB13CE0A7B76}" srcOrd="0" destOrd="0" presId="urn:microsoft.com/office/officeart/2005/8/layout/chevron2"/>
    <dgm:cxn modelId="{43E3DB1D-B41E-4774-AF88-990E6BAB322E}" type="presOf" srcId="{40197EAE-A0A2-4978-88A1-FA9773D6D000}" destId="{071B4D23-545A-420D-AD97-E582E6A02471}" srcOrd="0" destOrd="0" presId="urn:microsoft.com/office/officeart/2005/8/layout/chevron2"/>
    <dgm:cxn modelId="{D57AB7F0-120A-4BB8-8FC8-0627C7E22E41}" srcId="{28D42DB4-D791-4D08-B7DE-8D87769BE403}" destId="{FD798E5A-B4F7-4A50-8DE2-913B4C1E57D8}" srcOrd="0" destOrd="0" parTransId="{C4F9062F-1B95-4358-B1C7-1A6C304B4BF0}" sibTransId="{ED1FC71D-3069-47A4-A322-A45FF705333C}"/>
    <dgm:cxn modelId="{BDF2FF5D-702C-4CF6-878A-35984C9FD4E3}" type="presOf" srcId="{166C0692-3517-4739-A4CA-A04D8AD154D8}" destId="{5442F36A-709A-474F-9E0F-F12E0C19902C}" srcOrd="0" destOrd="0" presId="urn:microsoft.com/office/officeart/2005/8/layout/chevron2"/>
    <dgm:cxn modelId="{0807457F-BB42-4D86-B332-B6259B9170FF}" type="presOf" srcId="{3DFC2361-EE5C-4BD7-9249-DB89B62015A6}" destId="{787B41EB-F965-4D71-83CC-A24EB1019342}" srcOrd="0" destOrd="0" presId="urn:microsoft.com/office/officeart/2005/8/layout/chevron2"/>
    <dgm:cxn modelId="{697137B6-4C98-430E-B313-4A7FE525D009}" type="presOf" srcId="{FD798E5A-B4F7-4A50-8DE2-913B4C1E57D8}" destId="{4CC44747-254A-4833-AACA-3E47BCC063D2}" srcOrd="0" destOrd="0" presId="urn:microsoft.com/office/officeart/2005/8/layout/chevron2"/>
    <dgm:cxn modelId="{84BD81B3-CDF5-4E1B-836D-01044CF71427}" type="presOf" srcId="{9663F53D-452B-49A7-8F98-E2053E89618B}" destId="{2CEB031D-2E42-41D7-8264-C9A8AEE2DC03}" srcOrd="0" destOrd="0" presId="urn:microsoft.com/office/officeart/2005/8/layout/chevron2"/>
    <dgm:cxn modelId="{E67100C7-8D10-4F7F-B2F0-2AFEEEBFF31B}" type="presOf" srcId="{28D42DB4-D791-4D08-B7DE-8D87769BE403}" destId="{D387EF4C-81E6-4E2F-85FD-584F2CE778C4}" srcOrd="0" destOrd="0" presId="urn:microsoft.com/office/officeart/2005/8/layout/chevron2"/>
    <dgm:cxn modelId="{8154FD63-DFC9-464D-AC07-6C64B1A02BA2}" type="presOf" srcId="{3DE0C767-C0A7-41E9-AB27-8EFB7D8E01F9}" destId="{EEFFAC87-19CD-4982-A741-ABB7616DAC96}" srcOrd="0" destOrd="0" presId="urn:microsoft.com/office/officeart/2005/8/layout/chevron2"/>
    <dgm:cxn modelId="{200272A6-5965-44F6-8B4A-715CBBCF9567}" srcId="{F933F7FA-F251-4E0D-9F01-9C9AAAB731E0}" destId="{9663F53D-452B-49A7-8F98-E2053E89618B}" srcOrd="0" destOrd="0" parTransId="{F519A03F-7962-4A48-869C-E75DA6C22774}" sibTransId="{1F4C8C29-E9CB-4B1A-AFE6-8B1E516C3146}"/>
    <dgm:cxn modelId="{C3442D55-8CCC-463E-B246-E6625011691A}" srcId="{F933F7FA-F251-4E0D-9F01-9C9AAAB731E0}" destId="{40197EAE-A0A2-4978-88A1-FA9773D6D000}" srcOrd="4" destOrd="0" parTransId="{529EE72D-D1B5-4E80-9F8A-B54BEDC95EF7}" sibTransId="{E8BDCFCE-B252-4922-B694-1B7660576B3F}"/>
    <dgm:cxn modelId="{44E8D179-51C3-4229-A06B-3B48F299ED72}" type="presOf" srcId="{F933F7FA-F251-4E0D-9F01-9C9AAAB731E0}" destId="{2E37EC9F-1568-4EE4-9467-66363FE4FB18}" srcOrd="0" destOrd="0" presId="urn:microsoft.com/office/officeart/2005/8/layout/chevron2"/>
    <dgm:cxn modelId="{8695E9C5-5DC5-4208-8CA3-5F27341B8B31}" type="presOf" srcId="{AF688C9D-ACA0-4A07-BE8B-6577E91AC6E3}" destId="{ED071380-2590-4FF1-BEF6-3BFA3F850BD3}" srcOrd="0" destOrd="1" presId="urn:microsoft.com/office/officeart/2005/8/layout/chevron2"/>
    <dgm:cxn modelId="{C2BC2087-615E-47D1-9724-A4B0B3B377CF}" srcId="{F933F7FA-F251-4E0D-9F01-9C9AAAB731E0}" destId="{28D42DB4-D791-4D08-B7DE-8D87769BE403}" srcOrd="3" destOrd="0" parTransId="{F0A47BF7-ED33-40C8-A860-B24A157B7130}" sibTransId="{1E173CEF-7910-4D84-96B2-6F661B74CF9C}"/>
    <dgm:cxn modelId="{C673AC43-4968-4D7E-8C18-A9C5B82C77E6}" srcId="{40197EAE-A0A2-4978-88A1-FA9773D6D000}" destId="{987BCB73-6DF0-4A85-8D50-A2E7DBAE6896}" srcOrd="1" destOrd="0" parTransId="{8D8C9921-E8AC-4046-A8D2-F80EA20FBCA4}" sibTransId="{0289FA68-30A9-408D-AEB8-6A58F44C7459}"/>
    <dgm:cxn modelId="{F07249BC-663C-4563-9060-6BC7D48D14A8}" srcId="{166C0692-3517-4739-A4CA-A04D8AD154D8}" destId="{DF92EFE0-4615-4A92-8049-3879D2A9C9FA}" srcOrd="1" destOrd="0" parTransId="{95C828AB-F42A-48F5-8284-5B9598F1CAEB}" sibTransId="{ADA2B00D-414B-4C92-91C4-4422C2BE78EE}"/>
    <dgm:cxn modelId="{1DCD6FE1-2077-4462-AEEE-41EF758DC15A}" srcId="{3DE0C767-C0A7-41E9-AB27-8EFB7D8E01F9}" destId="{E81FC851-86AF-4829-8057-FBED8B971838}" srcOrd="0" destOrd="0" parTransId="{1696AAA9-7D89-425F-B430-CC89D2EC927D}" sibTransId="{A0643A84-8A3A-4736-BDEE-2B29D33F1908}"/>
    <dgm:cxn modelId="{0720B2CD-2E69-49B3-9BC5-C28183C8CB8B}" srcId="{40197EAE-A0A2-4978-88A1-FA9773D6D000}" destId="{02DA092D-776D-4016-BB77-589ACE232CFB}" srcOrd="0" destOrd="0" parTransId="{0260C284-6C42-4400-9918-4FA8279428DD}" sibTransId="{1D4B403E-E522-4F8D-9152-CF0D1F7E7EE7}"/>
    <dgm:cxn modelId="{4450FF1F-4004-4AB0-B686-9499F6BC73EC}" srcId="{F933F7FA-F251-4E0D-9F01-9C9AAAB731E0}" destId="{166C0692-3517-4739-A4CA-A04D8AD154D8}" srcOrd="1" destOrd="0" parTransId="{868E9C7C-D001-4BCD-98ED-A1F8197F5174}" sibTransId="{3D7C3C5E-7D22-4129-B151-426EDDB06B35}"/>
    <dgm:cxn modelId="{626C852F-5EAD-4E1B-9CC5-3E3BE4E55F58}" type="presOf" srcId="{E81FC851-86AF-4829-8057-FBED8B971838}" destId="{ED071380-2590-4FF1-BEF6-3BFA3F850BD3}" srcOrd="0" destOrd="0" presId="urn:microsoft.com/office/officeart/2005/8/layout/chevron2"/>
    <dgm:cxn modelId="{BF15218D-76C4-4811-94CB-1BE394F93851}" srcId="{9663F53D-452B-49A7-8F98-E2053E89618B}" destId="{A904F72C-688A-4932-BB5F-4122081DA03D}" srcOrd="0" destOrd="0" parTransId="{EF822A8E-36A9-4B5E-9247-A345BCEA4120}" sibTransId="{C681A6EF-33C1-4945-B56E-3F0373ACF9A2}"/>
    <dgm:cxn modelId="{B1FA1F02-42BD-4AA0-8789-15D490265417}" type="presOf" srcId="{41482765-341C-4BA5-8436-4A4B101045EB}" destId="{FCE164DB-7CAA-4878-B0E0-DB13CE0A7B76}" srcOrd="0" destOrd="1" presId="urn:microsoft.com/office/officeart/2005/8/layout/chevron2"/>
    <dgm:cxn modelId="{909745CD-FB12-45D1-BA69-3F4E6917DBDC}" type="presParOf" srcId="{2E37EC9F-1568-4EE4-9467-66363FE4FB18}" destId="{5DB291C0-8121-42F3-96C2-AA57F7C6BF89}" srcOrd="0" destOrd="0" presId="urn:microsoft.com/office/officeart/2005/8/layout/chevron2"/>
    <dgm:cxn modelId="{67E94945-5D5F-4D6D-9C38-18859183BD46}" type="presParOf" srcId="{5DB291C0-8121-42F3-96C2-AA57F7C6BF89}" destId="{2CEB031D-2E42-41D7-8264-C9A8AEE2DC03}" srcOrd="0" destOrd="0" presId="urn:microsoft.com/office/officeart/2005/8/layout/chevron2"/>
    <dgm:cxn modelId="{51125138-1D56-43DD-B280-5396ED174561}" type="presParOf" srcId="{5DB291C0-8121-42F3-96C2-AA57F7C6BF89}" destId="{FCE164DB-7CAA-4878-B0E0-DB13CE0A7B76}" srcOrd="1" destOrd="0" presId="urn:microsoft.com/office/officeart/2005/8/layout/chevron2"/>
    <dgm:cxn modelId="{5523F833-3CC7-4BC0-80FA-F14592D44B15}" type="presParOf" srcId="{2E37EC9F-1568-4EE4-9467-66363FE4FB18}" destId="{0B74E2F1-F2BF-4164-96BC-BAE09B9B97D3}" srcOrd="1" destOrd="0" presId="urn:microsoft.com/office/officeart/2005/8/layout/chevron2"/>
    <dgm:cxn modelId="{EDF02A5D-FCA1-4797-A2F1-2D251AF2C198}" type="presParOf" srcId="{2E37EC9F-1568-4EE4-9467-66363FE4FB18}" destId="{1D0415C7-1949-4DF7-BB5C-58D7083851C8}" srcOrd="2" destOrd="0" presId="urn:microsoft.com/office/officeart/2005/8/layout/chevron2"/>
    <dgm:cxn modelId="{F968E003-EE95-42A7-8A1B-1AD98723A3C4}" type="presParOf" srcId="{1D0415C7-1949-4DF7-BB5C-58D7083851C8}" destId="{5442F36A-709A-474F-9E0F-F12E0C19902C}" srcOrd="0" destOrd="0" presId="urn:microsoft.com/office/officeart/2005/8/layout/chevron2"/>
    <dgm:cxn modelId="{0B0048DD-0996-4AD6-83BA-1F8ACD70EA46}" type="presParOf" srcId="{1D0415C7-1949-4DF7-BB5C-58D7083851C8}" destId="{787B41EB-F965-4D71-83CC-A24EB1019342}" srcOrd="1" destOrd="0" presId="urn:microsoft.com/office/officeart/2005/8/layout/chevron2"/>
    <dgm:cxn modelId="{927411A1-E1CE-4D44-9C23-8001AE06C8C6}" type="presParOf" srcId="{2E37EC9F-1568-4EE4-9467-66363FE4FB18}" destId="{F52ADC7E-B583-4702-82DF-2784A4970D90}" srcOrd="3" destOrd="0" presId="urn:microsoft.com/office/officeart/2005/8/layout/chevron2"/>
    <dgm:cxn modelId="{D1A0BFF5-CA1E-49F6-A1AB-3CD91E14DB0E}" type="presParOf" srcId="{2E37EC9F-1568-4EE4-9467-66363FE4FB18}" destId="{9E1C594D-52F4-43C7-8AFD-BEAA0BB38579}" srcOrd="4" destOrd="0" presId="urn:microsoft.com/office/officeart/2005/8/layout/chevron2"/>
    <dgm:cxn modelId="{220ACD57-73A3-42B3-9F59-1BB7433920C3}" type="presParOf" srcId="{9E1C594D-52F4-43C7-8AFD-BEAA0BB38579}" destId="{EEFFAC87-19CD-4982-A741-ABB7616DAC96}" srcOrd="0" destOrd="0" presId="urn:microsoft.com/office/officeart/2005/8/layout/chevron2"/>
    <dgm:cxn modelId="{B97D1CF1-309D-4F66-880B-7923BD91A95A}" type="presParOf" srcId="{9E1C594D-52F4-43C7-8AFD-BEAA0BB38579}" destId="{ED071380-2590-4FF1-BEF6-3BFA3F850BD3}" srcOrd="1" destOrd="0" presId="urn:microsoft.com/office/officeart/2005/8/layout/chevron2"/>
    <dgm:cxn modelId="{DCBF2C62-0A17-407E-A817-050BA6A8DFFD}" type="presParOf" srcId="{2E37EC9F-1568-4EE4-9467-66363FE4FB18}" destId="{DAD30134-22ED-48C6-8195-A5BA45E6F04F}" srcOrd="5" destOrd="0" presId="urn:microsoft.com/office/officeart/2005/8/layout/chevron2"/>
    <dgm:cxn modelId="{069A3257-4DE3-4647-BC76-E229B6655BDD}" type="presParOf" srcId="{2E37EC9F-1568-4EE4-9467-66363FE4FB18}" destId="{5AB55471-FB95-487E-B40C-BB5BFB6D6602}" srcOrd="6" destOrd="0" presId="urn:microsoft.com/office/officeart/2005/8/layout/chevron2"/>
    <dgm:cxn modelId="{C255D026-D8AB-4D96-AAE8-42F3F4C35054}" type="presParOf" srcId="{5AB55471-FB95-487E-B40C-BB5BFB6D6602}" destId="{D387EF4C-81E6-4E2F-85FD-584F2CE778C4}" srcOrd="0" destOrd="0" presId="urn:microsoft.com/office/officeart/2005/8/layout/chevron2"/>
    <dgm:cxn modelId="{0EAFF683-1A73-4E6D-9504-287CF2105FCE}" type="presParOf" srcId="{5AB55471-FB95-487E-B40C-BB5BFB6D6602}" destId="{4CC44747-254A-4833-AACA-3E47BCC063D2}" srcOrd="1" destOrd="0" presId="urn:microsoft.com/office/officeart/2005/8/layout/chevron2"/>
    <dgm:cxn modelId="{DB1A8885-7B76-4594-8BE9-D0448243C24D}" type="presParOf" srcId="{2E37EC9F-1568-4EE4-9467-66363FE4FB18}" destId="{25084790-3B13-4F16-889D-2AF5CA4335F2}" srcOrd="7" destOrd="0" presId="urn:microsoft.com/office/officeart/2005/8/layout/chevron2"/>
    <dgm:cxn modelId="{0FD9CE0B-0080-4890-8D81-DDD536B520A4}" type="presParOf" srcId="{2E37EC9F-1568-4EE4-9467-66363FE4FB18}" destId="{5916859A-1BE0-4E7A-BDC2-CA76B2696022}" srcOrd="8" destOrd="0" presId="urn:microsoft.com/office/officeart/2005/8/layout/chevron2"/>
    <dgm:cxn modelId="{DCBEA19C-5F2B-4608-8909-AC7035B9A7B7}" type="presParOf" srcId="{5916859A-1BE0-4E7A-BDC2-CA76B2696022}" destId="{071B4D23-545A-420D-AD97-E582E6A02471}" srcOrd="0" destOrd="0" presId="urn:microsoft.com/office/officeart/2005/8/layout/chevron2"/>
    <dgm:cxn modelId="{1A3F6771-9543-4C29-852B-B952F38A7F44}" type="presParOf" srcId="{5916859A-1BE0-4E7A-BDC2-CA76B2696022}" destId="{8E20485D-0D36-4A80-95AC-B7B0DE618F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E6CC2-9043-45EE-9FCA-199610C3713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AF646-A466-4E96-AA7D-5C4FF56880F0}">
      <dgm:prSet phldrT="[Text]"/>
      <dgm:spPr/>
      <dgm:t>
        <a:bodyPr/>
        <a:lstStyle/>
        <a:p>
          <a:r>
            <a:rPr lang="en-US"/>
            <a:t>Non Hardware Accelerated</a:t>
          </a:r>
        </a:p>
      </dgm:t>
    </dgm:pt>
    <dgm:pt modelId="{0BA1DA97-B5CA-4ED9-9210-ED0D68C93CC8}" type="parTrans" cxnId="{58760070-1F9E-4998-B4AD-E8D554D346C8}">
      <dgm:prSet/>
      <dgm:spPr/>
      <dgm:t>
        <a:bodyPr/>
        <a:lstStyle/>
        <a:p>
          <a:endParaRPr lang="en-US"/>
        </a:p>
      </dgm:t>
    </dgm:pt>
    <dgm:pt modelId="{7FCD1DCF-D6C0-4B33-A685-73B9DE39BA12}" type="sibTrans" cxnId="{58760070-1F9E-4998-B4AD-E8D554D346C8}">
      <dgm:prSet/>
      <dgm:spPr/>
      <dgm:t>
        <a:bodyPr/>
        <a:lstStyle/>
        <a:p>
          <a:endParaRPr lang="en-US"/>
        </a:p>
      </dgm:t>
    </dgm:pt>
    <dgm:pt modelId="{B2E0246E-9126-4F72-B121-B33195FE5579}">
      <dgm:prSet phldrT="[Text]"/>
      <dgm:spPr/>
      <dgm:t>
        <a:bodyPr/>
        <a:lstStyle/>
        <a:p>
          <a:r>
            <a:rPr lang="en-US"/>
            <a:t>cv</a:t>
          </a:r>
        </a:p>
      </dgm:t>
    </dgm:pt>
    <dgm:pt modelId="{28C63840-FA83-4C93-BA26-DB1F1F335E2E}" type="parTrans" cxnId="{65EB6091-010F-4CCB-8E17-EA60ACD9343C}">
      <dgm:prSet/>
      <dgm:spPr/>
      <dgm:t>
        <a:bodyPr/>
        <a:lstStyle/>
        <a:p>
          <a:endParaRPr lang="en-US"/>
        </a:p>
      </dgm:t>
    </dgm:pt>
    <dgm:pt modelId="{7A756A4C-C899-4638-B4A8-54C8D41B170A}" type="sibTrans" cxnId="{65EB6091-010F-4CCB-8E17-EA60ACD9343C}">
      <dgm:prSet/>
      <dgm:spPr/>
      <dgm:t>
        <a:bodyPr/>
        <a:lstStyle/>
        <a:p>
          <a:endParaRPr lang="en-US"/>
        </a:p>
      </dgm:t>
    </dgm:pt>
    <dgm:pt modelId="{E4EE64F5-6043-47B6-8EF8-D181C3C8299B}">
      <dgm:prSet phldrT="[Text]"/>
      <dgm:spPr/>
      <dgm:t>
        <a:bodyPr/>
        <a:lstStyle/>
        <a:p>
          <a:r>
            <a:rPr lang="en-US"/>
            <a:t>facedetect.c</a:t>
          </a:r>
        </a:p>
      </dgm:t>
    </dgm:pt>
    <dgm:pt modelId="{760F7E89-79F4-499D-BE94-445909A998BD}" type="parTrans" cxnId="{58F4415B-371F-4B5C-9DA7-C69151583809}">
      <dgm:prSet/>
      <dgm:spPr/>
      <dgm:t>
        <a:bodyPr/>
        <a:lstStyle/>
        <a:p>
          <a:endParaRPr lang="en-US"/>
        </a:p>
      </dgm:t>
    </dgm:pt>
    <dgm:pt modelId="{A622D600-543E-49DD-A757-972646AE10F4}" type="sibTrans" cxnId="{58F4415B-371F-4B5C-9DA7-C69151583809}">
      <dgm:prSet/>
      <dgm:spPr/>
      <dgm:t>
        <a:bodyPr/>
        <a:lstStyle/>
        <a:p>
          <a:endParaRPr lang="en-US"/>
        </a:p>
      </dgm:t>
    </dgm:pt>
    <dgm:pt modelId="{0CC36D64-435E-4F97-9DA7-B8B939C52062}">
      <dgm:prSet phldrT="[Text]"/>
      <dgm:spPr/>
      <dgm:t>
        <a:bodyPr/>
        <a:lstStyle/>
        <a:p>
          <a:r>
            <a:rPr lang="en-US"/>
            <a:t>data_input</a:t>
          </a:r>
        </a:p>
      </dgm:t>
    </dgm:pt>
    <dgm:pt modelId="{679D2797-7E3B-4BE5-A28D-F2539669476F}" type="parTrans" cxnId="{0CC1F990-5069-43BA-A177-0708F3CC6199}">
      <dgm:prSet/>
      <dgm:spPr/>
      <dgm:t>
        <a:bodyPr/>
        <a:lstStyle/>
        <a:p>
          <a:endParaRPr lang="en-US"/>
        </a:p>
      </dgm:t>
    </dgm:pt>
    <dgm:pt modelId="{460E817D-671E-4FF0-AEDA-E87E8AB2A034}" type="sibTrans" cxnId="{0CC1F990-5069-43BA-A177-0708F3CC6199}">
      <dgm:prSet/>
      <dgm:spPr/>
      <dgm:t>
        <a:bodyPr/>
        <a:lstStyle/>
        <a:p>
          <a:endParaRPr lang="en-US"/>
        </a:p>
      </dgm:t>
    </dgm:pt>
    <dgm:pt modelId="{7BF561FD-2D9C-4696-9F61-3EB5616CA0F2}" type="pres">
      <dgm:prSet presAssocID="{A2FE6CC2-9043-45EE-9FCA-199610C3713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9BAF84-8629-42C9-9C98-46F774532A68}" type="pres">
      <dgm:prSet presAssocID="{3EBAF646-A466-4E96-AA7D-5C4FF56880F0}" presName="vertOne" presStyleCnt="0"/>
      <dgm:spPr/>
    </dgm:pt>
    <dgm:pt modelId="{B5B469D0-C387-4E4A-9A12-BC8D00300A08}" type="pres">
      <dgm:prSet presAssocID="{3EBAF646-A466-4E96-AA7D-5C4FF56880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F02EF-B59E-4336-80CE-514D6B583B8F}" type="pres">
      <dgm:prSet presAssocID="{3EBAF646-A466-4E96-AA7D-5C4FF56880F0}" presName="parTransOne" presStyleCnt="0"/>
      <dgm:spPr/>
    </dgm:pt>
    <dgm:pt modelId="{1BAAD23C-91DF-4CA7-9A1D-1528D7DBBA98}" type="pres">
      <dgm:prSet presAssocID="{3EBAF646-A466-4E96-AA7D-5C4FF56880F0}" presName="horzOne" presStyleCnt="0"/>
      <dgm:spPr/>
    </dgm:pt>
    <dgm:pt modelId="{160D87D5-72B5-46AA-A00D-B4FB38815C4A}" type="pres">
      <dgm:prSet presAssocID="{B2E0246E-9126-4F72-B121-B33195FE5579}" presName="vertTwo" presStyleCnt="0"/>
      <dgm:spPr/>
    </dgm:pt>
    <dgm:pt modelId="{D6659C43-67A0-490F-B81F-56F8268AACE3}" type="pres">
      <dgm:prSet presAssocID="{B2E0246E-9126-4F72-B121-B33195FE557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24CCF-5845-40D1-B4B8-B2B7855666F2}" type="pres">
      <dgm:prSet presAssocID="{B2E0246E-9126-4F72-B121-B33195FE5579}" presName="parTransTwo" presStyleCnt="0"/>
      <dgm:spPr/>
    </dgm:pt>
    <dgm:pt modelId="{34240FE0-B77D-47F8-A189-EA7D9022EB8B}" type="pres">
      <dgm:prSet presAssocID="{B2E0246E-9126-4F72-B121-B33195FE5579}" presName="horzTwo" presStyleCnt="0"/>
      <dgm:spPr/>
    </dgm:pt>
    <dgm:pt modelId="{8351E1A5-073E-4B4D-AE6D-F84DA1239C7D}" type="pres">
      <dgm:prSet presAssocID="{E4EE64F5-6043-47B6-8EF8-D181C3C8299B}" presName="vertThree" presStyleCnt="0"/>
      <dgm:spPr/>
    </dgm:pt>
    <dgm:pt modelId="{0D213843-FF4E-4CE2-AC18-7FE8CF3E300A}" type="pres">
      <dgm:prSet presAssocID="{E4EE64F5-6043-47B6-8EF8-D181C3C8299B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92656-C46E-425E-9964-382D4838B650}" type="pres">
      <dgm:prSet presAssocID="{E4EE64F5-6043-47B6-8EF8-D181C3C8299B}" presName="horzThree" presStyleCnt="0"/>
      <dgm:spPr/>
    </dgm:pt>
    <dgm:pt modelId="{71841D06-8CDC-4D84-9611-451351902E3A}" type="pres">
      <dgm:prSet presAssocID="{A622D600-543E-49DD-A757-972646AE10F4}" presName="sibSpaceThree" presStyleCnt="0"/>
      <dgm:spPr/>
    </dgm:pt>
    <dgm:pt modelId="{99D15433-7DA7-4002-9345-E57D8C991A43}" type="pres">
      <dgm:prSet presAssocID="{0CC36D64-435E-4F97-9DA7-B8B939C52062}" presName="vertThree" presStyleCnt="0"/>
      <dgm:spPr/>
    </dgm:pt>
    <dgm:pt modelId="{E10DEC53-D9A8-4CDE-BE71-F6ACD516BC8F}" type="pres">
      <dgm:prSet presAssocID="{0CC36D64-435E-4F97-9DA7-B8B939C52062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8DBB29-D07A-4C60-A874-69C47FA664F2}" type="pres">
      <dgm:prSet presAssocID="{0CC36D64-435E-4F97-9DA7-B8B939C52062}" presName="horzThree" presStyleCnt="0"/>
      <dgm:spPr/>
    </dgm:pt>
  </dgm:ptLst>
  <dgm:cxnLst>
    <dgm:cxn modelId="{66587F4A-B0E9-40D3-BD89-665F764C2B56}" type="presOf" srcId="{3EBAF646-A466-4E96-AA7D-5C4FF56880F0}" destId="{B5B469D0-C387-4E4A-9A12-BC8D00300A08}" srcOrd="0" destOrd="0" presId="urn:microsoft.com/office/officeart/2005/8/layout/hierarchy4"/>
    <dgm:cxn modelId="{58760070-1F9E-4998-B4AD-E8D554D346C8}" srcId="{A2FE6CC2-9043-45EE-9FCA-199610C3713B}" destId="{3EBAF646-A466-4E96-AA7D-5C4FF56880F0}" srcOrd="0" destOrd="0" parTransId="{0BA1DA97-B5CA-4ED9-9210-ED0D68C93CC8}" sibTransId="{7FCD1DCF-D6C0-4B33-A685-73B9DE39BA12}"/>
    <dgm:cxn modelId="{ABCE14D2-DC66-4270-AEA1-3F752B4A5D32}" type="presOf" srcId="{B2E0246E-9126-4F72-B121-B33195FE5579}" destId="{D6659C43-67A0-490F-B81F-56F8268AACE3}" srcOrd="0" destOrd="0" presId="urn:microsoft.com/office/officeart/2005/8/layout/hierarchy4"/>
    <dgm:cxn modelId="{58F4415B-371F-4B5C-9DA7-C69151583809}" srcId="{B2E0246E-9126-4F72-B121-B33195FE5579}" destId="{E4EE64F5-6043-47B6-8EF8-D181C3C8299B}" srcOrd="0" destOrd="0" parTransId="{760F7E89-79F4-499D-BE94-445909A998BD}" sibTransId="{A622D600-543E-49DD-A757-972646AE10F4}"/>
    <dgm:cxn modelId="{DCAE1A68-0479-438E-8328-CD69CCA68795}" type="presOf" srcId="{0CC36D64-435E-4F97-9DA7-B8B939C52062}" destId="{E10DEC53-D9A8-4CDE-BE71-F6ACD516BC8F}" srcOrd="0" destOrd="0" presId="urn:microsoft.com/office/officeart/2005/8/layout/hierarchy4"/>
    <dgm:cxn modelId="{0CC1F990-5069-43BA-A177-0708F3CC6199}" srcId="{B2E0246E-9126-4F72-B121-B33195FE5579}" destId="{0CC36D64-435E-4F97-9DA7-B8B939C52062}" srcOrd="1" destOrd="0" parTransId="{679D2797-7E3B-4BE5-A28D-F2539669476F}" sibTransId="{460E817D-671E-4FF0-AEDA-E87E8AB2A034}"/>
    <dgm:cxn modelId="{782EB6BA-321E-4AFC-B8E1-77BC8B941BBB}" type="presOf" srcId="{A2FE6CC2-9043-45EE-9FCA-199610C3713B}" destId="{7BF561FD-2D9C-4696-9F61-3EB5616CA0F2}" srcOrd="0" destOrd="0" presId="urn:microsoft.com/office/officeart/2005/8/layout/hierarchy4"/>
    <dgm:cxn modelId="{E889A122-D316-4A33-AD8A-1DA552ADBE63}" type="presOf" srcId="{E4EE64F5-6043-47B6-8EF8-D181C3C8299B}" destId="{0D213843-FF4E-4CE2-AC18-7FE8CF3E300A}" srcOrd="0" destOrd="0" presId="urn:microsoft.com/office/officeart/2005/8/layout/hierarchy4"/>
    <dgm:cxn modelId="{65EB6091-010F-4CCB-8E17-EA60ACD9343C}" srcId="{3EBAF646-A466-4E96-AA7D-5C4FF56880F0}" destId="{B2E0246E-9126-4F72-B121-B33195FE5579}" srcOrd="0" destOrd="0" parTransId="{28C63840-FA83-4C93-BA26-DB1F1F335E2E}" sibTransId="{7A756A4C-C899-4638-B4A8-54C8D41B170A}"/>
    <dgm:cxn modelId="{BC714961-CA6F-4588-8A70-B287C6BB956B}" type="presParOf" srcId="{7BF561FD-2D9C-4696-9F61-3EB5616CA0F2}" destId="{5B9BAF84-8629-42C9-9C98-46F774532A68}" srcOrd="0" destOrd="0" presId="urn:microsoft.com/office/officeart/2005/8/layout/hierarchy4"/>
    <dgm:cxn modelId="{4BBE985E-67B7-4342-929A-81DDC7B7A502}" type="presParOf" srcId="{5B9BAF84-8629-42C9-9C98-46F774532A68}" destId="{B5B469D0-C387-4E4A-9A12-BC8D00300A08}" srcOrd="0" destOrd="0" presId="urn:microsoft.com/office/officeart/2005/8/layout/hierarchy4"/>
    <dgm:cxn modelId="{0388330D-E026-4CE5-9C15-4E584650BEC7}" type="presParOf" srcId="{5B9BAF84-8629-42C9-9C98-46F774532A68}" destId="{06BF02EF-B59E-4336-80CE-514D6B583B8F}" srcOrd="1" destOrd="0" presId="urn:microsoft.com/office/officeart/2005/8/layout/hierarchy4"/>
    <dgm:cxn modelId="{39C631A6-2C97-4D73-A987-1C329F1F0131}" type="presParOf" srcId="{5B9BAF84-8629-42C9-9C98-46F774532A68}" destId="{1BAAD23C-91DF-4CA7-9A1D-1528D7DBBA98}" srcOrd="2" destOrd="0" presId="urn:microsoft.com/office/officeart/2005/8/layout/hierarchy4"/>
    <dgm:cxn modelId="{ED09BA51-8AD9-496A-BE66-C18039158D4F}" type="presParOf" srcId="{1BAAD23C-91DF-4CA7-9A1D-1528D7DBBA98}" destId="{160D87D5-72B5-46AA-A00D-B4FB38815C4A}" srcOrd="0" destOrd="0" presId="urn:microsoft.com/office/officeart/2005/8/layout/hierarchy4"/>
    <dgm:cxn modelId="{1DDAAD5B-1A3A-45C6-9445-50470C1220AE}" type="presParOf" srcId="{160D87D5-72B5-46AA-A00D-B4FB38815C4A}" destId="{D6659C43-67A0-490F-B81F-56F8268AACE3}" srcOrd="0" destOrd="0" presId="urn:microsoft.com/office/officeart/2005/8/layout/hierarchy4"/>
    <dgm:cxn modelId="{4F102EA0-9AC6-4D9F-9461-400D06FC1512}" type="presParOf" srcId="{160D87D5-72B5-46AA-A00D-B4FB38815C4A}" destId="{9FE24CCF-5845-40D1-B4B8-B2B7855666F2}" srcOrd="1" destOrd="0" presId="urn:microsoft.com/office/officeart/2005/8/layout/hierarchy4"/>
    <dgm:cxn modelId="{1265C394-D7CD-460C-963B-9D142540E5FE}" type="presParOf" srcId="{160D87D5-72B5-46AA-A00D-B4FB38815C4A}" destId="{34240FE0-B77D-47F8-A189-EA7D9022EB8B}" srcOrd="2" destOrd="0" presId="urn:microsoft.com/office/officeart/2005/8/layout/hierarchy4"/>
    <dgm:cxn modelId="{62114F35-34A7-49B3-9CDD-A4B2A882FFCB}" type="presParOf" srcId="{34240FE0-B77D-47F8-A189-EA7D9022EB8B}" destId="{8351E1A5-073E-4B4D-AE6D-F84DA1239C7D}" srcOrd="0" destOrd="0" presId="urn:microsoft.com/office/officeart/2005/8/layout/hierarchy4"/>
    <dgm:cxn modelId="{B3591861-419F-40B9-AB28-CF9C2ADAC15D}" type="presParOf" srcId="{8351E1A5-073E-4B4D-AE6D-F84DA1239C7D}" destId="{0D213843-FF4E-4CE2-AC18-7FE8CF3E300A}" srcOrd="0" destOrd="0" presId="urn:microsoft.com/office/officeart/2005/8/layout/hierarchy4"/>
    <dgm:cxn modelId="{C777513A-DB5C-487D-897E-E7B51BE73EDD}" type="presParOf" srcId="{8351E1A5-073E-4B4D-AE6D-F84DA1239C7D}" destId="{1E192656-C46E-425E-9964-382D4838B650}" srcOrd="1" destOrd="0" presId="urn:microsoft.com/office/officeart/2005/8/layout/hierarchy4"/>
    <dgm:cxn modelId="{7BB9958F-F8BD-40B4-B7FF-0B07D6EC0101}" type="presParOf" srcId="{34240FE0-B77D-47F8-A189-EA7D9022EB8B}" destId="{71841D06-8CDC-4D84-9611-451351902E3A}" srcOrd="1" destOrd="0" presId="urn:microsoft.com/office/officeart/2005/8/layout/hierarchy4"/>
    <dgm:cxn modelId="{8B765AEB-1BCF-4797-93D5-D11E5DAE02D3}" type="presParOf" srcId="{34240FE0-B77D-47F8-A189-EA7D9022EB8B}" destId="{99D15433-7DA7-4002-9345-E57D8C991A43}" srcOrd="2" destOrd="0" presId="urn:microsoft.com/office/officeart/2005/8/layout/hierarchy4"/>
    <dgm:cxn modelId="{589C9585-A660-45B9-8E56-E21A4F84E50A}" type="presParOf" srcId="{99D15433-7DA7-4002-9345-E57D8C991A43}" destId="{E10DEC53-D9A8-4CDE-BE71-F6ACD516BC8F}" srcOrd="0" destOrd="0" presId="urn:microsoft.com/office/officeart/2005/8/layout/hierarchy4"/>
    <dgm:cxn modelId="{878A382B-21D6-4FA4-A8C5-26397424C1CC}" type="presParOf" srcId="{99D15433-7DA7-4002-9345-E57D8C991A43}" destId="{AE8DBB29-D07A-4C60-A874-69C47FA664F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E6CC2-9043-45EE-9FCA-199610C3713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AF646-A466-4E96-AA7D-5C4FF56880F0}">
      <dgm:prSet phldrT="[Text]"/>
      <dgm:spPr/>
      <dgm:t>
        <a:bodyPr/>
        <a:lstStyle/>
        <a:p>
          <a:r>
            <a:rPr lang="en-US"/>
            <a:t>Hardware Accelerated Implemenation</a:t>
          </a:r>
        </a:p>
      </dgm:t>
    </dgm:pt>
    <dgm:pt modelId="{0BA1DA97-B5CA-4ED9-9210-ED0D68C93CC8}" type="parTrans" cxnId="{58760070-1F9E-4998-B4AD-E8D554D346C8}">
      <dgm:prSet/>
      <dgm:spPr/>
      <dgm:t>
        <a:bodyPr/>
        <a:lstStyle/>
        <a:p>
          <a:endParaRPr lang="en-US"/>
        </a:p>
      </dgm:t>
    </dgm:pt>
    <dgm:pt modelId="{7FCD1DCF-D6C0-4B33-A685-73B9DE39BA12}" type="sibTrans" cxnId="{58760070-1F9E-4998-B4AD-E8D554D346C8}">
      <dgm:prSet/>
      <dgm:spPr/>
      <dgm:t>
        <a:bodyPr/>
        <a:lstStyle/>
        <a:p>
          <a:endParaRPr lang="en-US"/>
        </a:p>
      </dgm:t>
    </dgm:pt>
    <dgm:pt modelId="{B2E0246E-9126-4F72-B121-B33195FE5579}">
      <dgm:prSet phldrT="[Text]"/>
      <dgm:spPr/>
      <dgm:t>
        <a:bodyPr/>
        <a:lstStyle/>
        <a:p>
          <a:r>
            <a:rPr lang="en-US"/>
            <a:t>cv</a:t>
          </a:r>
        </a:p>
      </dgm:t>
    </dgm:pt>
    <dgm:pt modelId="{28C63840-FA83-4C93-BA26-DB1F1F335E2E}" type="parTrans" cxnId="{65EB6091-010F-4CCB-8E17-EA60ACD9343C}">
      <dgm:prSet/>
      <dgm:spPr/>
      <dgm:t>
        <a:bodyPr/>
        <a:lstStyle/>
        <a:p>
          <a:endParaRPr lang="en-US"/>
        </a:p>
      </dgm:t>
    </dgm:pt>
    <dgm:pt modelId="{7A756A4C-C899-4638-B4A8-54C8D41B170A}" type="sibTrans" cxnId="{65EB6091-010F-4CCB-8E17-EA60ACD9343C}">
      <dgm:prSet/>
      <dgm:spPr/>
      <dgm:t>
        <a:bodyPr/>
        <a:lstStyle/>
        <a:p>
          <a:endParaRPr lang="en-US"/>
        </a:p>
      </dgm:t>
    </dgm:pt>
    <dgm:pt modelId="{E4EE64F5-6043-47B6-8EF8-D181C3C8299B}">
      <dgm:prSet phldrT="[Text]"/>
      <dgm:spPr/>
      <dgm:t>
        <a:bodyPr/>
        <a:lstStyle/>
        <a:p>
          <a:r>
            <a:rPr lang="en-US"/>
            <a:t>facedetect.c</a:t>
          </a:r>
        </a:p>
      </dgm:t>
    </dgm:pt>
    <dgm:pt modelId="{760F7E89-79F4-499D-BE94-445909A998BD}" type="parTrans" cxnId="{58F4415B-371F-4B5C-9DA7-C69151583809}">
      <dgm:prSet/>
      <dgm:spPr/>
      <dgm:t>
        <a:bodyPr/>
        <a:lstStyle/>
        <a:p>
          <a:endParaRPr lang="en-US"/>
        </a:p>
      </dgm:t>
    </dgm:pt>
    <dgm:pt modelId="{A622D600-543E-49DD-A757-972646AE10F4}" type="sibTrans" cxnId="{58F4415B-371F-4B5C-9DA7-C69151583809}">
      <dgm:prSet/>
      <dgm:spPr/>
      <dgm:t>
        <a:bodyPr/>
        <a:lstStyle/>
        <a:p>
          <a:endParaRPr lang="en-US"/>
        </a:p>
      </dgm:t>
    </dgm:pt>
    <dgm:pt modelId="{DA0021F6-25FE-4DC3-B5C4-5B6E199722C5}">
      <dgm:prSet phldrT="[Text]"/>
      <dgm:spPr/>
      <dgm:t>
        <a:bodyPr/>
        <a:lstStyle/>
        <a:p>
          <a:r>
            <a:rPr lang="en-US"/>
            <a:t>a_cv</a:t>
          </a:r>
        </a:p>
      </dgm:t>
    </dgm:pt>
    <dgm:pt modelId="{932C8E9D-40F0-4590-AC42-D53F44082707}" type="parTrans" cxnId="{77FC8767-0BE1-4DFA-A3BE-37931889A322}">
      <dgm:prSet/>
      <dgm:spPr/>
      <dgm:t>
        <a:bodyPr/>
        <a:lstStyle/>
        <a:p>
          <a:endParaRPr lang="en-US"/>
        </a:p>
      </dgm:t>
    </dgm:pt>
    <dgm:pt modelId="{F0B44500-0C91-40A4-BE46-B78FF7729924}" type="sibTrans" cxnId="{77FC8767-0BE1-4DFA-A3BE-37931889A322}">
      <dgm:prSet/>
      <dgm:spPr/>
      <dgm:t>
        <a:bodyPr/>
        <a:lstStyle/>
        <a:p>
          <a:endParaRPr lang="en-US"/>
        </a:p>
      </dgm:t>
    </dgm:pt>
    <dgm:pt modelId="{13816BD8-FDCD-488A-A0C0-3EAEFB2FE04C}">
      <dgm:prSet phldrT="[Text]"/>
      <dgm:spPr/>
      <dgm:t>
        <a:bodyPr/>
        <a:lstStyle/>
        <a:p>
          <a:r>
            <a:rPr lang="en-US"/>
            <a:t>function_x.v</a:t>
          </a:r>
        </a:p>
      </dgm:t>
    </dgm:pt>
    <dgm:pt modelId="{71A1AD89-6362-4FD6-B6F7-71508ADD11C0}" type="parTrans" cxnId="{CA978BE0-7560-4014-B1CB-ADEF4EB9DED8}">
      <dgm:prSet/>
      <dgm:spPr/>
      <dgm:t>
        <a:bodyPr/>
        <a:lstStyle/>
        <a:p>
          <a:endParaRPr lang="en-US"/>
        </a:p>
      </dgm:t>
    </dgm:pt>
    <dgm:pt modelId="{6F75B3E3-C554-4C51-B8C0-AE57D2F0AF94}" type="sibTrans" cxnId="{CA978BE0-7560-4014-B1CB-ADEF4EB9DED8}">
      <dgm:prSet/>
      <dgm:spPr/>
      <dgm:t>
        <a:bodyPr/>
        <a:lstStyle/>
        <a:p>
          <a:endParaRPr lang="en-US"/>
        </a:p>
      </dgm:t>
    </dgm:pt>
    <dgm:pt modelId="{79BA68E7-D8C9-40ED-9016-0D88EDC1D2CA}">
      <dgm:prSet phldrT="[Text]"/>
      <dgm:spPr/>
      <dgm:t>
        <a:bodyPr/>
        <a:lstStyle/>
        <a:p>
          <a:r>
            <a:rPr lang="en-US"/>
            <a:t>data_input</a:t>
          </a:r>
        </a:p>
      </dgm:t>
    </dgm:pt>
    <dgm:pt modelId="{4E8B033C-84B0-4F79-A552-6A3D628CDCCF}" type="parTrans" cxnId="{634919C6-157A-4F0C-A30D-137BA77AEB21}">
      <dgm:prSet/>
      <dgm:spPr/>
      <dgm:t>
        <a:bodyPr/>
        <a:lstStyle/>
        <a:p>
          <a:endParaRPr lang="en-US"/>
        </a:p>
      </dgm:t>
    </dgm:pt>
    <dgm:pt modelId="{EEAC5929-DD63-495B-BD70-4A374E8DBDDD}" type="sibTrans" cxnId="{634919C6-157A-4F0C-A30D-137BA77AEB21}">
      <dgm:prSet/>
      <dgm:spPr/>
      <dgm:t>
        <a:bodyPr/>
        <a:lstStyle/>
        <a:p>
          <a:endParaRPr lang="en-US"/>
        </a:p>
      </dgm:t>
    </dgm:pt>
    <dgm:pt modelId="{7BF561FD-2D9C-4696-9F61-3EB5616CA0F2}" type="pres">
      <dgm:prSet presAssocID="{A2FE6CC2-9043-45EE-9FCA-199610C3713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9BAF84-8629-42C9-9C98-46F774532A68}" type="pres">
      <dgm:prSet presAssocID="{3EBAF646-A466-4E96-AA7D-5C4FF56880F0}" presName="vertOne" presStyleCnt="0"/>
      <dgm:spPr/>
    </dgm:pt>
    <dgm:pt modelId="{B5B469D0-C387-4E4A-9A12-BC8D00300A08}" type="pres">
      <dgm:prSet presAssocID="{3EBAF646-A466-4E96-AA7D-5C4FF56880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F02EF-B59E-4336-80CE-514D6B583B8F}" type="pres">
      <dgm:prSet presAssocID="{3EBAF646-A466-4E96-AA7D-5C4FF56880F0}" presName="parTransOne" presStyleCnt="0"/>
      <dgm:spPr/>
    </dgm:pt>
    <dgm:pt modelId="{1BAAD23C-91DF-4CA7-9A1D-1528D7DBBA98}" type="pres">
      <dgm:prSet presAssocID="{3EBAF646-A466-4E96-AA7D-5C4FF56880F0}" presName="horzOne" presStyleCnt="0"/>
      <dgm:spPr/>
    </dgm:pt>
    <dgm:pt modelId="{160D87D5-72B5-46AA-A00D-B4FB38815C4A}" type="pres">
      <dgm:prSet presAssocID="{B2E0246E-9126-4F72-B121-B33195FE5579}" presName="vertTwo" presStyleCnt="0"/>
      <dgm:spPr/>
    </dgm:pt>
    <dgm:pt modelId="{D6659C43-67A0-490F-B81F-56F8268AACE3}" type="pres">
      <dgm:prSet presAssocID="{B2E0246E-9126-4F72-B121-B33195FE557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24CCF-5845-40D1-B4B8-B2B7855666F2}" type="pres">
      <dgm:prSet presAssocID="{B2E0246E-9126-4F72-B121-B33195FE5579}" presName="parTransTwo" presStyleCnt="0"/>
      <dgm:spPr/>
    </dgm:pt>
    <dgm:pt modelId="{34240FE0-B77D-47F8-A189-EA7D9022EB8B}" type="pres">
      <dgm:prSet presAssocID="{B2E0246E-9126-4F72-B121-B33195FE5579}" presName="horzTwo" presStyleCnt="0"/>
      <dgm:spPr/>
    </dgm:pt>
    <dgm:pt modelId="{8351E1A5-073E-4B4D-AE6D-F84DA1239C7D}" type="pres">
      <dgm:prSet presAssocID="{E4EE64F5-6043-47B6-8EF8-D181C3C8299B}" presName="vertThree" presStyleCnt="0"/>
      <dgm:spPr/>
    </dgm:pt>
    <dgm:pt modelId="{0D213843-FF4E-4CE2-AC18-7FE8CF3E300A}" type="pres">
      <dgm:prSet presAssocID="{E4EE64F5-6043-47B6-8EF8-D181C3C8299B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92656-C46E-425E-9964-382D4838B650}" type="pres">
      <dgm:prSet presAssocID="{E4EE64F5-6043-47B6-8EF8-D181C3C8299B}" presName="horzThree" presStyleCnt="0"/>
      <dgm:spPr/>
    </dgm:pt>
    <dgm:pt modelId="{71841D06-8CDC-4D84-9611-451351902E3A}" type="pres">
      <dgm:prSet presAssocID="{A622D600-543E-49DD-A757-972646AE10F4}" presName="sibSpaceThree" presStyleCnt="0"/>
      <dgm:spPr/>
    </dgm:pt>
    <dgm:pt modelId="{A3056FB2-8F7D-4924-AC7F-EF6273B0AE60}" type="pres">
      <dgm:prSet presAssocID="{79BA68E7-D8C9-40ED-9016-0D88EDC1D2CA}" presName="vertThree" presStyleCnt="0"/>
      <dgm:spPr/>
    </dgm:pt>
    <dgm:pt modelId="{61D11756-BC2D-4D73-BC56-F5840905ECEA}" type="pres">
      <dgm:prSet presAssocID="{79BA68E7-D8C9-40ED-9016-0D88EDC1D2C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5FA769-CF44-4110-87A4-94D8E5E2A31F}" type="pres">
      <dgm:prSet presAssocID="{79BA68E7-D8C9-40ED-9016-0D88EDC1D2CA}" presName="horzThree" presStyleCnt="0"/>
      <dgm:spPr/>
    </dgm:pt>
    <dgm:pt modelId="{DAC7FB8C-D4C8-4A20-948C-1E95BCBE11E8}" type="pres">
      <dgm:prSet presAssocID="{7A756A4C-C899-4638-B4A8-54C8D41B170A}" presName="sibSpaceTwo" presStyleCnt="0"/>
      <dgm:spPr/>
    </dgm:pt>
    <dgm:pt modelId="{EC8A7D7B-1A77-4500-A778-269AFB3A658F}" type="pres">
      <dgm:prSet presAssocID="{DA0021F6-25FE-4DC3-B5C4-5B6E199722C5}" presName="vertTwo" presStyleCnt="0"/>
      <dgm:spPr/>
    </dgm:pt>
    <dgm:pt modelId="{815544DE-F8FB-4C49-A440-A38992CB2C82}" type="pres">
      <dgm:prSet presAssocID="{DA0021F6-25FE-4DC3-B5C4-5B6E199722C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A95E1-1389-46EA-AABB-91E33147E376}" type="pres">
      <dgm:prSet presAssocID="{DA0021F6-25FE-4DC3-B5C4-5B6E199722C5}" presName="parTransTwo" presStyleCnt="0"/>
      <dgm:spPr/>
    </dgm:pt>
    <dgm:pt modelId="{537BB8A5-626A-4E6C-901D-09C5A67E30B2}" type="pres">
      <dgm:prSet presAssocID="{DA0021F6-25FE-4DC3-B5C4-5B6E199722C5}" presName="horzTwo" presStyleCnt="0"/>
      <dgm:spPr/>
    </dgm:pt>
    <dgm:pt modelId="{9B1AE263-2031-44D0-B356-19D60B6EF8DA}" type="pres">
      <dgm:prSet presAssocID="{13816BD8-FDCD-488A-A0C0-3EAEFB2FE04C}" presName="vertThree" presStyleCnt="0"/>
      <dgm:spPr/>
    </dgm:pt>
    <dgm:pt modelId="{E026E47A-0FF2-41C3-818C-A88AA27E5C99}" type="pres">
      <dgm:prSet presAssocID="{13816BD8-FDCD-488A-A0C0-3EAEFB2FE04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0E430-8A5F-4EBE-85D5-45A0E4720897}" type="pres">
      <dgm:prSet presAssocID="{13816BD8-FDCD-488A-A0C0-3EAEFB2FE04C}" presName="horzThree" presStyleCnt="0"/>
      <dgm:spPr/>
    </dgm:pt>
  </dgm:ptLst>
  <dgm:cxnLst>
    <dgm:cxn modelId="{CBA7CC21-22B2-4191-B2F8-7CA566AC9EEC}" type="presOf" srcId="{DA0021F6-25FE-4DC3-B5C4-5B6E199722C5}" destId="{815544DE-F8FB-4C49-A440-A38992CB2C82}" srcOrd="0" destOrd="0" presId="urn:microsoft.com/office/officeart/2005/8/layout/hierarchy4"/>
    <dgm:cxn modelId="{CA978BE0-7560-4014-B1CB-ADEF4EB9DED8}" srcId="{DA0021F6-25FE-4DC3-B5C4-5B6E199722C5}" destId="{13816BD8-FDCD-488A-A0C0-3EAEFB2FE04C}" srcOrd="0" destOrd="0" parTransId="{71A1AD89-6362-4FD6-B6F7-71508ADD11C0}" sibTransId="{6F75B3E3-C554-4C51-B8C0-AE57D2F0AF94}"/>
    <dgm:cxn modelId="{58760070-1F9E-4998-B4AD-E8D554D346C8}" srcId="{A2FE6CC2-9043-45EE-9FCA-199610C3713B}" destId="{3EBAF646-A466-4E96-AA7D-5C4FF56880F0}" srcOrd="0" destOrd="0" parTransId="{0BA1DA97-B5CA-4ED9-9210-ED0D68C93CC8}" sibTransId="{7FCD1DCF-D6C0-4B33-A685-73B9DE39BA12}"/>
    <dgm:cxn modelId="{7C26EEFE-A6B7-4E12-A890-CC9CB3DB2104}" type="presOf" srcId="{E4EE64F5-6043-47B6-8EF8-D181C3C8299B}" destId="{0D213843-FF4E-4CE2-AC18-7FE8CF3E300A}" srcOrd="0" destOrd="0" presId="urn:microsoft.com/office/officeart/2005/8/layout/hierarchy4"/>
    <dgm:cxn modelId="{77FC8767-0BE1-4DFA-A3BE-37931889A322}" srcId="{3EBAF646-A466-4E96-AA7D-5C4FF56880F0}" destId="{DA0021F6-25FE-4DC3-B5C4-5B6E199722C5}" srcOrd="1" destOrd="0" parTransId="{932C8E9D-40F0-4590-AC42-D53F44082707}" sibTransId="{F0B44500-0C91-40A4-BE46-B78FF7729924}"/>
    <dgm:cxn modelId="{58F4415B-371F-4B5C-9DA7-C69151583809}" srcId="{B2E0246E-9126-4F72-B121-B33195FE5579}" destId="{E4EE64F5-6043-47B6-8EF8-D181C3C8299B}" srcOrd="0" destOrd="0" parTransId="{760F7E89-79F4-499D-BE94-445909A998BD}" sibTransId="{A622D600-543E-49DD-A757-972646AE10F4}"/>
    <dgm:cxn modelId="{F2998872-184E-474B-90D9-2F3BFFE3FBCF}" type="presOf" srcId="{B2E0246E-9126-4F72-B121-B33195FE5579}" destId="{D6659C43-67A0-490F-B81F-56F8268AACE3}" srcOrd="0" destOrd="0" presId="urn:microsoft.com/office/officeart/2005/8/layout/hierarchy4"/>
    <dgm:cxn modelId="{34CBCBD3-3918-4942-94D8-AC3FDADEBD64}" type="presOf" srcId="{13816BD8-FDCD-488A-A0C0-3EAEFB2FE04C}" destId="{E026E47A-0FF2-41C3-818C-A88AA27E5C99}" srcOrd="0" destOrd="0" presId="urn:microsoft.com/office/officeart/2005/8/layout/hierarchy4"/>
    <dgm:cxn modelId="{3109C155-3181-41A1-83FF-AE72A9A753D6}" type="presOf" srcId="{3EBAF646-A466-4E96-AA7D-5C4FF56880F0}" destId="{B5B469D0-C387-4E4A-9A12-BC8D00300A08}" srcOrd="0" destOrd="0" presId="urn:microsoft.com/office/officeart/2005/8/layout/hierarchy4"/>
    <dgm:cxn modelId="{1168D22C-3338-426E-9F90-9886E6B1971F}" type="presOf" srcId="{A2FE6CC2-9043-45EE-9FCA-199610C3713B}" destId="{7BF561FD-2D9C-4696-9F61-3EB5616CA0F2}" srcOrd="0" destOrd="0" presId="urn:microsoft.com/office/officeart/2005/8/layout/hierarchy4"/>
    <dgm:cxn modelId="{634919C6-157A-4F0C-A30D-137BA77AEB21}" srcId="{B2E0246E-9126-4F72-B121-B33195FE5579}" destId="{79BA68E7-D8C9-40ED-9016-0D88EDC1D2CA}" srcOrd="1" destOrd="0" parTransId="{4E8B033C-84B0-4F79-A552-6A3D628CDCCF}" sibTransId="{EEAC5929-DD63-495B-BD70-4A374E8DBDDD}"/>
    <dgm:cxn modelId="{9AFDD425-B2BA-41DF-803D-7CDBD68C07DE}" type="presOf" srcId="{79BA68E7-D8C9-40ED-9016-0D88EDC1D2CA}" destId="{61D11756-BC2D-4D73-BC56-F5840905ECEA}" srcOrd="0" destOrd="0" presId="urn:microsoft.com/office/officeart/2005/8/layout/hierarchy4"/>
    <dgm:cxn modelId="{65EB6091-010F-4CCB-8E17-EA60ACD9343C}" srcId="{3EBAF646-A466-4E96-AA7D-5C4FF56880F0}" destId="{B2E0246E-9126-4F72-B121-B33195FE5579}" srcOrd="0" destOrd="0" parTransId="{28C63840-FA83-4C93-BA26-DB1F1F335E2E}" sibTransId="{7A756A4C-C899-4638-B4A8-54C8D41B170A}"/>
    <dgm:cxn modelId="{10EADC8E-923F-473D-A831-645FD535806F}" type="presParOf" srcId="{7BF561FD-2D9C-4696-9F61-3EB5616CA0F2}" destId="{5B9BAF84-8629-42C9-9C98-46F774532A68}" srcOrd="0" destOrd="0" presId="urn:microsoft.com/office/officeart/2005/8/layout/hierarchy4"/>
    <dgm:cxn modelId="{B4CE9104-5239-4AEF-B456-1FF8A0116116}" type="presParOf" srcId="{5B9BAF84-8629-42C9-9C98-46F774532A68}" destId="{B5B469D0-C387-4E4A-9A12-BC8D00300A08}" srcOrd="0" destOrd="0" presId="urn:microsoft.com/office/officeart/2005/8/layout/hierarchy4"/>
    <dgm:cxn modelId="{B29EA52E-5B8C-4F00-904D-FC83055C357C}" type="presParOf" srcId="{5B9BAF84-8629-42C9-9C98-46F774532A68}" destId="{06BF02EF-B59E-4336-80CE-514D6B583B8F}" srcOrd="1" destOrd="0" presId="urn:microsoft.com/office/officeart/2005/8/layout/hierarchy4"/>
    <dgm:cxn modelId="{1D08F27E-1D0A-4087-8773-3E465EEA29E8}" type="presParOf" srcId="{5B9BAF84-8629-42C9-9C98-46F774532A68}" destId="{1BAAD23C-91DF-4CA7-9A1D-1528D7DBBA98}" srcOrd="2" destOrd="0" presId="urn:microsoft.com/office/officeart/2005/8/layout/hierarchy4"/>
    <dgm:cxn modelId="{F85DECFE-9145-4F93-938E-F538B816977B}" type="presParOf" srcId="{1BAAD23C-91DF-4CA7-9A1D-1528D7DBBA98}" destId="{160D87D5-72B5-46AA-A00D-B4FB38815C4A}" srcOrd="0" destOrd="0" presId="urn:microsoft.com/office/officeart/2005/8/layout/hierarchy4"/>
    <dgm:cxn modelId="{9F2A2FC5-23A4-4DA4-A46A-2C54B5D461E3}" type="presParOf" srcId="{160D87D5-72B5-46AA-A00D-B4FB38815C4A}" destId="{D6659C43-67A0-490F-B81F-56F8268AACE3}" srcOrd="0" destOrd="0" presId="urn:microsoft.com/office/officeart/2005/8/layout/hierarchy4"/>
    <dgm:cxn modelId="{5D2AF501-1EF1-4FA2-80B9-C1CC46582BB5}" type="presParOf" srcId="{160D87D5-72B5-46AA-A00D-B4FB38815C4A}" destId="{9FE24CCF-5845-40D1-B4B8-B2B7855666F2}" srcOrd="1" destOrd="0" presId="urn:microsoft.com/office/officeart/2005/8/layout/hierarchy4"/>
    <dgm:cxn modelId="{0B432E78-CC17-44B9-8FD0-0F2DB26D83EC}" type="presParOf" srcId="{160D87D5-72B5-46AA-A00D-B4FB38815C4A}" destId="{34240FE0-B77D-47F8-A189-EA7D9022EB8B}" srcOrd="2" destOrd="0" presId="urn:microsoft.com/office/officeart/2005/8/layout/hierarchy4"/>
    <dgm:cxn modelId="{10D927F9-A9AD-4A5B-A03E-BFC0A05D4357}" type="presParOf" srcId="{34240FE0-B77D-47F8-A189-EA7D9022EB8B}" destId="{8351E1A5-073E-4B4D-AE6D-F84DA1239C7D}" srcOrd="0" destOrd="0" presId="urn:microsoft.com/office/officeart/2005/8/layout/hierarchy4"/>
    <dgm:cxn modelId="{CEE04F1C-F8C4-44D0-B937-3FC103285910}" type="presParOf" srcId="{8351E1A5-073E-4B4D-AE6D-F84DA1239C7D}" destId="{0D213843-FF4E-4CE2-AC18-7FE8CF3E300A}" srcOrd="0" destOrd="0" presId="urn:microsoft.com/office/officeart/2005/8/layout/hierarchy4"/>
    <dgm:cxn modelId="{02ADC805-0691-4F83-93A6-BC551D99375E}" type="presParOf" srcId="{8351E1A5-073E-4B4D-AE6D-F84DA1239C7D}" destId="{1E192656-C46E-425E-9964-382D4838B650}" srcOrd="1" destOrd="0" presId="urn:microsoft.com/office/officeart/2005/8/layout/hierarchy4"/>
    <dgm:cxn modelId="{CA87FE0E-0C15-4EDF-BCBC-A744C31AAC8F}" type="presParOf" srcId="{34240FE0-B77D-47F8-A189-EA7D9022EB8B}" destId="{71841D06-8CDC-4D84-9611-451351902E3A}" srcOrd="1" destOrd="0" presId="urn:microsoft.com/office/officeart/2005/8/layout/hierarchy4"/>
    <dgm:cxn modelId="{C3AF3510-B765-452B-A11C-C265CF41E59C}" type="presParOf" srcId="{34240FE0-B77D-47F8-A189-EA7D9022EB8B}" destId="{A3056FB2-8F7D-4924-AC7F-EF6273B0AE60}" srcOrd="2" destOrd="0" presId="urn:microsoft.com/office/officeart/2005/8/layout/hierarchy4"/>
    <dgm:cxn modelId="{DB9D4A77-AF8A-47BB-9ED7-BDB709C39442}" type="presParOf" srcId="{A3056FB2-8F7D-4924-AC7F-EF6273B0AE60}" destId="{61D11756-BC2D-4D73-BC56-F5840905ECEA}" srcOrd="0" destOrd="0" presId="urn:microsoft.com/office/officeart/2005/8/layout/hierarchy4"/>
    <dgm:cxn modelId="{2A4C968E-CD92-4F92-A407-D8C6485AE588}" type="presParOf" srcId="{A3056FB2-8F7D-4924-AC7F-EF6273B0AE60}" destId="{455FA769-CF44-4110-87A4-94D8E5E2A31F}" srcOrd="1" destOrd="0" presId="urn:microsoft.com/office/officeart/2005/8/layout/hierarchy4"/>
    <dgm:cxn modelId="{951624DC-5363-4153-A475-0069CFC3023E}" type="presParOf" srcId="{1BAAD23C-91DF-4CA7-9A1D-1528D7DBBA98}" destId="{DAC7FB8C-D4C8-4A20-948C-1E95BCBE11E8}" srcOrd="1" destOrd="0" presId="urn:microsoft.com/office/officeart/2005/8/layout/hierarchy4"/>
    <dgm:cxn modelId="{8908A8DB-7815-4EE1-8181-7BCB9BDDA09A}" type="presParOf" srcId="{1BAAD23C-91DF-4CA7-9A1D-1528D7DBBA98}" destId="{EC8A7D7B-1A77-4500-A778-269AFB3A658F}" srcOrd="2" destOrd="0" presId="urn:microsoft.com/office/officeart/2005/8/layout/hierarchy4"/>
    <dgm:cxn modelId="{E9E6D2F6-4E46-4561-9C18-FD49D3AFC6A5}" type="presParOf" srcId="{EC8A7D7B-1A77-4500-A778-269AFB3A658F}" destId="{815544DE-F8FB-4C49-A440-A38992CB2C82}" srcOrd="0" destOrd="0" presId="urn:microsoft.com/office/officeart/2005/8/layout/hierarchy4"/>
    <dgm:cxn modelId="{570B4E6F-A477-4869-A389-D5A0742F922D}" type="presParOf" srcId="{EC8A7D7B-1A77-4500-A778-269AFB3A658F}" destId="{DE2A95E1-1389-46EA-AABB-91E33147E376}" srcOrd="1" destOrd="0" presId="urn:microsoft.com/office/officeart/2005/8/layout/hierarchy4"/>
    <dgm:cxn modelId="{DDEF7C95-D074-47FD-B61C-63866F6CE1D4}" type="presParOf" srcId="{EC8A7D7B-1A77-4500-A778-269AFB3A658F}" destId="{537BB8A5-626A-4E6C-901D-09C5A67E30B2}" srcOrd="2" destOrd="0" presId="urn:microsoft.com/office/officeart/2005/8/layout/hierarchy4"/>
    <dgm:cxn modelId="{9CE0243D-C7D3-4F99-A5CA-CE6EB06C41F3}" type="presParOf" srcId="{537BB8A5-626A-4E6C-901D-09C5A67E30B2}" destId="{9B1AE263-2031-44D0-B356-19D60B6EF8DA}" srcOrd="0" destOrd="0" presId="urn:microsoft.com/office/officeart/2005/8/layout/hierarchy4"/>
    <dgm:cxn modelId="{4D46868D-79CD-46B4-8D51-D40DDF207473}" type="presParOf" srcId="{9B1AE263-2031-44D0-B356-19D60B6EF8DA}" destId="{E026E47A-0FF2-41C3-818C-A88AA27E5C99}" srcOrd="0" destOrd="0" presId="urn:microsoft.com/office/officeart/2005/8/layout/hierarchy4"/>
    <dgm:cxn modelId="{DA83DBE7-37A2-4CE8-974E-AAC60C46C389}" type="presParOf" srcId="{9B1AE263-2031-44D0-B356-19D60B6EF8DA}" destId="{B900E430-8A5F-4EBE-85D5-45A0E47208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E6FED-84C7-49AC-9ADD-12DF15D0609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A619-D1DC-4C3D-A068-E7BBC762A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6A619-D1DC-4C3D-A068-E7BBC762A9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s.ft.com/research/Markets/Tearsheets/Summary?s=ARM:L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Autofit/>
          </a:bodyPr>
          <a:lstStyle/>
          <a:p>
            <a:r>
              <a:rPr lang="en-US" sz="3600" dirty="0" smtClean="0"/>
              <a:t>Hardware Acceleration of ARM Cortex Based Computer Vision </a:t>
            </a:r>
            <a:br>
              <a:rPr lang="en-US" sz="3600" dirty="0" smtClean="0"/>
            </a:br>
            <a:r>
              <a:rPr lang="en-US" sz="3600" dirty="0" smtClean="0"/>
              <a:t>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b="1" dirty="0"/>
              <a:t>REGALADO, GIL </a:t>
            </a:r>
            <a:r>
              <a:rPr lang="en-US" b="1" dirty="0" smtClean="0"/>
              <a:t>MICHAEL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m020311a.png (816×55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772400" cy="525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SoC</a:t>
            </a:r>
            <a:r>
              <a:rPr lang="en-US" dirty="0" smtClean="0"/>
              <a:t> – System on a Chip</a:t>
            </a:r>
          </a:p>
          <a:p>
            <a:pPr lvl="1"/>
            <a:r>
              <a:rPr lang="en-US" dirty="0"/>
              <a:t>integrates all components of a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/>
              <a:t>contain digital, analog, mixed-signal and often radio-frequency functions integrated in one single chip </a:t>
            </a:r>
            <a:r>
              <a:rPr lang="en-US" dirty="0" smtClean="0"/>
              <a:t>substrate</a:t>
            </a:r>
          </a:p>
          <a:p>
            <a:r>
              <a:rPr lang="en-US" dirty="0" smtClean="0"/>
              <a:t>FPGA</a:t>
            </a:r>
          </a:p>
          <a:p>
            <a:pPr lvl="1"/>
            <a:r>
              <a:rPr lang="en-US" dirty="0"/>
              <a:t>verification of hardware, firmware and software </a:t>
            </a:r>
            <a:r>
              <a:rPr lang="en-US" dirty="0" smtClean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Cons</a:t>
            </a:r>
          </a:p>
          <a:p>
            <a:pPr lvl="1"/>
            <a:r>
              <a:rPr lang="en-US" dirty="0" smtClean="0"/>
              <a:t>General-purpose CPU’s are generally faster for sequential operations</a:t>
            </a:r>
          </a:p>
          <a:p>
            <a:r>
              <a:rPr lang="en-US" dirty="0" smtClean="0"/>
              <a:t>FPGA Pros</a:t>
            </a:r>
          </a:p>
          <a:p>
            <a:pPr lvl="1"/>
            <a:r>
              <a:rPr lang="en-US" dirty="0" smtClean="0"/>
              <a:t>Massively parallel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</a:p>
          <a:p>
            <a:pPr lvl="1"/>
            <a:r>
              <a:rPr lang="en-US" dirty="0" smtClean="0"/>
              <a:t>Most operations are parallel</a:t>
            </a:r>
          </a:p>
          <a:p>
            <a:pPr lvl="1"/>
            <a:r>
              <a:rPr lang="en-US" dirty="0" smtClean="0"/>
              <a:t>High Bandwidth Operations</a:t>
            </a:r>
          </a:p>
          <a:p>
            <a:pPr lvl="2"/>
            <a:r>
              <a:rPr lang="en-US" dirty="0" smtClean="0"/>
              <a:t>Images could be large</a:t>
            </a:r>
          </a:p>
          <a:p>
            <a:pPr lvl="2"/>
            <a:r>
              <a:rPr lang="en-US" dirty="0" smtClean="0"/>
              <a:t>Video frame/sec could be high</a:t>
            </a:r>
          </a:p>
          <a:p>
            <a:pPr lvl="2"/>
            <a:r>
              <a:rPr lang="en-US" dirty="0" smtClean="0"/>
              <a:t>Operations/Frame a 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Zynq-7000 (4</a:t>
            </a:r>
            <a:r>
              <a:rPr lang="en-US" baseline="30000" dirty="0" smtClean="0"/>
              <a:t>th</a:t>
            </a:r>
            <a:r>
              <a:rPr lang="en-US" dirty="0" smtClean="0"/>
              <a:t> Qtr 2011)</a:t>
            </a:r>
          </a:p>
          <a:p>
            <a:pPr lvl="1"/>
            <a:r>
              <a:rPr lang="en-US" dirty="0"/>
              <a:t>dual ARM </a:t>
            </a:r>
            <a:r>
              <a:rPr lang="en-US" dirty="0" smtClean="0"/>
              <a:t>Cortex-A9 </a:t>
            </a:r>
            <a:r>
              <a:rPr lang="en-US" dirty="0" err="1" smtClean="0"/>
              <a:t>MPCore</a:t>
            </a:r>
            <a:endParaRPr lang="en-US" dirty="0" smtClean="0"/>
          </a:p>
          <a:p>
            <a:pPr lvl="1"/>
            <a:r>
              <a:rPr lang="en-US" dirty="0"/>
              <a:t>low-power programmable </a:t>
            </a:r>
            <a:r>
              <a:rPr lang="en-US" dirty="0" smtClean="0"/>
              <a:t>logic</a:t>
            </a:r>
          </a:p>
          <a:p>
            <a:pPr lvl="1"/>
            <a:r>
              <a:rPr lang="en-US" dirty="0"/>
              <a:t>hardened peripheral IP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http://m.eet.com/media/1116621/zynq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077200" cy="6346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SocKit</a:t>
            </a:r>
            <a:r>
              <a:rPr lang="en-US" dirty="0" smtClean="0"/>
              <a:t> 5CSXFC6D6F31C8NES IC (Sept, 2013)</a:t>
            </a:r>
          </a:p>
          <a:p>
            <a:pPr lvl="1"/>
            <a:r>
              <a:rPr lang="en-US" dirty="0" smtClean="0"/>
              <a:t>FPGA</a:t>
            </a:r>
          </a:p>
          <a:p>
            <a:pPr lvl="2"/>
            <a:r>
              <a:rPr lang="en-US" dirty="0"/>
              <a:t>Cyclone </a:t>
            </a:r>
            <a:r>
              <a:rPr lang="en-US" dirty="0" smtClean="0"/>
              <a:t>V</a:t>
            </a:r>
          </a:p>
          <a:p>
            <a:pPr lvl="2"/>
            <a:r>
              <a:rPr lang="en-US" dirty="0" smtClean="0"/>
              <a:t>110K </a:t>
            </a:r>
            <a:r>
              <a:rPr lang="en-US" dirty="0"/>
              <a:t>LEs, 41509 </a:t>
            </a:r>
            <a:r>
              <a:rPr lang="en-US" dirty="0" smtClean="0"/>
              <a:t>ALMs</a:t>
            </a:r>
          </a:p>
          <a:p>
            <a:pPr lvl="2"/>
            <a:r>
              <a:rPr lang="en-US" dirty="0"/>
              <a:t>1GB (2x256MBx16) DDR3 SDRAM on </a:t>
            </a:r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ARM Hard Processor Core (HPS)</a:t>
            </a:r>
          </a:p>
          <a:p>
            <a:pPr lvl="2"/>
            <a:r>
              <a:rPr lang="pt-BR" dirty="0" smtClean="0"/>
              <a:t>800 </a:t>
            </a:r>
            <a:r>
              <a:rPr lang="pt-BR" dirty="0"/>
              <a:t>MHz, A Dual-Core ARM Cortex™-A9 MPCore™ Processor</a:t>
            </a:r>
          </a:p>
          <a:p>
            <a:pPr lvl="2"/>
            <a:r>
              <a:rPr lang="en-US" dirty="0"/>
              <a:t>1GB (2x256MBx16) DDR3 SDRAM on HPS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http://www.terasic.com.tw/attachment/archive/816/image/image_4_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15200" cy="6351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Before</a:t>
            </a:r>
          </a:p>
          <a:p>
            <a:pPr lvl="1"/>
            <a:r>
              <a:rPr lang="en-US" dirty="0" smtClean="0"/>
              <a:t>CPU Workbench Very expensive</a:t>
            </a:r>
          </a:p>
          <a:p>
            <a:pPr lvl="1"/>
            <a:r>
              <a:rPr lang="en-US" dirty="0" smtClean="0"/>
              <a:t>FPGA Workbench Very expensive</a:t>
            </a:r>
          </a:p>
          <a:p>
            <a:pPr lvl="1"/>
            <a:r>
              <a:rPr lang="en-US" dirty="0" smtClean="0"/>
              <a:t>CPU and FPGA Interconnect Difficult</a:t>
            </a:r>
          </a:p>
          <a:p>
            <a:pPr lvl="2"/>
            <a:r>
              <a:rPr lang="en-US" dirty="0" smtClean="0"/>
              <a:t>Separate boards for CPU and FPGA</a:t>
            </a:r>
          </a:p>
          <a:p>
            <a:pPr lvl="1"/>
            <a:r>
              <a:rPr lang="en-US" dirty="0" smtClean="0"/>
              <a:t>Single board Solutions</a:t>
            </a:r>
          </a:p>
          <a:p>
            <a:pPr lvl="2"/>
            <a:r>
              <a:rPr lang="en-US" dirty="0" smtClean="0"/>
              <a:t>Still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CPU+FPGA </a:t>
            </a:r>
            <a:r>
              <a:rPr lang="en-US" dirty="0" err="1" smtClean="0"/>
              <a:t>SoC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CPU + FPGA Single Chip Solution</a:t>
            </a:r>
          </a:p>
          <a:p>
            <a:pPr lvl="1"/>
            <a:r>
              <a:rPr lang="en-US" dirty="0" smtClean="0"/>
              <a:t>ARM CPU Drives Down Cost</a:t>
            </a:r>
          </a:p>
          <a:p>
            <a:pPr lvl="1"/>
            <a:r>
              <a:rPr lang="en-US" dirty="0" smtClean="0"/>
              <a:t>Custom FPGA Logic + CPU now have lower cost</a:t>
            </a:r>
          </a:p>
          <a:p>
            <a:pPr lvl="1"/>
            <a:r>
              <a:rPr lang="en-US" dirty="0" smtClean="0"/>
              <a:t>Developer tools available because both are from the same manufacturer</a:t>
            </a:r>
          </a:p>
          <a:p>
            <a:pPr lvl="1"/>
            <a:r>
              <a:rPr lang="en-US" dirty="0" smtClean="0"/>
              <a:t>Allows for Development of CPU+FPGA Solutions at lower cost</a:t>
            </a:r>
          </a:p>
          <a:p>
            <a:pPr lvl="1"/>
            <a:r>
              <a:rPr lang="en-US" dirty="0" smtClean="0"/>
              <a:t>OpenCV Acceleration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Vision</a:t>
            </a:r>
          </a:p>
          <a:p>
            <a:pPr lvl="1"/>
            <a:r>
              <a:rPr lang="en-US" dirty="0" smtClean="0"/>
              <a:t>Important sensory ability</a:t>
            </a:r>
          </a:p>
          <a:p>
            <a:pPr lvl="1"/>
            <a:r>
              <a:rPr lang="en-US" dirty="0" smtClean="0"/>
              <a:t>Highest information density</a:t>
            </a:r>
          </a:p>
          <a:p>
            <a:pPr lvl="1"/>
            <a:r>
              <a:rPr lang="en-US" dirty="0" smtClean="0"/>
              <a:t>Filter out noise focus on objects of interest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</a:p>
          <a:p>
            <a:pPr lvl="1"/>
            <a:r>
              <a:rPr lang="en-US" dirty="0" smtClean="0"/>
              <a:t>Prevalent on CISC based CPU’s </a:t>
            </a:r>
          </a:p>
          <a:p>
            <a:pPr lvl="1"/>
            <a:r>
              <a:rPr lang="en-US" dirty="0" smtClean="0"/>
              <a:t>Headed by Intel</a:t>
            </a:r>
          </a:p>
          <a:p>
            <a:r>
              <a:rPr lang="en-US" dirty="0" smtClean="0"/>
              <a:t>ARM Support of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Young</a:t>
            </a:r>
          </a:p>
          <a:p>
            <a:r>
              <a:rPr lang="en-US" dirty="0" smtClean="0"/>
              <a:t>ARM + FPGA Support Very New</a:t>
            </a:r>
          </a:p>
          <a:p>
            <a:pPr lvl="1"/>
            <a:r>
              <a:rPr lang="en-US" dirty="0" smtClean="0"/>
              <a:t>This research focuses on Develop ARM+FPGA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investigate the operation of OpenCV in the field of Face Detection and Recognition </a:t>
            </a:r>
            <a:r>
              <a:rPr lang="en-US" dirty="0"/>
              <a:t>implemented in ARM based architectures;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find opportunities for acceleration of the most common OpenCV functions </a:t>
            </a:r>
            <a:r>
              <a:rPr lang="en-US" dirty="0"/>
              <a:t>used in the above application;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develop such </a:t>
            </a:r>
            <a:r>
              <a:rPr lang="en-US" dirty="0" smtClean="0"/>
              <a:t>opportunities for acceleration </a:t>
            </a:r>
            <a:r>
              <a:rPr lang="en-US" dirty="0"/>
              <a:t>into </a:t>
            </a:r>
            <a:r>
              <a:rPr lang="en-US" dirty="0">
                <a:solidFill>
                  <a:srgbClr val="FF0000"/>
                </a:solidFill>
              </a:rPr>
              <a:t>algorithms implemented in Hardware Description Language (HDL) </a:t>
            </a:r>
            <a:r>
              <a:rPr lang="en-US" dirty="0" err="1"/>
              <a:t>SystemVerilog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Functional verification </a:t>
            </a:r>
            <a:r>
              <a:rPr lang="en-US" dirty="0" smtClean="0"/>
              <a:t>of the implemented hardware acceleration IP blocks.</a:t>
            </a:r>
          </a:p>
          <a:p>
            <a:pPr lvl="0">
              <a:buNone/>
            </a:pPr>
            <a:r>
              <a:rPr lang="en-US" dirty="0" smtClean="0"/>
              <a:t>5. To </a:t>
            </a:r>
            <a:r>
              <a:rPr lang="en-US" dirty="0" smtClean="0">
                <a:solidFill>
                  <a:srgbClr val="FF0000"/>
                </a:solidFill>
              </a:rPr>
              <a:t>evaluate and compare </a:t>
            </a:r>
            <a:r>
              <a:rPr lang="en-US" dirty="0" smtClean="0"/>
              <a:t>the performance of the hardware accelerated implementation of OpenCV compared to purely ARM based Implementations;</a:t>
            </a:r>
          </a:p>
          <a:p>
            <a:pPr lvl="0">
              <a:buNone/>
            </a:pPr>
            <a:r>
              <a:rPr lang="en-US" dirty="0" smtClean="0"/>
              <a:t>6. To </a:t>
            </a:r>
            <a:r>
              <a:rPr lang="en-US" dirty="0" smtClean="0">
                <a:solidFill>
                  <a:srgbClr val="FF0000"/>
                </a:solidFill>
              </a:rPr>
              <a:t>draw conclusions </a:t>
            </a:r>
            <a:r>
              <a:rPr lang="en-US" dirty="0" smtClean="0"/>
              <a:t>from the above step to guide in future implementations of hardware acceleration in the field of Computer Vision.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Significance of the </a:t>
            </a:r>
            <a:r>
              <a:rPr lang="en-US" b="1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acceleration will provide a more efficient and scalable use of the OpenCV </a:t>
            </a:r>
            <a:endParaRPr lang="en-US" dirty="0" smtClean="0"/>
          </a:p>
          <a:p>
            <a:r>
              <a:rPr lang="en-US" dirty="0"/>
              <a:t>IP blocks for the hardware acceleration can be licensed to other semiconductor companies for implementation not only for ARM based </a:t>
            </a:r>
            <a:r>
              <a:rPr lang="en-US" dirty="0" err="1"/>
              <a:t>SoCs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and </a:t>
            </a:r>
            <a:r>
              <a:rPr lang="en-US" b="1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will only </a:t>
            </a:r>
            <a:r>
              <a:rPr lang="en-US" dirty="0" smtClean="0"/>
              <a:t>be a </a:t>
            </a:r>
            <a:r>
              <a:rPr lang="en-US" dirty="0"/>
              <a:t>selected number of OpenCV functions </a:t>
            </a:r>
            <a:r>
              <a:rPr lang="en-US" dirty="0" smtClean="0"/>
              <a:t>that are </a:t>
            </a:r>
            <a:r>
              <a:rPr lang="en-US" dirty="0"/>
              <a:t>going to be accelerated in hardware.</a:t>
            </a:r>
          </a:p>
          <a:p>
            <a:pPr lvl="0"/>
            <a:r>
              <a:rPr lang="en-US" dirty="0"/>
              <a:t>The project implementation will focus on a selected set of hardware development kits that are available to the researcher.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Performance variations may occur due to the different hardware development kits used in the investigation.</a:t>
            </a:r>
          </a:p>
          <a:p>
            <a:pPr lvl="0"/>
            <a:r>
              <a:rPr lang="en-US" dirty="0"/>
              <a:t>Variations on the accuracy and reliability of OpenCV for face detection and recognition will occur on different hardware platforms.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Conducted on Pure ARM Board</a:t>
            </a:r>
          </a:p>
          <a:p>
            <a:r>
              <a:rPr lang="en-US" dirty="0" err="1" smtClean="0"/>
              <a:t>Cubieboard</a:t>
            </a:r>
            <a:r>
              <a:rPr lang="en-US" dirty="0" smtClean="0"/>
              <a:t> 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GP74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399"/>
            <a:ext cx="8534400" cy="47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528834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640x480 Rescaling of 1/6 Average detection time 6S at 2ft </a:t>
            </a:r>
            <a:r>
              <a:rPr lang="en-US" sz="3200" b="1" dirty="0" err="1" smtClean="0">
                <a:solidFill>
                  <a:schemeClr val="bg1"/>
                </a:solidFill>
              </a:rPr>
              <a:t>Awaf</a:t>
            </a:r>
            <a:r>
              <a:rPr lang="en-US" sz="3200" b="1" dirty="0" smtClean="0">
                <a:solidFill>
                  <a:schemeClr val="bg1"/>
                </a:solidFill>
              </a:rPr>
              <a:t> from Camera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Chinese based open hardware </a:t>
            </a:r>
          </a:p>
          <a:p>
            <a:pPr lvl="1"/>
            <a:r>
              <a:rPr lang="en-US" dirty="0" smtClean="0"/>
              <a:t>ARM® Cortex™-A7 Dual-Core, 1GB DDR3 @960M</a:t>
            </a:r>
          </a:p>
          <a:p>
            <a:pPr lvl="1"/>
            <a:r>
              <a:rPr lang="en-US" dirty="0" smtClean="0"/>
              <a:t>ARM® Mali400MP2, Complies with OpenGL ES 2.0/1.1</a:t>
            </a:r>
          </a:p>
          <a:p>
            <a:pPr lvl="1"/>
            <a:r>
              <a:rPr lang="en-US" dirty="0" smtClean="0"/>
              <a:t>Very cheap at 60$ each</a:t>
            </a:r>
          </a:p>
          <a:p>
            <a:pPr lvl="1"/>
            <a:r>
              <a:rPr lang="en-US" dirty="0" smtClean="0"/>
              <a:t>Very powerful at price range</a:t>
            </a:r>
          </a:p>
          <a:p>
            <a:pPr lvl="1"/>
            <a:r>
              <a:rPr lang="en-US" dirty="0" smtClean="0"/>
              <a:t>Very bad documentation/almost none at all</a:t>
            </a:r>
          </a:p>
          <a:p>
            <a:pPr lvl="1"/>
            <a:r>
              <a:rPr lang="en-US" dirty="0" smtClean="0"/>
              <a:t>Hardware reference is open source but in Chinese</a:t>
            </a:r>
          </a:p>
          <a:p>
            <a:pPr lvl="1"/>
            <a:r>
              <a:rPr lang="en-US" dirty="0" smtClean="0"/>
              <a:t>Community continues to reverse engineer Video/3D/and 2D Acceleration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Vision</a:t>
            </a:r>
          </a:p>
          <a:p>
            <a:pPr lvl="1"/>
            <a:r>
              <a:rPr lang="en-US" dirty="0" smtClean="0"/>
              <a:t>Inspired by nature</a:t>
            </a:r>
          </a:p>
          <a:p>
            <a:pPr lvl="1"/>
            <a:r>
              <a:rPr lang="en-US" dirty="0"/>
              <a:t>visual search </a:t>
            </a:r>
            <a:r>
              <a:rPr lang="en-US" dirty="0" smtClean="0"/>
              <a:t>applications</a:t>
            </a:r>
          </a:p>
          <a:p>
            <a:r>
              <a:rPr lang="en-US" dirty="0"/>
              <a:t>Computer </a:t>
            </a:r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Collection of theory</a:t>
            </a:r>
          </a:p>
          <a:p>
            <a:pPr lvl="1"/>
            <a:r>
              <a:rPr lang="en-US" dirty="0" smtClean="0"/>
              <a:t>Obtain </a:t>
            </a:r>
            <a:r>
              <a:rPr lang="en-US" dirty="0"/>
              <a:t>information from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Applied in a wide array of Industries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pure ARM Cortex Development Kits</a:t>
            </a:r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err="1" smtClean="0"/>
              <a:t>Raspbery</a:t>
            </a:r>
            <a:r>
              <a:rPr lang="en-US" dirty="0" smtClean="0"/>
              <a:t> Pi</a:t>
            </a:r>
          </a:p>
          <a:p>
            <a:r>
              <a:rPr lang="en-US" dirty="0" smtClean="0"/>
              <a:t>Same problems</a:t>
            </a:r>
          </a:p>
          <a:p>
            <a:pPr lvl="1"/>
            <a:r>
              <a:rPr lang="en-US" dirty="0" smtClean="0"/>
              <a:t>Without access to ARM IP no way of working with advance IC capabilities. Accelerators essentially locked.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Develop own Accelerator</a:t>
            </a:r>
          </a:p>
          <a:p>
            <a:pPr lvl="1"/>
            <a:r>
              <a:rPr lang="en-US" dirty="0" smtClean="0"/>
              <a:t>Use hybrid platform of FPGA+ARM</a:t>
            </a:r>
          </a:p>
          <a:p>
            <a:pPr lvl="1"/>
            <a:r>
              <a:rPr lang="en-US" dirty="0" smtClean="0"/>
              <a:t>Very new in the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rocketboards.org/pub/Documentation/ArrowSoCKitEvaluationBoard/sockit_block_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943600" cy="47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 (1).png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022607" y="-270007"/>
            <a:ext cx="5146801" cy="858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Theoretical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further investigation on the functions of OpenCV </a:t>
            </a:r>
          </a:p>
          <a:p>
            <a:pPr lvl="1"/>
            <a:r>
              <a:rPr lang="en-US" dirty="0" smtClean="0"/>
              <a:t>Open Source nature presents huge advantage</a:t>
            </a:r>
          </a:p>
          <a:p>
            <a:pPr lvl="1"/>
            <a:r>
              <a:rPr lang="en-US" dirty="0" smtClean="0"/>
              <a:t>Well documented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DESIGN AND </a:t>
            </a:r>
            <a:r>
              <a:rPr lang="en-US" b="1" dirty="0" smtClean="0"/>
              <a:t>METHODOLOGY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6002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828800" y="2438400"/>
          <a:ext cx="5486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87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Refer to Appendix C for Detailed Diagram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DESIGN AND </a:t>
            </a:r>
            <a:r>
              <a:rPr lang="en-US" b="1" dirty="0" smtClean="0"/>
              <a:t>METHODOLOGY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2438400"/>
          <a:ext cx="5486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87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Refer to Appendix C for Detailed Diagram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Computer Vision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Compute capability</a:t>
            </a:r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Efficiency of Algorithms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</a:p>
          <a:p>
            <a:pPr lvl="1"/>
            <a:r>
              <a:rPr lang="en-US" dirty="0"/>
              <a:t>Computer Vision Library </a:t>
            </a:r>
            <a:endParaRPr lang="en-US" dirty="0" smtClean="0"/>
          </a:p>
          <a:p>
            <a:pPr lvl="1"/>
            <a:r>
              <a:rPr lang="en-US" dirty="0"/>
              <a:t>Berkeley Software Distribution (BSD) </a:t>
            </a:r>
            <a:r>
              <a:rPr lang="en-US" dirty="0" smtClean="0"/>
              <a:t>license</a:t>
            </a:r>
          </a:p>
          <a:p>
            <a:pPr lvl="1"/>
            <a:r>
              <a:rPr lang="en-US" dirty="0"/>
              <a:t>Open Source </a:t>
            </a:r>
            <a:endParaRPr lang="en-US" dirty="0" smtClean="0"/>
          </a:p>
          <a:p>
            <a:pPr lvl="1"/>
            <a:r>
              <a:rPr lang="en-US" dirty="0"/>
              <a:t>Intel Research initiative </a:t>
            </a:r>
            <a:endParaRPr lang="en-US" dirty="0" smtClean="0"/>
          </a:p>
          <a:p>
            <a:pPr lvl="1"/>
            <a:r>
              <a:rPr lang="en-US" dirty="0"/>
              <a:t>Intel Russia </a:t>
            </a:r>
            <a:endParaRPr lang="en-US" dirty="0" smtClean="0"/>
          </a:p>
          <a:p>
            <a:pPr lvl="1"/>
            <a:r>
              <a:rPr lang="en-US" dirty="0"/>
              <a:t>Intel’s Performance Library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 Goals</a:t>
            </a:r>
          </a:p>
          <a:p>
            <a:pPr lvl="1"/>
            <a:r>
              <a:rPr lang="en-US" dirty="0" smtClean="0"/>
              <a:t>Advance </a:t>
            </a:r>
            <a:r>
              <a:rPr lang="en-US" dirty="0"/>
              <a:t>vision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Provide open source technology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code for basic vision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Avoiding </a:t>
            </a:r>
            <a:r>
              <a:rPr lang="en-US" dirty="0"/>
              <a:t>reinventing the </a:t>
            </a:r>
            <a:r>
              <a:rPr lang="en-US" dirty="0" smtClean="0"/>
              <a:t>wheel</a:t>
            </a:r>
          </a:p>
          <a:p>
            <a:pPr lvl="1"/>
            <a:r>
              <a:rPr lang="en-US" dirty="0"/>
              <a:t>Integrated Performance Primitives routines to accelerate OpenCV on Intel based processors 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Purchase </a:t>
            </a:r>
            <a:r>
              <a:rPr lang="en-US" dirty="0"/>
              <a:t>of </a:t>
            </a:r>
            <a:r>
              <a:rPr lang="en-US" dirty="0" smtClean="0"/>
              <a:t>license</a:t>
            </a:r>
          </a:p>
          <a:p>
            <a:pPr lvl="2"/>
            <a:r>
              <a:rPr lang="en-US" dirty="0" smtClean="0"/>
              <a:t>Academic free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architecture</a:t>
            </a:r>
          </a:p>
          <a:p>
            <a:pPr lvl="2"/>
            <a:r>
              <a:rPr lang="en-US" dirty="0"/>
              <a:t>Reduced Instruction Set Computing </a:t>
            </a:r>
            <a:endParaRPr lang="en-US" dirty="0" smtClean="0"/>
          </a:p>
          <a:p>
            <a:pPr lvl="1"/>
            <a:r>
              <a:rPr lang="en-US" dirty="0"/>
              <a:t>ARM Holdings </a:t>
            </a:r>
            <a:endParaRPr lang="en-US" dirty="0" smtClean="0"/>
          </a:p>
          <a:p>
            <a:pPr lvl="2"/>
            <a:r>
              <a:rPr lang="en-US" dirty="0"/>
              <a:t>IP Core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reduction of </a:t>
            </a:r>
            <a:r>
              <a:rPr lang="en-US" dirty="0" smtClean="0"/>
              <a:t>transistors</a:t>
            </a:r>
          </a:p>
          <a:p>
            <a:pPr lvl="1"/>
            <a:r>
              <a:rPr lang="en-US" dirty="0" smtClean="0"/>
              <a:t>Lower cost</a:t>
            </a:r>
          </a:p>
          <a:p>
            <a:pPr lvl="1"/>
            <a:r>
              <a:rPr lang="en-US" dirty="0" smtClean="0"/>
              <a:t>Lower operating temperature</a:t>
            </a:r>
          </a:p>
          <a:p>
            <a:pPr lvl="1"/>
            <a:r>
              <a:rPr lang="en-US" dirty="0" smtClean="0"/>
              <a:t>Lower power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Year period growth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29575" cy="34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http://markets.ft.com/research/Markets/Tearsheets/Summary?s=ARM:LSE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944</Words>
  <Application>Microsoft Office PowerPoint</Application>
  <PresentationFormat>On-screen Show (4:3)</PresentationFormat>
  <Paragraphs>188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Hardware Acceleration of ARM Cortex Based Computer Vision  Systems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PowerPoint Presentation</vt:lpstr>
      <vt:lpstr>Background of the Study</vt:lpstr>
      <vt:lpstr>Background of the Study</vt:lpstr>
      <vt:lpstr>Background of the Study</vt:lpstr>
      <vt:lpstr>Background of the Study</vt:lpstr>
      <vt:lpstr>PowerPoint Presentation</vt:lpstr>
      <vt:lpstr>Background of the Study</vt:lpstr>
      <vt:lpstr>PowerPoint Presentation</vt:lpstr>
      <vt:lpstr>Background of the Study</vt:lpstr>
      <vt:lpstr>Background of the Study</vt:lpstr>
      <vt:lpstr>Statement of the Problem</vt:lpstr>
      <vt:lpstr>Objectives of the Study</vt:lpstr>
      <vt:lpstr>Objectives of the Study</vt:lpstr>
      <vt:lpstr>Significance of the Study</vt:lpstr>
      <vt:lpstr>Scope and Limitations</vt:lpstr>
      <vt:lpstr>Scope and Limitations</vt:lpstr>
      <vt:lpstr>Conceptual Framework</vt:lpstr>
      <vt:lpstr>PowerPoint Presentation</vt:lpstr>
      <vt:lpstr>Conceptual Framework</vt:lpstr>
      <vt:lpstr>Conceptual Framework</vt:lpstr>
      <vt:lpstr>Conceptual Framework</vt:lpstr>
      <vt:lpstr>PowerPoint Presentation</vt:lpstr>
      <vt:lpstr>Conceptual Framework</vt:lpstr>
      <vt:lpstr>Conceptual Framework</vt:lpstr>
      <vt:lpstr>Theoretical Framework</vt:lpstr>
      <vt:lpstr>PROJECT DESIGN AND METHODOLOGY</vt:lpstr>
      <vt:lpstr>PowerPoint Presentation</vt:lpstr>
      <vt:lpstr>PROJECT DESIGN AND METHODOLOGY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Acceleration of ARM Cortex Based Computer Vision  Systems for Face Detection and Recognition</dc:title>
  <dc:creator>Bangon Kali</dc:creator>
  <cp:lastModifiedBy>Bangon Kali</cp:lastModifiedBy>
  <cp:revision>18</cp:revision>
  <dcterms:created xsi:type="dcterms:W3CDTF">2013-09-11T02:16:42Z</dcterms:created>
  <dcterms:modified xsi:type="dcterms:W3CDTF">2014-03-14T02:06:01Z</dcterms:modified>
</cp:coreProperties>
</file>