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7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117-8F68-4194-B7BB-32EBDCC97F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40C5-C5C5-4C70-950C-0D375F85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117-8F68-4194-B7BB-32EBDCC97F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40C5-C5C5-4C70-950C-0D375F85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117-8F68-4194-B7BB-32EBDCC97F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40C5-C5C5-4C70-950C-0D375F85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9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117-8F68-4194-B7BB-32EBDCC97F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40C5-C5C5-4C70-950C-0D375F85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3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117-8F68-4194-B7BB-32EBDCC97F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40C5-C5C5-4C70-950C-0D375F85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117-8F68-4194-B7BB-32EBDCC97F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40C5-C5C5-4C70-950C-0D375F85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117-8F68-4194-B7BB-32EBDCC97F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40C5-C5C5-4C70-950C-0D375F85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117-8F68-4194-B7BB-32EBDCC97F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40C5-C5C5-4C70-950C-0D375F85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2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117-8F68-4194-B7BB-32EBDCC97F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40C5-C5C5-4C70-950C-0D375F85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5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117-8F68-4194-B7BB-32EBDCC97F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40C5-C5C5-4C70-950C-0D375F85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117-8F68-4194-B7BB-32EBDCC97F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40C5-C5C5-4C70-950C-0D375F85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7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E117-8F68-4194-B7BB-32EBDCC97F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340C5-C5C5-4C70-950C-0D375F85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msXWCjOoJ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78630"/>
            <a:ext cx="9144000" cy="442781"/>
          </a:xfrm>
        </p:spPr>
        <p:txBody>
          <a:bodyPr/>
          <a:lstStyle/>
          <a:p>
            <a:r>
              <a:rPr lang="en-US" dirty="0">
                <a:solidFill>
                  <a:srgbClr val="D0BBDA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Kathleen Tynan, Jessica Struempf, Rachel </a:t>
            </a:r>
            <a:r>
              <a:rPr lang="en-US" dirty="0" err="1">
                <a:solidFill>
                  <a:srgbClr val="D0BBDA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Techau</a:t>
            </a:r>
            <a:r>
              <a:rPr lang="en-US" dirty="0">
                <a:solidFill>
                  <a:srgbClr val="D0BBDA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, Bang Pham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49" y="103697"/>
            <a:ext cx="5743902" cy="54126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913641" cy="6858000"/>
          </a:xfrm>
          <a:prstGeom prst="rect">
            <a:avLst/>
          </a:prstGeom>
          <a:solidFill>
            <a:srgbClr val="6031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78359" y="0"/>
            <a:ext cx="1913641" cy="6858000"/>
          </a:xfrm>
          <a:prstGeom prst="rect">
            <a:avLst/>
          </a:prstGeom>
          <a:solidFill>
            <a:srgbClr val="6031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4360" y="1762760"/>
            <a:ext cx="91440" cy="452120"/>
          </a:xfrm>
          <a:prstGeom prst="rect">
            <a:avLst/>
          </a:prstGeom>
          <a:solidFill>
            <a:srgbClr val="CFB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6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8984"/>
            <a:ext cx="10515600" cy="4219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60309D"/>
              </a:solidFill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60309D"/>
                </a:solidFill>
                <a:latin typeface="Gill Sans MT" panose="020B0502020104020203" pitchFamily="34" charset="0"/>
              </a:rPr>
              <a:t>	“This is a game of interpretation and collaboration! The object of the game is for player one and player two to create a picture together using mosaic tiles and a paintbrush. The twist: players are not allowed to communicate, and you can't see your partner's half of the drawing!” </a:t>
            </a:r>
          </a:p>
          <a:p>
            <a:pPr marL="0" indent="0">
              <a:buNone/>
            </a:pPr>
            <a:endParaRPr lang="en-US" dirty="0">
              <a:solidFill>
                <a:srgbClr val="60309D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60309D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2161" y="570056"/>
            <a:ext cx="6287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D2BCEA"/>
                </a:solidFill>
                <a:latin typeface="Fresno Black" pitchFamily="50" charset="0"/>
              </a:rPr>
              <a:t>Intro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792" y="226243"/>
            <a:ext cx="11472420" cy="64102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8984"/>
            <a:ext cx="10515600" cy="4219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60309D"/>
                </a:solidFill>
                <a:latin typeface="Gill Sans MT" panose="020B0502020104020203" pitchFamily="34" charset="0"/>
              </a:rPr>
              <a:t>Interpretation is design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60309D"/>
                </a:solidFill>
                <a:latin typeface="Gill Sans MT" panose="020B0502020104020203" pitchFamily="34" charset="0"/>
              </a:rPr>
              <a:t>Mosaics are design</a:t>
            </a:r>
          </a:p>
          <a:p>
            <a:pPr marL="0" indent="0" algn="ctr">
              <a:buNone/>
            </a:pPr>
            <a:endParaRPr lang="en-US" dirty="0">
              <a:solidFill>
                <a:srgbClr val="60309D"/>
              </a:solidFill>
              <a:latin typeface="Gill Sans MT" panose="020B05020201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60309D"/>
                </a:solidFill>
                <a:latin typeface="Gill Sans MT" panose="020B0502020104020203" pitchFamily="34" charset="0"/>
              </a:rPr>
              <a:t> Exploring how different people interpret things differently/ code  different images to words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60309D"/>
                </a:solidFill>
                <a:latin typeface="Gill Sans MT" panose="020B0502020104020203" pitchFamily="34" charset="0"/>
              </a:rPr>
              <a:t> Players must try to guess how their partner interprets the prompt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60309D"/>
                </a:solidFill>
                <a:latin typeface="Gill Sans MT" panose="020B0502020104020203" pitchFamily="34" charset="0"/>
              </a:rPr>
              <a:t> Mosaic aspect makes interpretations more abstract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60309D"/>
                </a:solidFill>
                <a:latin typeface="Gill Sans MT" panose="020B0502020104020203" pitchFamily="34" charset="0"/>
              </a:rPr>
              <a:t>	</a:t>
            </a:r>
          </a:p>
          <a:p>
            <a:pPr marL="0" indent="0" algn="just">
              <a:buNone/>
            </a:pPr>
            <a:endParaRPr lang="en-US" dirty="0">
              <a:solidFill>
                <a:srgbClr val="60309D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60309D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60309D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2161" y="570056"/>
            <a:ext cx="6287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D2BCEA"/>
                </a:solidFill>
                <a:latin typeface="Fresno Black" pitchFamily="50" charset="0"/>
              </a:rPr>
              <a:t>About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792" y="226243"/>
            <a:ext cx="11472420" cy="64102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msXWCjOoJ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43959" y="934435"/>
            <a:ext cx="8606672" cy="4841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8792" y="226243"/>
            <a:ext cx="11472420" cy="64102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8984"/>
            <a:ext cx="10515600" cy="4219523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60309D"/>
                </a:solidFill>
                <a:latin typeface="Gill Sans MT" panose="020B0502020104020203" pitchFamily="34" charset="0"/>
              </a:rPr>
              <a:t> Add a splash screen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60309D"/>
                </a:solidFill>
                <a:latin typeface="Gill Sans MT" panose="020B0502020104020203" pitchFamily="34" charset="0"/>
              </a:rPr>
              <a:t> Add timer functionality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60309D"/>
                </a:solidFill>
                <a:latin typeface="Gill Sans MT" panose="020B0502020104020203" pitchFamily="34" charset="0"/>
              </a:rPr>
              <a:t> Add a tutorial page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60309D"/>
                </a:solidFill>
                <a:latin typeface="Gill Sans MT" panose="020B0502020104020203" pitchFamily="34" charset="0"/>
              </a:rPr>
              <a:t> Fine tune everything</a:t>
            </a:r>
          </a:p>
          <a:p>
            <a:pPr marL="0" indent="0" algn="just">
              <a:buNone/>
            </a:pPr>
            <a:endParaRPr lang="en-US" dirty="0">
              <a:solidFill>
                <a:srgbClr val="60309D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60309D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60309D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2161" y="570056"/>
            <a:ext cx="6287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D2BCEA"/>
                </a:solidFill>
                <a:latin typeface="Fresno Black" pitchFamily="50" charset="0"/>
              </a:rPr>
              <a:t>Goals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792" y="226243"/>
            <a:ext cx="11472420" cy="64102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74</Words>
  <Application>Microsoft Office PowerPoint</Application>
  <PresentationFormat>Widescreen</PresentationFormat>
  <Paragraphs>22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Fresno Black</vt:lpstr>
      <vt:lpstr>Gill Sans MT</vt:lpstr>
      <vt:lpstr>Office Theme</vt:lpstr>
      <vt:lpstr>PowerPoint Presentation</vt:lpstr>
      <vt:lpstr> </vt:lpstr>
      <vt:lpstr> 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Struempf</dc:creator>
  <cp:lastModifiedBy>Jessica Struempf</cp:lastModifiedBy>
  <cp:revision>7</cp:revision>
  <dcterms:created xsi:type="dcterms:W3CDTF">2016-12-01T15:23:32Z</dcterms:created>
  <dcterms:modified xsi:type="dcterms:W3CDTF">2016-12-01T16:34:47Z</dcterms:modified>
</cp:coreProperties>
</file>