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70" r:id="rId6"/>
    <p:sldId id="265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979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37E1AC-E92F-479A-A515-3840E47DE2C8}" type="datetimeFigureOut">
              <a:rPr lang="id-ID" smtClean="0"/>
              <a:pPr/>
              <a:t>04/09/2016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B9C525-7DC8-4D1D-9163-A74E1966705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amid_khattak@hotmail.com" TargetMode="External"/><Relationship Id="rId2" Type="http://schemas.openxmlformats.org/officeDocument/2006/relationships/hyperlink" Target="http://www.bookbo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78581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MATERI SESI 7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Tugas 3 :</a:t>
            </a:r>
            <a:br>
              <a:rPr lang="id-ID" dirty="0" smtClean="0"/>
            </a:br>
            <a:r>
              <a:rPr lang="id-ID" dirty="0" smtClean="0"/>
              <a:t>Strategi/Teknik/Kiat dan manfaat dalam Mendengar Secara Efektif beserta Contoh Kasusnya.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sz="2200" dirty="0" smtClean="0"/>
              <a:t>Prof. Dr. Iskandar Fitri, ST., MT.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572008"/>
            <a:ext cx="8215370" cy="1752600"/>
          </a:xfrm>
        </p:spPr>
        <p:txBody>
          <a:bodyPr>
            <a:normAutofit fontScale="92500" lnSpcReduction="10000"/>
          </a:bodyPr>
          <a:lstStyle/>
          <a:p>
            <a:endParaRPr lang="id-ID" dirty="0"/>
          </a:p>
          <a:p>
            <a:r>
              <a:rPr lang="id-ID" sz="2800" dirty="0" smtClean="0"/>
              <a:t>KETERAMPILAN BERKOMUNIKASI</a:t>
            </a:r>
          </a:p>
          <a:p>
            <a:r>
              <a:rPr lang="id-ID" sz="2800" dirty="0"/>
              <a:t>FAKULTAS TEKNOLOGI KOMUNIKASI DAN </a:t>
            </a:r>
            <a:r>
              <a:rPr lang="id-ID" sz="2800" dirty="0" smtClean="0"/>
              <a:t>INFORMATIKA</a:t>
            </a:r>
          </a:p>
          <a:p>
            <a:r>
              <a:rPr lang="id-ID" sz="2800" dirty="0" smtClean="0"/>
              <a:t>UNIVERSITAS NASIONAL</a:t>
            </a:r>
            <a:endParaRPr lang="id-ID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Capaian Pembelajaran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Mampu</a:t>
            </a:r>
            <a:r>
              <a:rPr lang="es-MX" dirty="0" smtClean="0"/>
              <a:t> </a:t>
            </a:r>
            <a:r>
              <a:rPr lang="es-MX" dirty="0" err="1" smtClean="0"/>
              <a:t>menjabarkan</a:t>
            </a:r>
            <a:r>
              <a:rPr lang="es-MX" dirty="0" smtClean="0"/>
              <a:t> secara </a:t>
            </a:r>
            <a:r>
              <a:rPr lang="es-MX" dirty="0" err="1" smtClean="0"/>
              <a:t>tertulis</a:t>
            </a:r>
            <a:r>
              <a:rPr lang="es-MX" dirty="0" smtClean="0"/>
              <a:t> dan lisan </a:t>
            </a:r>
            <a:r>
              <a:rPr lang="es-MX" dirty="0" err="1" smtClean="0"/>
              <a:t>mengenai</a:t>
            </a:r>
            <a:r>
              <a:rPr lang="es-MX" dirty="0" smtClean="0"/>
              <a:t> </a:t>
            </a:r>
            <a:r>
              <a:rPr lang="id-ID" dirty="0" smtClean="0"/>
              <a:t>Strategi/Teknik/Kiat dan manfaat </a:t>
            </a:r>
            <a:r>
              <a:rPr lang="es-MX" dirty="0" err="1" smtClean="0"/>
              <a:t>menjadi</a:t>
            </a:r>
            <a:r>
              <a:rPr lang="es-MX" dirty="0" smtClean="0"/>
              <a:t> </a:t>
            </a:r>
            <a:r>
              <a:rPr lang="es-MX" dirty="0" err="1" smtClean="0"/>
              <a:t>pendengar</a:t>
            </a:r>
            <a:r>
              <a:rPr lang="es-MX" dirty="0" smtClean="0"/>
              <a:t> yang </a:t>
            </a:r>
            <a:r>
              <a:rPr lang="es-MX" dirty="0" err="1" smtClean="0"/>
              <a:t>baik</a:t>
            </a:r>
            <a:r>
              <a:rPr lang="es-MX" dirty="0" smtClean="0"/>
              <a:t>/</a:t>
            </a:r>
            <a:r>
              <a:rPr lang="es-MX" dirty="0" err="1" smtClean="0"/>
              <a:t>efektif</a:t>
            </a:r>
            <a:r>
              <a:rPr lang="es-MX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Model Pembelajaran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Mahasiswa membuat makalah tentang strategi atau kiat-kiat dalam mendengarkan secara efektif dan dipresentasikan di depan peserta kelas.</a:t>
            </a:r>
          </a:p>
          <a:p>
            <a:r>
              <a:rPr lang="id-ID" dirty="0" smtClean="0"/>
              <a:t>Maksimal 10 menit presentasidan 5 menit diskusi untuk per mahasiswa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Indikator Keberhasilan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d-ID" dirty="0" smtClean="0"/>
              <a:t>Makalah; Item-item dan penjelasan tentang Strategi/Teknik/Kiat dan manfaat dalam mendengarkan secara efektif mengacu pada banyak sumber literatur terpercaya (daftar acuan)</a:t>
            </a:r>
          </a:p>
          <a:p>
            <a:r>
              <a:rPr lang="id-ID" dirty="0" smtClean="0"/>
              <a:t>(poin 50).</a:t>
            </a:r>
          </a:p>
          <a:p>
            <a:r>
              <a:rPr lang="id-ID" dirty="0" smtClean="0"/>
              <a:t>Presentasi; mampu menjelaskan secara baik di depan peserta kelas menggunakan power point (poin 50).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838200"/>
          </a:xfrm>
        </p:spPr>
        <p:txBody>
          <a:bodyPr>
            <a:noAutofit/>
          </a:bodyPr>
          <a:lstStyle/>
          <a:p>
            <a:r>
              <a:rPr lang="id-ID" sz="2800" dirty="0" smtClean="0"/>
              <a:t>PENJABARAN TUGAS MENDENGARKAN SECARA EFEKTIF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5357850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Cari dari banyak literatur terpercaya mengenai Teknik/kiat/strategi dari suatu proses mendengarkan secara efektif.</a:t>
            </a:r>
          </a:p>
          <a:p>
            <a:r>
              <a:rPr lang="id-ID" dirty="0" smtClean="0"/>
              <a:t>Cari contoh kasus tentang hikmah/manfaat dari pengalaman orang lain (dari literatur) maupun pengalaman pribadi sendiri dari suatu kejadian yang terkait/terdapat proses mendengarkan secara efektif.</a:t>
            </a:r>
          </a:p>
          <a:p>
            <a:r>
              <a:rPr lang="id-ID" dirty="0" smtClean="0"/>
              <a:t>Kemudian pelajaran apa yang dapat anda petik dari cerita pengalaman tersebut.</a:t>
            </a:r>
          </a:p>
          <a:p>
            <a:r>
              <a:rPr lang="id-ID" dirty="0" smtClean="0"/>
              <a:t>Kemudian uraikan hal tersebut secara tertulis dalam suatu format makalah. </a:t>
            </a:r>
          </a:p>
          <a:p>
            <a:r>
              <a:rPr lang="id-ID" dirty="0" smtClean="0"/>
              <a:t>Sesuai dengan jadwal, presentasikan di depan peserta kelas menggunkan bantuan slide presentasi power point.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57150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BAHAN ACUAN DAN BACAAN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77318" cy="5500726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Pusat Pendidikan dan Pelatihan Pengawasan Badan Pengawasan Keuangan dan Pembangunan, “Interpersonal Skill”, Modul Pelatihan Diklat Penjenjangan Auditor Pengendali Teknis, Edisi Keempat, 2007. 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Jasminka Marcovic and Michael Axmann,” Interpersonal and Communication Skills”, Ministry of Education and Sports Replubic of Serbia, Vocational Education and Traning Reform Programme. Belgrade, January 2007.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BookBoon, “MTD Training : Effective Communication Skills”, MTD Training &amp; Ventus Publishing, ISBN : 978-87-7681-589-1, 2010, </a:t>
            </a:r>
            <a:r>
              <a:rPr lang="id-ID" u="sng" dirty="0" smtClean="0">
                <a:hlinkClick r:id="rId2"/>
              </a:rPr>
              <a:t>www.bookboon.com</a:t>
            </a:r>
            <a:r>
              <a:rPr lang="id-ID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BookBoon, “MTD Training : Advanced Communication Skills”, MTD Training &amp; Ventus Publishing, ISBN : 978-87-7681-661-2, 2010, </a:t>
            </a:r>
            <a:r>
              <a:rPr lang="id-ID" u="sng" dirty="0" smtClean="0">
                <a:hlinkClick r:id="rId2"/>
              </a:rPr>
              <a:t>www.bookboon.com</a:t>
            </a:r>
            <a:r>
              <a:rPr lang="id-ID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BookBoon, “Hidden Communication Skills Revealed : The Career skills that make you stand out”, Apex Leadership Ltd &amp; bookboon.com (Ventus Publishing Aps), ISBN : 978-87-304-0351-3, 2013, </a:t>
            </a:r>
            <a:r>
              <a:rPr lang="id-ID" u="sng" dirty="0" smtClean="0">
                <a:hlinkClick r:id="rId2"/>
              </a:rPr>
              <a:t>www.bookboon.com</a:t>
            </a:r>
            <a:r>
              <a:rPr lang="id-ID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i="1" dirty="0" smtClean="0"/>
              <a:t>Hamid Rafiq Khattak, Sara Yaqoob &amp; Rabia Basri,”</a:t>
            </a:r>
            <a:r>
              <a:rPr lang="id-ID" dirty="0" smtClean="0"/>
              <a:t> COMMUNICATION SKILLS MODULE, </a:t>
            </a:r>
            <a:r>
              <a:rPr lang="id-ID" u="sng" dirty="0" smtClean="0">
                <a:hlinkClick r:id="rId3"/>
              </a:rPr>
              <a:t>hamid_khattak@hotmail.com</a:t>
            </a:r>
            <a:r>
              <a:rPr lang="id-ID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i="1" dirty="0" smtClean="0"/>
              <a:t>Corporate training material,”interpersonal skills”.</a:t>
            </a:r>
            <a:endParaRPr lang="id-ID" dirty="0" smtClean="0"/>
          </a:p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FergusonCareers Skills Library: Communication Skills, Second Edition, Copyright © 1998, 2004 by Facts On File, Inc. An imprint of Facts On File, Inc. 132 West 31st Street New York NY 10001. ISBN 0-8160-5517-3 (hc).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dirty="0" smtClean="0"/>
              <a:t>Semua buku dan makalah dalam jurnal yang terpublikasi jelas terkait pembahasan keterampilam berkomunikasi/interpersonal skills.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806</TotalTime>
  <Words>417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 MATERI SESI 7  Tugas 3 : Strategi/Teknik/Kiat dan manfaat dalam Mendengar Secara Efektif beserta Contoh Kasusnya.  Prof. Dr. Iskandar Fitri, ST., MT.    </vt:lpstr>
      <vt:lpstr>Capaian Pembelajaran </vt:lpstr>
      <vt:lpstr>Model Pembelajaran</vt:lpstr>
      <vt:lpstr>Indikator Keberhasilan</vt:lpstr>
      <vt:lpstr>PENJABARAN TUGAS MENDENGARKAN SECARA EFEKTIF</vt:lpstr>
      <vt:lpstr>BAHAN ACUAN DAN BACAAN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SESI 2  Filsafat Ilmu Pengetahuan dan Metodologi Penelitian  Prof. Dr. Iskandar Fitri, ST., MT.</dc:title>
  <dc:creator>Win 7 Pro</dc:creator>
  <cp:lastModifiedBy>Win 7 Pro</cp:lastModifiedBy>
  <cp:revision>62</cp:revision>
  <dcterms:created xsi:type="dcterms:W3CDTF">2016-08-16T13:37:46Z</dcterms:created>
  <dcterms:modified xsi:type="dcterms:W3CDTF">2016-09-04T09:12:34Z</dcterms:modified>
</cp:coreProperties>
</file>