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1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66"/>
    <a:srgbClr val="009999"/>
    <a:srgbClr val="FFFF66"/>
    <a:srgbClr val="FF9999"/>
    <a:srgbClr val="0099CC"/>
    <a:srgbClr val="00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985" autoAdjust="0"/>
    <p:restoredTop sz="94660"/>
  </p:normalViewPr>
  <p:slideViewPr>
    <p:cSldViewPr snapToGrid="0">
      <p:cViewPr>
        <p:scale>
          <a:sx n="50" d="100"/>
          <a:sy n="50" d="100"/>
        </p:scale>
        <p:origin x="1620" y="480"/>
      </p:cViewPr>
      <p:guideLst>
        <p:guide orient="horz" pos="2136"/>
        <p:guide pos="381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956C1-4F47-83E4-F5D0-B2CB03EC10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15D641-BFF9-6565-10B7-661CA95919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DC76F-F634-10BA-A301-9CFA2925A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5496B-EC16-4062-B102-373C9CB7BA54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68D08E-2689-B0FA-07C3-776924214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A03EEB-E273-E7C0-DF0A-5D5D6F1DC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67D45-CB5C-4CFE-97DF-8257C8265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935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CDDED-03B5-334C-08BB-8B048DB46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E79DB8-5E64-2EDF-6F3C-55B7AAA849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AB1604-E839-C2DA-F9E1-B8616F74D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5496B-EC16-4062-B102-373C9CB7BA54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BEF0DC-D281-39B4-5A5B-3A0B78CAD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C08B25-8631-C129-8421-BEF461FD7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67D45-CB5C-4CFE-97DF-8257C8265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447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B12EF6-4613-1E8A-A8A6-5B0FA3BEA9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42A06E-2DF4-D305-DEE2-977CD845FD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44235E-80FC-7BC3-6A60-6872558B6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5496B-EC16-4062-B102-373C9CB7BA54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CD2C9E-84B9-F0F0-7949-878333B43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1C0866-1930-45FD-7745-937CF3D02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67D45-CB5C-4CFE-97DF-8257C8265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8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78EA7-0305-514C-7743-16D578D8D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3F9EB9-6EA2-410C-AE78-33E4237BF7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C7E758-0EEC-54C7-E114-2CF4C3ABF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5496B-EC16-4062-B102-373C9CB7BA54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CF5CCB-0993-84CA-901C-34E673891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6FD94-CC3C-800E-0D2A-CE0F739D9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67D45-CB5C-4CFE-97DF-8257C8265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787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73214-01E1-1881-7CF2-B597CEAC7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E85D42-6E8E-5A55-BE62-DF50F941F6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1F2571-5ECB-7C6E-BF60-D949B2E66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5496B-EC16-4062-B102-373C9CB7BA54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1FE7EB-9DFA-C714-106C-36D8C89F4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E5020F-895E-B69F-B164-C111482BF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67D45-CB5C-4CFE-97DF-8257C8265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659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8DD68-6BBF-7301-A89B-F63B717E6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37DB05-75B2-3B85-1E6D-84B5FC2E56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BFBEEA-3F1B-9F6C-7A88-E873468F5F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82FC70-4F38-0905-F4D0-04E9A14B9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5496B-EC16-4062-B102-373C9CB7BA54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3363CE-C5CF-BA2E-019A-C96BD9623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204D5C-B064-BB44-AEC7-D6D48316B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67D45-CB5C-4CFE-97DF-8257C8265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335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DE71E-A38C-C689-A600-499FA8EEE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C76CA4-2536-CAD3-3F31-73CA962A71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A07D68-AB43-3346-7D78-D85945A311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436CE1-ACF4-4B3B-2AA4-F9882E9978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C6090D-6755-C211-9128-B914755633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C7A2C5-5FF2-5C40-4737-2F0CA1845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5496B-EC16-4062-B102-373C9CB7BA54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A8CDD8-05E2-659A-F4D6-0C5A9132D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58E891-5CEC-EDEB-4580-2DDD577E0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67D45-CB5C-4CFE-97DF-8257C8265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487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94580-7962-5EC9-E8B5-CF7EFEF4F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9A5C-F1FB-729F-1CBB-0AE58311B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5496B-EC16-4062-B102-373C9CB7BA54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80CF98-B142-FA54-703B-6DDCCD7A6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335B1A-5D7B-C38E-BBBE-5E169FF9A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67D45-CB5C-4CFE-97DF-8257C8265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146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322EDD-2E44-7EAF-DDDC-D2DB6AF42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5496B-EC16-4062-B102-373C9CB7BA54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8A3263-0A38-1E9B-5D6D-C70804BE4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CE24C6-D854-45BF-3658-3476066F9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67D45-CB5C-4CFE-97DF-8257C8265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95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6C200-BEDE-64E1-5299-7F2733836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2DC5B1-20EA-5829-667D-9E2BFC2275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17E6FF-F323-7230-DB79-A295AE6D89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0C2C93-F7B9-4D17-226A-707FECEE5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5496B-EC16-4062-B102-373C9CB7BA54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585709-5CC4-A8B6-89ED-0111074AD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858CE8-3623-C647-029D-77F1F30E8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67D45-CB5C-4CFE-97DF-8257C8265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592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46005-9264-668C-90CC-43EAC7108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BBB6AC-EEA2-8E6B-C4A2-9A2160FA01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39C02B-C7D5-E877-97C2-47894E869D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1232EE-18DB-B966-D64E-7935CB079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5496B-EC16-4062-B102-373C9CB7BA54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5759C8-F3FC-CF2F-5EE8-87A5ABD3E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1A8B7C-C840-FE7F-D462-DAB74D5E4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67D45-CB5C-4CFE-97DF-8257C8265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016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74B92B-857D-AE55-0032-3C7E29A81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2352D8-D31C-D383-E832-1E43E6771D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0B8EA1-3E0B-42A2-3CBA-B7E8345583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05496B-EC16-4062-B102-373C9CB7BA54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26BB49-0BB2-8855-CFEB-47E87B6EA9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5E39FB-3EBA-DB78-80F9-D4BD9B28B2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E67D45-CB5C-4CFE-97DF-8257C8265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514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svg"/><Relationship Id="rId18" Type="http://schemas.openxmlformats.org/officeDocument/2006/relationships/image" Target="../media/image15.png"/><Relationship Id="rId26" Type="http://schemas.openxmlformats.org/officeDocument/2006/relationships/slide" Target="slide7.xml"/><Relationship Id="rId39" Type="http://schemas.openxmlformats.org/officeDocument/2006/relationships/image" Target="../media/image31.png"/><Relationship Id="rId21" Type="http://schemas.openxmlformats.org/officeDocument/2006/relationships/image" Target="../media/image17.png"/><Relationship Id="rId34" Type="http://schemas.openxmlformats.org/officeDocument/2006/relationships/image" Target="../media/image26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slide" Target="slide4.xml"/><Relationship Id="rId25" Type="http://schemas.openxmlformats.org/officeDocument/2006/relationships/image" Target="../media/image20.svg"/><Relationship Id="rId33" Type="http://schemas.openxmlformats.org/officeDocument/2006/relationships/image" Target="../media/image25.png"/><Relationship Id="rId38" Type="http://schemas.openxmlformats.org/officeDocument/2006/relationships/image" Target="../media/image30.png"/><Relationship Id="rId2" Type="http://schemas.openxmlformats.org/officeDocument/2006/relationships/image" Target="../media/image1.png"/><Relationship Id="rId16" Type="http://schemas.openxmlformats.org/officeDocument/2006/relationships/image" Target="../media/image14.svg"/><Relationship Id="rId20" Type="http://schemas.openxmlformats.org/officeDocument/2006/relationships/slide" Target="slide3.xml"/><Relationship Id="rId29" Type="http://schemas.openxmlformats.org/officeDocument/2006/relationships/slide" Target="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19.png"/><Relationship Id="rId32" Type="http://schemas.openxmlformats.org/officeDocument/2006/relationships/slide" Target="slide5.xml"/><Relationship Id="rId37" Type="http://schemas.openxmlformats.org/officeDocument/2006/relationships/image" Target="../media/image29.png"/><Relationship Id="rId40" Type="http://schemas.openxmlformats.org/officeDocument/2006/relationships/image" Target="../media/image32.jpg"/><Relationship Id="rId5" Type="http://schemas.openxmlformats.org/officeDocument/2006/relationships/image" Target="../media/image4.svg"/><Relationship Id="rId15" Type="http://schemas.openxmlformats.org/officeDocument/2006/relationships/image" Target="../media/image13.png"/><Relationship Id="rId23" Type="http://schemas.openxmlformats.org/officeDocument/2006/relationships/slide" Target="slide2.xml"/><Relationship Id="rId28" Type="http://schemas.openxmlformats.org/officeDocument/2006/relationships/image" Target="../media/image22.svg"/><Relationship Id="rId36" Type="http://schemas.openxmlformats.org/officeDocument/2006/relationships/image" Target="../media/image28.svg"/><Relationship Id="rId10" Type="http://schemas.openxmlformats.org/officeDocument/2006/relationships/image" Target="../media/image9.png"/><Relationship Id="rId19" Type="http://schemas.openxmlformats.org/officeDocument/2006/relationships/image" Target="../media/image16.svg"/><Relationship Id="rId31" Type="http://schemas.openxmlformats.org/officeDocument/2006/relationships/image" Target="../media/image24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slide" Target="slide1.xml"/><Relationship Id="rId22" Type="http://schemas.openxmlformats.org/officeDocument/2006/relationships/image" Target="../media/image18.svg"/><Relationship Id="rId27" Type="http://schemas.openxmlformats.org/officeDocument/2006/relationships/image" Target="../media/image21.png"/><Relationship Id="rId30" Type="http://schemas.openxmlformats.org/officeDocument/2006/relationships/image" Target="../media/image23.png"/><Relationship Id="rId35" Type="http://schemas.openxmlformats.org/officeDocument/2006/relationships/image" Target="../media/image27.png"/><Relationship Id="rId8" Type="http://schemas.openxmlformats.org/officeDocument/2006/relationships/image" Target="../media/image7.png"/><Relationship Id="rId3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svg"/><Relationship Id="rId18" Type="http://schemas.openxmlformats.org/officeDocument/2006/relationships/image" Target="../media/image15.png"/><Relationship Id="rId26" Type="http://schemas.openxmlformats.org/officeDocument/2006/relationships/slide" Target="slide7.xml"/><Relationship Id="rId39" Type="http://schemas.openxmlformats.org/officeDocument/2006/relationships/image" Target="../media/image37.svg"/><Relationship Id="rId21" Type="http://schemas.openxmlformats.org/officeDocument/2006/relationships/image" Target="../media/image17.png"/><Relationship Id="rId34" Type="http://schemas.openxmlformats.org/officeDocument/2006/relationships/image" Target="../media/image26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slide" Target="slide4.xml"/><Relationship Id="rId25" Type="http://schemas.openxmlformats.org/officeDocument/2006/relationships/image" Target="../media/image35.svg"/><Relationship Id="rId33" Type="http://schemas.openxmlformats.org/officeDocument/2006/relationships/image" Target="../media/image25.png"/><Relationship Id="rId38" Type="http://schemas.openxmlformats.org/officeDocument/2006/relationships/image" Target="../media/image36.png"/><Relationship Id="rId2" Type="http://schemas.openxmlformats.org/officeDocument/2006/relationships/image" Target="../media/image1.png"/><Relationship Id="rId16" Type="http://schemas.openxmlformats.org/officeDocument/2006/relationships/image" Target="../media/image34.svg"/><Relationship Id="rId20" Type="http://schemas.openxmlformats.org/officeDocument/2006/relationships/slide" Target="slide3.xml"/><Relationship Id="rId29" Type="http://schemas.openxmlformats.org/officeDocument/2006/relationships/slide" Target="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13.png"/><Relationship Id="rId32" Type="http://schemas.openxmlformats.org/officeDocument/2006/relationships/slide" Target="slide5.xml"/><Relationship Id="rId37" Type="http://schemas.openxmlformats.org/officeDocument/2006/relationships/image" Target="../media/image29.png"/><Relationship Id="rId5" Type="http://schemas.openxmlformats.org/officeDocument/2006/relationships/image" Target="../media/image4.svg"/><Relationship Id="rId15" Type="http://schemas.openxmlformats.org/officeDocument/2006/relationships/image" Target="../media/image33.png"/><Relationship Id="rId23" Type="http://schemas.openxmlformats.org/officeDocument/2006/relationships/slide" Target="slide2.xml"/><Relationship Id="rId28" Type="http://schemas.openxmlformats.org/officeDocument/2006/relationships/image" Target="../media/image22.svg"/><Relationship Id="rId36" Type="http://schemas.openxmlformats.org/officeDocument/2006/relationships/image" Target="../media/image28.svg"/><Relationship Id="rId10" Type="http://schemas.openxmlformats.org/officeDocument/2006/relationships/image" Target="../media/image9.png"/><Relationship Id="rId19" Type="http://schemas.openxmlformats.org/officeDocument/2006/relationships/image" Target="../media/image16.svg"/><Relationship Id="rId31" Type="http://schemas.openxmlformats.org/officeDocument/2006/relationships/image" Target="../media/image24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slide" Target="slide1.xml"/><Relationship Id="rId22" Type="http://schemas.openxmlformats.org/officeDocument/2006/relationships/image" Target="../media/image18.svg"/><Relationship Id="rId27" Type="http://schemas.openxmlformats.org/officeDocument/2006/relationships/image" Target="../media/image21.png"/><Relationship Id="rId30" Type="http://schemas.openxmlformats.org/officeDocument/2006/relationships/image" Target="../media/image23.png"/><Relationship Id="rId35" Type="http://schemas.openxmlformats.org/officeDocument/2006/relationships/image" Target="../media/image27.png"/><Relationship Id="rId8" Type="http://schemas.openxmlformats.org/officeDocument/2006/relationships/image" Target="../media/image7.png"/><Relationship Id="rId3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svg"/><Relationship Id="rId18" Type="http://schemas.openxmlformats.org/officeDocument/2006/relationships/image" Target="../media/image15.png"/><Relationship Id="rId26" Type="http://schemas.openxmlformats.org/officeDocument/2006/relationships/slide" Target="slide7.xml"/><Relationship Id="rId21" Type="http://schemas.openxmlformats.org/officeDocument/2006/relationships/image" Target="../media/image13.png"/><Relationship Id="rId34" Type="http://schemas.openxmlformats.org/officeDocument/2006/relationships/image" Target="../media/image26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slide" Target="slide4.xml"/><Relationship Id="rId25" Type="http://schemas.openxmlformats.org/officeDocument/2006/relationships/image" Target="../media/image40.svg"/><Relationship Id="rId33" Type="http://schemas.openxmlformats.org/officeDocument/2006/relationships/image" Target="../media/image25.png"/><Relationship Id="rId2" Type="http://schemas.openxmlformats.org/officeDocument/2006/relationships/image" Target="../media/image1.png"/><Relationship Id="rId16" Type="http://schemas.openxmlformats.org/officeDocument/2006/relationships/image" Target="../media/image34.svg"/><Relationship Id="rId20" Type="http://schemas.openxmlformats.org/officeDocument/2006/relationships/slide" Target="slide3.xml"/><Relationship Id="rId29" Type="http://schemas.openxmlformats.org/officeDocument/2006/relationships/slide" Target="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39.png"/><Relationship Id="rId32" Type="http://schemas.openxmlformats.org/officeDocument/2006/relationships/slide" Target="slide5.xml"/><Relationship Id="rId37" Type="http://schemas.openxmlformats.org/officeDocument/2006/relationships/image" Target="../media/image29.png"/><Relationship Id="rId5" Type="http://schemas.openxmlformats.org/officeDocument/2006/relationships/image" Target="../media/image4.svg"/><Relationship Id="rId15" Type="http://schemas.openxmlformats.org/officeDocument/2006/relationships/image" Target="../media/image33.png"/><Relationship Id="rId23" Type="http://schemas.openxmlformats.org/officeDocument/2006/relationships/slide" Target="slide2.xml"/><Relationship Id="rId28" Type="http://schemas.openxmlformats.org/officeDocument/2006/relationships/image" Target="../media/image22.svg"/><Relationship Id="rId36" Type="http://schemas.openxmlformats.org/officeDocument/2006/relationships/image" Target="../media/image28.svg"/><Relationship Id="rId10" Type="http://schemas.openxmlformats.org/officeDocument/2006/relationships/image" Target="../media/image9.png"/><Relationship Id="rId19" Type="http://schemas.openxmlformats.org/officeDocument/2006/relationships/image" Target="../media/image16.svg"/><Relationship Id="rId31" Type="http://schemas.openxmlformats.org/officeDocument/2006/relationships/image" Target="../media/image24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slide" Target="slide1.xml"/><Relationship Id="rId22" Type="http://schemas.openxmlformats.org/officeDocument/2006/relationships/image" Target="../media/image38.svg"/><Relationship Id="rId27" Type="http://schemas.openxmlformats.org/officeDocument/2006/relationships/image" Target="../media/image21.png"/><Relationship Id="rId30" Type="http://schemas.openxmlformats.org/officeDocument/2006/relationships/image" Target="../media/image23.png"/><Relationship Id="rId35" Type="http://schemas.openxmlformats.org/officeDocument/2006/relationships/image" Target="../media/image27.png"/><Relationship Id="rId8" Type="http://schemas.openxmlformats.org/officeDocument/2006/relationships/image" Target="../media/image7.png"/><Relationship Id="rId3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svg"/><Relationship Id="rId18" Type="http://schemas.openxmlformats.org/officeDocument/2006/relationships/image" Target="../media/image13.png"/><Relationship Id="rId26" Type="http://schemas.openxmlformats.org/officeDocument/2006/relationships/slide" Target="slide7.xml"/><Relationship Id="rId21" Type="http://schemas.openxmlformats.org/officeDocument/2006/relationships/image" Target="../media/image17.png"/><Relationship Id="rId34" Type="http://schemas.openxmlformats.org/officeDocument/2006/relationships/image" Target="../media/image26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slide" Target="slide4.xml"/><Relationship Id="rId25" Type="http://schemas.openxmlformats.org/officeDocument/2006/relationships/image" Target="../media/image20.svg"/><Relationship Id="rId33" Type="http://schemas.openxmlformats.org/officeDocument/2006/relationships/image" Target="../media/image25.png"/><Relationship Id="rId2" Type="http://schemas.openxmlformats.org/officeDocument/2006/relationships/image" Target="../media/image1.png"/><Relationship Id="rId16" Type="http://schemas.openxmlformats.org/officeDocument/2006/relationships/image" Target="../media/image34.svg"/><Relationship Id="rId20" Type="http://schemas.openxmlformats.org/officeDocument/2006/relationships/slide" Target="slide3.xml"/><Relationship Id="rId29" Type="http://schemas.openxmlformats.org/officeDocument/2006/relationships/slide" Target="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19.png"/><Relationship Id="rId32" Type="http://schemas.openxmlformats.org/officeDocument/2006/relationships/slide" Target="slide5.xml"/><Relationship Id="rId37" Type="http://schemas.openxmlformats.org/officeDocument/2006/relationships/image" Target="../media/image29.png"/><Relationship Id="rId5" Type="http://schemas.openxmlformats.org/officeDocument/2006/relationships/image" Target="../media/image4.svg"/><Relationship Id="rId15" Type="http://schemas.openxmlformats.org/officeDocument/2006/relationships/image" Target="../media/image33.png"/><Relationship Id="rId23" Type="http://schemas.openxmlformats.org/officeDocument/2006/relationships/slide" Target="slide2.xml"/><Relationship Id="rId28" Type="http://schemas.openxmlformats.org/officeDocument/2006/relationships/image" Target="../media/image22.svg"/><Relationship Id="rId36" Type="http://schemas.openxmlformats.org/officeDocument/2006/relationships/image" Target="../media/image28.svg"/><Relationship Id="rId10" Type="http://schemas.openxmlformats.org/officeDocument/2006/relationships/image" Target="../media/image9.png"/><Relationship Id="rId19" Type="http://schemas.openxmlformats.org/officeDocument/2006/relationships/image" Target="../media/image41.svg"/><Relationship Id="rId31" Type="http://schemas.openxmlformats.org/officeDocument/2006/relationships/image" Target="../media/image24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slide" Target="slide1.xml"/><Relationship Id="rId22" Type="http://schemas.openxmlformats.org/officeDocument/2006/relationships/image" Target="../media/image18.svg"/><Relationship Id="rId27" Type="http://schemas.openxmlformats.org/officeDocument/2006/relationships/image" Target="../media/image21.png"/><Relationship Id="rId30" Type="http://schemas.openxmlformats.org/officeDocument/2006/relationships/image" Target="../media/image23.png"/><Relationship Id="rId35" Type="http://schemas.openxmlformats.org/officeDocument/2006/relationships/image" Target="../media/image27.png"/><Relationship Id="rId8" Type="http://schemas.openxmlformats.org/officeDocument/2006/relationships/image" Target="../media/image7.png"/><Relationship Id="rId3" Type="http://schemas.openxmlformats.org/officeDocument/2006/relationships/image" Target="../media/image2.sv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svg"/><Relationship Id="rId18" Type="http://schemas.openxmlformats.org/officeDocument/2006/relationships/image" Target="../media/image15.png"/><Relationship Id="rId26" Type="http://schemas.openxmlformats.org/officeDocument/2006/relationships/slide" Target="slide7.xml"/><Relationship Id="rId21" Type="http://schemas.openxmlformats.org/officeDocument/2006/relationships/image" Target="../media/image17.png"/><Relationship Id="rId34" Type="http://schemas.openxmlformats.org/officeDocument/2006/relationships/image" Target="../media/image4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slide" Target="slide4.xml"/><Relationship Id="rId25" Type="http://schemas.openxmlformats.org/officeDocument/2006/relationships/image" Target="../media/image20.svg"/><Relationship Id="rId33" Type="http://schemas.openxmlformats.org/officeDocument/2006/relationships/image" Target="../media/image13.png"/><Relationship Id="rId2" Type="http://schemas.openxmlformats.org/officeDocument/2006/relationships/image" Target="../media/image1.png"/><Relationship Id="rId16" Type="http://schemas.openxmlformats.org/officeDocument/2006/relationships/image" Target="../media/image34.svg"/><Relationship Id="rId20" Type="http://schemas.openxmlformats.org/officeDocument/2006/relationships/slide" Target="slide3.xml"/><Relationship Id="rId29" Type="http://schemas.openxmlformats.org/officeDocument/2006/relationships/slide" Target="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19.png"/><Relationship Id="rId32" Type="http://schemas.openxmlformats.org/officeDocument/2006/relationships/slide" Target="slide5.xml"/><Relationship Id="rId37" Type="http://schemas.openxmlformats.org/officeDocument/2006/relationships/image" Target="../media/image29.png"/><Relationship Id="rId5" Type="http://schemas.openxmlformats.org/officeDocument/2006/relationships/image" Target="../media/image4.svg"/><Relationship Id="rId15" Type="http://schemas.openxmlformats.org/officeDocument/2006/relationships/image" Target="../media/image33.png"/><Relationship Id="rId23" Type="http://schemas.openxmlformats.org/officeDocument/2006/relationships/slide" Target="slide2.xml"/><Relationship Id="rId28" Type="http://schemas.openxmlformats.org/officeDocument/2006/relationships/image" Target="../media/image22.svg"/><Relationship Id="rId36" Type="http://schemas.openxmlformats.org/officeDocument/2006/relationships/image" Target="../media/image28.svg"/><Relationship Id="rId10" Type="http://schemas.openxmlformats.org/officeDocument/2006/relationships/image" Target="../media/image9.png"/><Relationship Id="rId19" Type="http://schemas.openxmlformats.org/officeDocument/2006/relationships/image" Target="../media/image16.svg"/><Relationship Id="rId31" Type="http://schemas.openxmlformats.org/officeDocument/2006/relationships/image" Target="../media/image24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slide" Target="slide1.xml"/><Relationship Id="rId22" Type="http://schemas.openxmlformats.org/officeDocument/2006/relationships/image" Target="../media/image18.svg"/><Relationship Id="rId27" Type="http://schemas.openxmlformats.org/officeDocument/2006/relationships/image" Target="../media/image21.png"/><Relationship Id="rId30" Type="http://schemas.openxmlformats.org/officeDocument/2006/relationships/image" Target="../media/image23.png"/><Relationship Id="rId35" Type="http://schemas.openxmlformats.org/officeDocument/2006/relationships/image" Target="../media/image27.png"/><Relationship Id="rId8" Type="http://schemas.openxmlformats.org/officeDocument/2006/relationships/image" Target="../media/image7.png"/><Relationship Id="rId3" Type="http://schemas.openxmlformats.org/officeDocument/2006/relationships/image" Target="../media/image2.sv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svg"/><Relationship Id="rId18" Type="http://schemas.openxmlformats.org/officeDocument/2006/relationships/image" Target="../media/image15.png"/><Relationship Id="rId26" Type="http://schemas.openxmlformats.org/officeDocument/2006/relationships/slide" Target="slide7.xml"/><Relationship Id="rId39" Type="http://schemas.openxmlformats.org/officeDocument/2006/relationships/image" Target="../media/image45.jpg"/><Relationship Id="rId21" Type="http://schemas.openxmlformats.org/officeDocument/2006/relationships/image" Target="../media/image17.png"/><Relationship Id="rId34" Type="http://schemas.openxmlformats.org/officeDocument/2006/relationships/image" Target="../media/image26.svg"/><Relationship Id="rId42" Type="http://schemas.openxmlformats.org/officeDocument/2006/relationships/image" Target="../media/image48.png"/><Relationship Id="rId47" Type="http://schemas.openxmlformats.org/officeDocument/2006/relationships/image" Target="../media/image53.pn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6" Type="http://schemas.openxmlformats.org/officeDocument/2006/relationships/image" Target="../media/image34.svg"/><Relationship Id="rId29" Type="http://schemas.openxmlformats.org/officeDocument/2006/relationships/slide" Target="slide6.xml"/><Relationship Id="rId11" Type="http://schemas.openxmlformats.org/officeDocument/2006/relationships/image" Target="../media/image10.svg"/><Relationship Id="rId24" Type="http://schemas.openxmlformats.org/officeDocument/2006/relationships/image" Target="../media/image19.png"/><Relationship Id="rId32" Type="http://schemas.openxmlformats.org/officeDocument/2006/relationships/slide" Target="slide5.xml"/><Relationship Id="rId37" Type="http://schemas.openxmlformats.org/officeDocument/2006/relationships/image" Target="../media/image29.png"/><Relationship Id="rId40" Type="http://schemas.openxmlformats.org/officeDocument/2006/relationships/image" Target="../media/image46.png"/><Relationship Id="rId45" Type="http://schemas.openxmlformats.org/officeDocument/2006/relationships/image" Target="../media/image51.png"/><Relationship Id="rId5" Type="http://schemas.openxmlformats.org/officeDocument/2006/relationships/image" Target="../media/image4.svg"/><Relationship Id="rId15" Type="http://schemas.openxmlformats.org/officeDocument/2006/relationships/image" Target="../media/image33.png"/><Relationship Id="rId23" Type="http://schemas.openxmlformats.org/officeDocument/2006/relationships/slide" Target="slide2.xml"/><Relationship Id="rId28" Type="http://schemas.openxmlformats.org/officeDocument/2006/relationships/image" Target="../media/image22.svg"/><Relationship Id="rId36" Type="http://schemas.openxmlformats.org/officeDocument/2006/relationships/image" Target="../media/image28.svg"/><Relationship Id="rId49" Type="http://schemas.openxmlformats.org/officeDocument/2006/relationships/image" Target="../media/image55.png"/><Relationship Id="rId10" Type="http://schemas.openxmlformats.org/officeDocument/2006/relationships/image" Target="../media/image9.png"/><Relationship Id="rId19" Type="http://schemas.openxmlformats.org/officeDocument/2006/relationships/image" Target="../media/image16.svg"/><Relationship Id="rId31" Type="http://schemas.openxmlformats.org/officeDocument/2006/relationships/image" Target="../media/image43.svg"/><Relationship Id="rId44" Type="http://schemas.openxmlformats.org/officeDocument/2006/relationships/image" Target="../media/image50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slide" Target="slide1.xml"/><Relationship Id="rId22" Type="http://schemas.openxmlformats.org/officeDocument/2006/relationships/image" Target="../media/image18.svg"/><Relationship Id="rId27" Type="http://schemas.openxmlformats.org/officeDocument/2006/relationships/image" Target="../media/image21.png"/><Relationship Id="rId30" Type="http://schemas.openxmlformats.org/officeDocument/2006/relationships/image" Target="../media/image13.png"/><Relationship Id="rId35" Type="http://schemas.openxmlformats.org/officeDocument/2006/relationships/image" Target="../media/image27.png"/><Relationship Id="rId43" Type="http://schemas.openxmlformats.org/officeDocument/2006/relationships/image" Target="../media/image49.png"/><Relationship Id="rId48" Type="http://schemas.openxmlformats.org/officeDocument/2006/relationships/image" Target="../media/image54.png"/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12" Type="http://schemas.openxmlformats.org/officeDocument/2006/relationships/image" Target="../media/image11.png"/><Relationship Id="rId17" Type="http://schemas.openxmlformats.org/officeDocument/2006/relationships/slide" Target="slide4.xml"/><Relationship Id="rId25" Type="http://schemas.openxmlformats.org/officeDocument/2006/relationships/image" Target="../media/image20.svg"/><Relationship Id="rId33" Type="http://schemas.openxmlformats.org/officeDocument/2006/relationships/image" Target="../media/image25.png"/><Relationship Id="rId38" Type="http://schemas.openxmlformats.org/officeDocument/2006/relationships/image" Target="../media/image44.png"/><Relationship Id="rId46" Type="http://schemas.openxmlformats.org/officeDocument/2006/relationships/image" Target="../media/image52.png"/><Relationship Id="rId20" Type="http://schemas.openxmlformats.org/officeDocument/2006/relationships/slide" Target="slide3.xml"/><Relationship Id="rId41" Type="http://schemas.openxmlformats.org/officeDocument/2006/relationships/image" Target="../media/image4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svg"/><Relationship Id="rId18" Type="http://schemas.openxmlformats.org/officeDocument/2006/relationships/image" Target="../media/image15.png"/><Relationship Id="rId26" Type="http://schemas.openxmlformats.org/officeDocument/2006/relationships/slide" Target="slide7.xml"/><Relationship Id="rId21" Type="http://schemas.openxmlformats.org/officeDocument/2006/relationships/image" Target="../media/image17.png"/><Relationship Id="rId34" Type="http://schemas.openxmlformats.org/officeDocument/2006/relationships/image" Target="../media/image26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slide" Target="slide4.xml"/><Relationship Id="rId25" Type="http://schemas.openxmlformats.org/officeDocument/2006/relationships/image" Target="../media/image20.svg"/><Relationship Id="rId33" Type="http://schemas.openxmlformats.org/officeDocument/2006/relationships/image" Target="../media/image25.png"/><Relationship Id="rId2" Type="http://schemas.openxmlformats.org/officeDocument/2006/relationships/image" Target="../media/image1.png"/><Relationship Id="rId16" Type="http://schemas.openxmlformats.org/officeDocument/2006/relationships/image" Target="../media/image34.svg"/><Relationship Id="rId20" Type="http://schemas.openxmlformats.org/officeDocument/2006/relationships/slide" Target="slide3.xml"/><Relationship Id="rId29" Type="http://schemas.openxmlformats.org/officeDocument/2006/relationships/slide" Target="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19.png"/><Relationship Id="rId32" Type="http://schemas.openxmlformats.org/officeDocument/2006/relationships/slide" Target="slide5.xml"/><Relationship Id="rId37" Type="http://schemas.openxmlformats.org/officeDocument/2006/relationships/image" Target="../media/image29.png"/><Relationship Id="rId5" Type="http://schemas.openxmlformats.org/officeDocument/2006/relationships/image" Target="../media/image4.svg"/><Relationship Id="rId15" Type="http://schemas.openxmlformats.org/officeDocument/2006/relationships/image" Target="../media/image33.png"/><Relationship Id="rId23" Type="http://schemas.openxmlformats.org/officeDocument/2006/relationships/slide" Target="slide2.xml"/><Relationship Id="rId28" Type="http://schemas.openxmlformats.org/officeDocument/2006/relationships/image" Target="../media/image56.svg"/><Relationship Id="rId36" Type="http://schemas.openxmlformats.org/officeDocument/2006/relationships/image" Target="../media/image28.svg"/><Relationship Id="rId10" Type="http://schemas.openxmlformats.org/officeDocument/2006/relationships/image" Target="../media/image9.png"/><Relationship Id="rId19" Type="http://schemas.openxmlformats.org/officeDocument/2006/relationships/image" Target="../media/image16.svg"/><Relationship Id="rId31" Type="http://schemas.openxmlformats.org/officeDocument/2006/relationships/image" Target="../media/image24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slide" Target="slide1.xml"/><Relationship Id="rId22" Type="http://schemas.openxmlformats.org/officeDocument/2006/relationships/image" Target="../media/image18.svg"/><Relationship Id="rId27" Type="http://schemas.openxmlformats.org/officeDocument/2006/relationships/image" Target="../media/image13.png"/><Relationship Id="rId30" Type="http://schemas.openxmlformats.org/officeDocument/2006/relationships/image" Target="../media/image23.png"/><Relationship Id="rId35" Type="http://schemas.openxmlformats.org/officeDocument/2006/relationships/image" Target="../media/image27.png"/><Relationship Id="rId8" Type="http://schemas.openxmlformats.org/officeDocument/2006/relationships/image" Target="../media/image7.png"/><Relationship Id="rId3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9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roup 87">
            <a:extLst>
              <a:ext uri="{FF2B5EF4-FFF2-40B4-BE49-F238E27FC236}">
                <a16:creationId xmlns:a16="http://schemas.microsoft.com/office/drawing/2014/main" id="{263518DA-4080-BB8F-4A2A-E698E87B54BD}"/>
              </a:ext>
            </a:extLst>
          </p:cNvPr>
          <p:cNvGrpSpPr/>
          <p:nvPr/>
        </p:nvGrpSpPr>
        <p:grpSpPr>
          <a:xfrm>
            <a:off x="0" y="-6634359"/>
            <a:ext cx="1170133" cy="15020670"/>
            <a:chOff x="0" y="-6634359"/>
            <a:chExt cx="1170133" cy="15020670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B36C972D-3624-7F8F-18B2-0476ECC20273}"/>
                </a:ext>
              </a:extLst>
            </p:cNvPr>
            <p:cNvSpPr/>
            <p:nvPr/>
          </p:nvSpPr>
          <p:spPr>
            <a:xfrm rot="10800000">
              <a:off x="0" y="-6634359"/>
              <a:ext cx="1161535" cy="1502067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Isosceles Triangle 30">
              <a:extLst>
                <a:ext uri="{FF2B5EF4-FFF2-40B4-BE49-F238E27FC236}">
                  <a16:creationId xmlns:a16="http://schemas.microsoft.com/office/drawing/2014/main" id="{48A029AF-CFB9-1CF7-FF5E-B2217D2BD94F}"/>
                </a:ext>
              </a:extLst>
            </p:cNvPr>
            <p:cNvSpPr/>
            <p:nvPr/>
          </p:nvSpPr>
          <p:spPr>
            <a:xfrm rot="5400000" flipV="1">
              <a:off x="-28332" y="553491"/>
              <a:ext cx="1730919" cy="666010"/>
            </a:xfrm>
            <a:custGeom>
              <a:avLst/>
              <a:gdLst>
                <a:gd name="connsiteX0" fmla="*/ 0 w 1698060"/>
                <a:gd name="connsiteY0" fmla="*/ 663808 h 663808"/>
                <a:gd name="connsiteX1" fmla="*/ 849030 w 1698060"/>
                <a:gd name="connsiteY1" fmla="*/ 0 h 663808"/>
                <a:gd name="connsiteX2" fmla="*/ 1698060 w 1698060"/>
                <a:gd name="connsiteY2" fmla="*/ 663808 h 663808"/>
                <a:gd name="connsiteX3" fmla="*/ 0 w 1698060"/>
                <a:gd name="connsiteY3" fmla="*/ 663808 h 663808"/>
                <a:gd name="connsiteX0" fmla="*/ 0 w 1698060"/>
                <a:gd name="connsiteY0" fmla="*/ 664030 h 664030"/>
                <a:gd name="connsiteX1" fmla="*/ 849030 w 1698060"/>
                <a:gd name="connsiteY1" fmla="*/ 222 h 664030"/>
                <a:gd name="connsiteX2" fmla="*/ 1698060 w 1698060"/>
                <a:gd name="connsiteY2" fmla="*/ 664030 h 664030"/>
                <a:gd name="connsiteX3" fmla="*/ 0 w 1698060"/>
                <a:gd name="connsiteY3" fmla="*/ 664030 h 664030"/>
                <a:gd name="connsiteX0" fmla="*/ 0 w 1698060"/>
                <a:gd name="connsiteY0" fmla="*/ 663950 h 666010"/>
                <a:gd name="connsiteX1" fmla="*/ 849030 w 1698060"/>
                <a:gd name="connsiteY1" fmla="*/ 142 h 666010"/>
                <a:gd name="connsiteX2" fmla="*/ 1698060 w 1698060"/>
                <a:gd name="connsiteY2" fmla="*/ 663950 h 666010"/>
                <a:gd name="connsiteX3" fmla="*/ 0 w 1698060"/>
                <a:gd name="connsiteY3" fmla="*/ 663950 h 666010"/>
                <a:gd name="connsiteX0" fmla="*/ 0 w 1730919"/>
                <a:gd name="connsiteY0" fmla="*/ 663950 h 666010"/>
                <a:gd name="connsiteX1" fmla="*/ 849030 w 1730919"/>
                <a:gd name="connsiteY1" fmla="*/ 142 h 666010"/>
                <a:gd name="connsiteX2" fmla="*/ 1698060 w 1730919"/>
                <a:gd name="connsiteY2" fmla="*/ 663950 h 666010"/>
                <a:gd name="connsiteX3" fmla="*/ 0 w 1730919"/>
                <a:gd name="connsiteY3" fmla="*/ 663950 h 666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0919" h="666010">
                  <a:moveTo>
                    <a:pt x="0" y="663950"/>
                  </a:moveTo>
                  <a:cubicBezTo>
                    <a:pt x="435410" y="709381"/>
                    <a:pt x="261220" y="-11577"/>
                    <a:pt x="849030" y="142"/>
                  </a:cubicBezTo>
                  <a:cubicBezTo>
                    <a:pt x="1436840" y="11861"/>
                    <a:pt x="1434100" y="671281"/>
                    <a:pt x="1698060" y="663950"/>
                  </a:cubicBezTo>
                  <a:cubicBezTo>
                    <a:pt x="1962020" y="656619"/>
                    <a:pt x="566020" y="663950"/>
                    <a:pt x="0" y="663950"/>
                  </a:cubicBezTo>
                  <a:close/>
                </a:path>
              </a:pathLst>
            </a:custGeom>
            <a:solidFill>
              <a:srgbClr val="FF99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C579A067-7560-30CB-B63A-5E089A6642E3}"/>
              </a:ext>
            </a:extLst>
          </p:cNvPr>
          <p:cNvGrpSpPr/>
          <p:nvPr/>
        </p:nvGrpSpPr>
        <p:grpSpPr>
          <a:xfrm>
            <a:off x="756740" y="518009"/>
            <a:ext cx="746419" cy="759057"/>
            <a:chOff x="-746419" y="341730"/>
            <a:chExt cx="746419" cy="759057"/>
          </a:xfrm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E186B904-7D33-6327-97F9-3ED8545A5C74}"/>
                </a:ext>
              </a:extLst>
            </p:cNvPr>
            <p:cNvSpPr/>
            <p:nvPr/>
          </p:nvSpPr>
          <p:spPr>
            <a:xfrm>
              <a:off x="-746419" y="341730"/>
              <a:ext cx="746419" cy="7590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2" name="Graphic 61" descr="Lightbulb">
              <a:extLst>
                <a:ext uri="{FF2B5EF4-FFF2-40B4-BE49-F238E27FC236}">
                  <a16:creationId xmlns:a16="http://schemas.microsoft.com/office/drawing/2014/main" id="{60656C19-139E-E651-F111-29CCAE9898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666545" y="444982"/>
              <a:ext cx="575099" cy="582219"/>
            </a:xfrm>
            <a:prstGeom prst="rect">
              <a:avLst/>
            </a:prstGeom>
          </p:spPr>
        </p:pic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09C088D0-C846-CE3C-BA93-8EDA81295B0A}"/>
              </a:ext>
            </a:extLst>
          </p:cNvPr>
          <p:cNvGrpSpPr/>
          <p:nvPr/>
        </p:nvGrpSpPr>
        <p:grpSpPr>
          <a:xfrm>
            <a:off x="-746419" y="2148572"/>
            <a:ext cx="746419" cy="759057"/>
            <a:chOff x="-746419" y="2148572"/>
            <a:chExt cx="746419" cy="759057"/>
          </a:xfrm>
        </p:grpSpPr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201505BA-D7BC-82C2-C97C-104FD2238514}"/>
                </a:ext>
              </a:extLst>
            </p:cNvPr>
            <p:cNvSpPr/>
            <p:nvPr/>
          </p:nvSpPr>
          <p:spPr>
            <a:xfrm>
              <a:off x="-746419" y="2148572"/>
              <a:ext cx="746419" cy="7590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5" name="Graphic 64" descr="Rocket">
              <a:extLst>
                <a:ext uri="{FF2B5EF4-FFF2-40B4-BE49-F238E27FC236}">
                  <a16:creationId xmlns:a16="http://schemas.microsoft.com/office/drawing/2014/main" id="{A4208A20-00D0-F1C8-61E4-8FEDC6A7FFB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678685" y="2260195"/>
              <a:ext cx="610950" cy="618513"/>
            </a:xfrm>
            <a:prstGeom prst="rect">
              <a:avLst/>
            </a:prstGeom>
          </p:spPr>
        </p:pic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647EE164-61AD-03EA-9785-A39E1E3371D0}"/>
              </a:ext>
            </a:extLst>
          </p:cNvPr>
          <p:cNvGrpSpPr/>
          <p:nvPr/>
        </p:nvGrpSpPr>
        <p:grpSpPr>
          <a:xfrm>
            <a:off x="-783948" y="1197030"/>
            <a:ext cx="746419" cy="759057"/>
            <a:chOff x="-783948" y="1197030"/>
            <a:chExt cx="746419" cy="759057"/>
          </a:xfrm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E68F17A4-854E-8616-F5E4-CCA110BEBC83}"/>
                </a:ext>
              </a:extLst>
            </p:cNvPr>
            <p:cNvSpPr/>
            <p:nvPr/>
          </p:nvSpPr>
          <p:spPr>
            <a:xfrm>
              <a:off x="-783948" y="1197030"/>
              <a:ext cx="746419" cy="7590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8" name="Graphic 67" descr="Comet">
              <a:extLst>
                <a:ext uri="{FF2B5EF4-FFF2-40B4-BE49-F238E27FC236}">
                  <a16:creationId xmlns:a16="http://schemas.microsoft.com/office/drawing/2014/main" id="{5D35C2A7-8A0C-3C2E-CAC7-368BE61C5C6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-666546" y="1293273"/>
              <a:ext cx="531076" cy="537651"/>
            </a:xfrm>
            <a:prstGeom prst="rect">
              <a:avLst/>
            </a:prstGeom>
          </p:spPr>
        </p:pic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7CA17FE0-DDCB-0763-7379-388A18F6415E}"/>
              </a:ext>
            </a:extLst>
          </p:cNvPr>
          <p:cNvGrpSpPr/>
          <p:nvPr/>
        </p:nvGrpSpPr>
        <p:grpSpPr>
          <a:xfrm>
            <a:off x="-746419" y="5728183"/>
            <a:ext cx="746419" cy="759057"/>
            <a:chOff x="-746419" y="5728183"/>
            <a:chExt cx="746419" cy="759057"/>
          </a:xfrm>
        </p:grpSpPr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49F254C7-FCA1-6F79-9905-E69EFB31A4B6}"/>
                </a:ext>
              </a:extLst>
            </p:cNvPr>
            <p:cNvSpPr/>
            <p:nvPr/>
          </p:nvSpPr>
          <p:spPr>
            <a:xfrm>
              <a:off x="-746419" y="5728183"/>
              <a:ext cx="746419" cy="7590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1" name="Graphic 70" descr="Checklist RTL">
              <a:extLst>
                <a:ext uri="{FF2B5EF4-FFF2-40B4-BE49-F238E27FC236}">
                  <a16:creationId xmlns:a16="http://schemas.microsoft.com/office/drawing/2014/main" id="{B0B2FD39-6078-7349-7F9A-AE62EBF402C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666545" y="5845912"/>
              <a:ext cx="601233" cy="608676"/>
            </a:xfrm>
            <a:prstGeom prst="rect">
              <a:avLst/>
            </a:prstGeom>
          </p:spPr>
        </p:pic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CE4F9523-3F47-F320-53C2-74CF828C4D0E}"/>
              </a:ext>
            </a:extLst>
          </p:cNvPr>
          <p:cNvGrpSpPr/>
          <p:nvPr/>
        </p:nvGrpSpPr>
        <p:grpSpPr>
          <a:xfrm>
            <a:off x="-746419" y="4833280"/>
            <a:ext cx="746419" cy="759057"/>
            <a:chOff x="-746419" y="4833280"/>
            <a:chExt cx="746419" cy="759057"/>
          </a:xfrm>
        </p:grpSpPr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06B54B3E-4FD6-E75B-7DCE-F9F0257EDA68}"/>
                </a:ext>
              </a:extLst>
            </p:cNvPr>
            <p:cNvSpPr/>
            <p:nvPr/>
          </p:nvSpPr>
          <p:spPr>
            <a:xfrm>
              <a:off x="-746419" y="4833280"/>
              <a:ext cx="746419" cy="7590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4" name="Graphic 73" descr="Web design">
              <a:extLst>
                <a:ext uri="{FF2B5EF4-FFF2-40B4-BE49-F238E27FC236}">
                  <a16:creationId xmlns:a16="http://schemas.microsoft.com/office/drawing/2014/main" id="{E3545102-BD8F-41A6-B2E4-1723338585E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-666545" y="4902736"/>
              <a:ext cx="612562" cy="620146"/>
            </a:xfrm>
            <a:prstGeom prst="rect">
              <a:avLst/>
            </a:prstGeom>
          </p:spPr>
        </p:pic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7A03325E-9037-87DB-5E57-4CDDF3FCC7FB}"/>
              </a:ext>
            </a:extLst>
          </p:cNvPr>
          <p:cNvGrpSpPr/>
          <p:nvPr/>
        </p:nvGrpSpPr>
        <p:grpSpPr>
          <a:xfrm>
            <a:off x="-746419" y="3904394"/>
            <a:ext cx="746419" cy="759057"/>
            <a:chOff x="-746419" y="3904394"/>
            <a:chExt cx="746419" cy="759057"/>
          </a:xfrm>
        </p:grpSpPr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DCE05A4F-7588-EDD2-EAAD-0DE8271AA6DC}"/>
                </a:ext>
              </a:extLst>
            </p:cNvPr>
            <p:cNvSpPr/>
            <p:nvPr/>
          </p:nvSpPr>
          <p:spPr>
            <a:xfrm>
              <a:off x="-746419" y="3904394"/>
              <a:ext cx="746419" cy="7590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7" name="Graphic 76" descr="Downward trend RTL">
              <a:extLst>
                <a:ext uri="{FF2B5EF4-FFF2-40B4-BE49-F238E27FC236}">
                  <a16:creationId xmlns:a16="http://schemas.microsoft.com/office/drawing/2014/main" id="{A4D2877B-7DF4-318C-EACF-70AF57154F5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-678685" y="3994268"/>
              <a:ext cx="572224" cy="579308"/>
            </a:xfrm>
            <a:prstGeom prst="rect">
              <a:avLst/>
            </a:prstGeom>
          </p:spPr>
        </p:pic>
      </p:grpSp>
      <p:pic>
        <p:nvPicPr>
          <p:cNvPr id="78" name="Graphic 77" descr="Lightbulb">
            <a:hlinkClick r:id="rId14" action="ppaction://hlinksldjump"/>
            <a:extLst>
              <a:ext uri="{FF2B5EF4-FFF2-40B4-BE49-F238E27FC236}">
                <a16:creationId xmlns:a16="http://schemas.microsoft.com/office/drawing/2014/main" id="{0F52698F-E2E8-7BFB-3E6E-81CAA1BBEDE5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82155" y="442500"/>
            <a:ext cx="575099" cy="582219"/>
          </a:xfrm>
          <a:prstGeom prst="rect">
            <a:avLst/>
          </a:prstGeom>
        </p:spPr>
      </p:pic>
      <p:pic>
        <p:nvPicPr>
          <p:cNvPr id="79" name="Graphic 78" descr="Question mark">
            <a:hlinkClick r:id="rId17" action="ppaction://hlinksldjump"/>
            <a:extLst>
              <a:ext uri="{FF2B5EF4-FFF2-40B4-BE49-F238E27FC236}">
                <a16:creationId xmlns:a16="http://schemas.microsoft.com/office/drawing/2014/main" id="{E677543C-ACA4-D78A-09C2-E37C2550CEC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22546" y="3100114"/>
            <a:ext cx="617950" cy="625600"/>
          </a:xfrm>
          <a:prstGeom prst="rect">
            <a:avLst/>
          </a:prstGeom>
        </p:spPr>
      </p:pic>
      <p:pic>
        <p:nvPicPr>
          <p:cNvPr id="80" name="Graphic 79" descr="Rocket">
            <a:hlinkClick r:id="rId20" action="ppaction://hlinksldjump"/>
            <a:extLst>
              <a:ext uri="{FF2B5EF4-FFF2-40B4-BE49-F238E27FC236}">
                <a16:creationId xmlns:a16="http://schemas.microsoft.com/office/drawing/2014/main" id="{A4BA4D00-C2C7-059A-AA2F-6BD6D4BD9FDC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229546" y="2260195"/>
            <a:ext cx="610950" cy="618513"/>
          </a:xfrm>
          <a:prstGeom prst="rect">
            <a:avLst/>
          </a:prstGeom>
        </p:spPr>
      </p:pic>
      <p:pic>
        <p:nvPicPr>
          <p:cNvPr id="81" name="Graphic 80" descr="Comet">
            <a:hlinkClick r:id="rId23" action="ppaction://hlinksldjump"/>
            <a:extLst>
              <a:ext uri="{FF2B5EF4-FFF2-40B4-BE49-F238E27FC236}">
                <a16:creationId xmlns:a16="http://schemas.microsoft.com/office/drawing/2014/main" id="{489E2A99-1231-74BA-C5B2-631302CD5516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241685" y="1293273"/>
            <a:ext cx="531076" cy="537651"/>
          </a:xfrm>
          <a:prstGeom prst="rect">
            <a:avLst/>
          </a:prstGeom>
        </p:spPr>
      </p:pic>
      <p:pic>
        <p:nvPicPr>
          <p:cNvPr id="82" name="Graphic 81" descr="Checklist RTL">
            <a:hlinkClick r:id="rId26" action="ppaction://hlinksldjump"/>
            <a:extLst>
              <a:ext uri="{FF2B5EF4-FFF2-40B4-BE49-F238E27FC236}">
                <a16:creationId xmlns:a16="http://schemas.microsoft.com/office/drawing/2014/main" id="{67B3C637-6489-8BF7-F90A-BDC3F0E25C75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241686" y="5845912"/>
            <a:ext cx="601233" cy="608676"/>
          </a:xfrm>
          <a:prstGeom prst="rect">
            <a:avLst/>
          </a:prstGeom>
        </p:spPr>
      </p:pic>
      <p:pic>
        <p:nvPicPr>
          <p:cNvPr id="83" name="Graphic 82" descr="Web design">
            <a:hlinkClick r:id="rId29" action="ppaction://hlinksldjump"/>
            <a:extLst>
              <a:ext uri="{FF2B5EF4-FFF2-40B4-BE49-F238E27FC236}">
                <a16:creationId xmlns:a16="http://schemas.microsoft.com/office/drawing/2014/main" id="{CC6DD5DF-A21A-89EB-CF0E-0F7419A0062C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241686" y="4902736"/>
            <a:ext cx="612562" cy="620146"/>
          </a:xfrm>
          <a:prstGeom prst="rect">
            <a:avLst/>
          </a:prstGeom>
        </p:spPr>
      </p:pic>
      <p:pic>
        <p:nvPicPr>
          <p:cNvPr id="84" name="Graphic 83" descr="Downward trend RTL">
            <a:hlinkClick r:id="rId32" action="ppaction://hlinksldjump"/>
            <a:extLst>
              <a:ext uri="{FF2B5EF4-FFF2-40B4-BE49-F238E27FC236}">
                <a16:creationId xmlns:a16="http://schemas.microsoft.com/office/drawing/2014/main" id="{8BDE677C-C532-32CC-DFF6-7F2417D18A9C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229546" y="3994268"/>
            <a:ext cx="572224" cy="579308"/>
          </a:xfrm>
          <a:prstGeom prst="rect">
            <a:avLst/>
          </a:prstGeom>
        </p:spPr>
      </p:pic>
      <p:grpSp>
        <p:nvGrpSpPr>
          <p:cNvPr id="85" name="Group 84">
            <a:extLst>
              <a:ext uri="{FF2B5EF4-FFF2-40B4-BE49-F238E27FC236}">
                <a16:creationId xmlns:a16="http://schemas.microsoft.com/office/drawing/2014/main" id="{0D26948E-36CF-BA0F-0EF2-B310C799F2AA}"/>
              </a:ext>
            </a:extLst>
          </p:cNvPr>
          <p:cNvGrpSpPr/>
          <p:nvPr/>
        </p:nvGrpSpPr>
        <p:grpSpPr>
          <a:xfrm>
            <a:off x="-792681" y="3033385"/>
            <a:ext cx="746419" cy="759057"/>
            <a:chOff x="-746419" y="2998163"/>
            <a:chExt cx="746419" cy="759057"/>
          </a:xfrm>
        </p:grpSpPr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F3B5D192-89B0-C885-256E-40E4E57172D6}"/>
                </a:ext>
              </a:extLst>
            </p:cNvPr>
            <p:cNvSpPr/>
            <p:nvPr/>
          </p:nvSpPr>
          <p:spPr>
            <a:xfrm>
              <a:off x="-746419" y="2998163"/>
              <a:ext cx="746419" cy="7590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7" name="Graphic 86" descr="Question mark">
              <a:extLst>
                <a:ext uri="{FF2B5EF4-FFF2-40B4-BE49-F238E27FC236}">
                  <a16:creationId xmlns:a16="http://schemas.microsoft.com/office/drawing/2014/main" id="{49FC1C10-9290-3F01-42A9-81F30CFFF397}"/>
                </a:ext>
              </a:extLst>
            </p:cNvPr>
            <p:cNvPicPr>
              <a:picLocks noChangeAspect="1"/>
            </p:cNvPicPr>
            <p:nvPr/>
          </p:nvPicPr>
          <p:blipFill>
            <a:blip r:embed="rId3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6"/>
                </a:ext>
              </a:extLst>
            </a:blip>
            <a:stretch>
              <a:fillRect/>
            </a:stretch>
          </p:blipFill>
          <p:spPr>
            <a:xfrm>
              <a:off x="-685685" y="3100114"/>
              <a:ext cx="617950" cy="625600"/>
            </a:xfrm>
            <a:prstGeom prst="rect">
              <a:avLst/>
            </a:prstGeom>
          </p:spPr>
        </p:pic>
      </p:grpSp>
      <p:sp>
        <p:nvSpPr>
          <p:cNvPr id="102" name="Google Shape;81;p12">
            <a:extLst>
              <a:ext uri="{FF2B5EF4-FFF2-40B4-BE49-F238E27FC236}">
                <a16:creationId xmlns:a16="http://schemas.microsoft.com/office/drawing/2014/main" id="{5A114B5E-FBC6-3FE3-5916-C1831EE0AD0A}"/>
              </a:ext>
            </a:extLst>
          </p:cNvPr>
          <p:cNvSpPr txBox="1"/>
          <p:nvPr/>
        </p:nvSpPr>
        <p:spPr>
          <a:xfrm>
            <a:off x="7650279" y="619945"/>
            <a:ext cx="3592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82;p12">
            <a:extLst>
              <a:ext uri="{FF2B5EF4-FFF2-40B4-BE49-F238E27FC236}">
                <a16:creationId xmlns:a16="http://schemas.microsoft.com/office/drawing/2014/main" id="{3068F661-1785-6D87-22F7-DF58191AC8CF}"/>
              </a:ext>
            </a:extLst>
          </p:cNvPr>
          <p:cNvSpPr txBox="1"/>
          <p:nvPr/>
        </p:nvSpPr>
        <p:spPr>
          <a:xfrm>
            <a:off x="2428128" y="2606451"/>
            <a:ext cx="7989448" cy="853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u="sng" dirty="0">
                <a:solidFill>
                  <a:srgbClr val="FFFFFF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  <a:cs typeface="Open Sans"/>
                <a:sym typeface="Open Sans"/>
              </a:rPr>
              <a:t>TOPIC: REAL-TIME E-LEARNING SYSTEM</a:t>
            </a:r>
            <a:endParaRPr sz="3200" b="1" i="1" dirty="0">
              <a:solidFill>
                <a:srgbClr val="AF4A0D"/>
              </a:solidFill>
              <a:latin typeface="Adobe Gothic Std B" panose="020B0800000000000000" pitchFamily="34" charset="-128"/>
              <a:ea typeface="Adobe Gothic Std B" panose="020B0800000000000000" pitchFamily="34" charset="-128"/>
              <a:cs typeface="Corben"/>
              <a:sym typeface="Corben"/>
            </a:endParaRPr>
          </a:p>
        </p:txBody>
      </p:sp>
      <p:sp>
        <p:nvSpPr>
          <p:cNvPr id="104" name="Google Shape;83;p12">
            <a:extLst>
              <a:ext uri="{FF2B5EF4-FFF2-40B4-BE49-F238E27FC236}">
                <a16:creationId xmlns:a16="http://schemas.microsoft.com/office/drawing/2014/main" id="{4C812B79-7A81-1281-F1B9-616E1845D318}"/>
              </a:ext>
            </a:extLst>
          </p:cNvPr>
          <p:cNvSpPr txBox="1"/>
          <p:nvPr/>
        </p:nvSpPr>
        <p:spPr>
          <a:xfrm>
            <a:off x="2354702" y="3652884"/>
            <a:ext cx="8136300" cy="21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0" i="1" u="none" strike="noStrike" cap="none" dirty="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Presented By:</a:t>
            </a:r>
            <a:endParaRPr sz="2000" b="0" i="1" u="none" strike="noStrike" cap="none" dirty="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i="1" dirty="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i="1" dirty="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rgbClr val="FFFFFF"/>
                </a:solidFill>
                <a:latin typeface="Bilbo"/>
                <a:ea typeface="Bilbo"/>
                <a:cs typeface="Bilbo"/>
                <a:sym typeface="Bilbo"/>
              </a:rPr>
              <a:t>KETCHANJI VALERY DJANYA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 dirty="0">
              <a:solidFill>
                <a:srgbClr val="FFFFFF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5" name="Google Shape;84;p12">
            <a:extLst>
              <a:ext uri="{FF2B5EF4-FFF2-40B4-BE49-F238E27FC236}">
                <a16:creationId xmlns:a16="http://schemas.microsoft.com/office/drawing/2014/main" id="{852E4887-2EE7-1E39-F4B6-0B777C7689B9}"/>
              </a:ext>
            </a:extLst>
          </p:cNvPr>
          <p:cNvSpPr txBox="1"/>
          <p:nvPr/>
        </p:nvSpPr>
        <p:spPr>
          <a:xfrm>
            <a:off x="4794464" y="4604668"/>
            <a:ext cx="3784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06" name="Google Shape;85;p12">
            <a:extLst>
              <a:ext uri="{FF2B5EF4-FFF2-40B4-BE49-F238E27FC236}">
                <a16:creationId xmlns:a16="http://schemas.microsoft.com/office/drawing/2014/main" id="{D5FF76EC-9CFF-0280-DBE2-7176CC7BB27F}"/>
              </a:ext>
            </a:extLst>
          </p:cNvPr>
          <p:cNvPicPr preferRelativeResize="0"/>
          <p:nvPr/>
        </p:nvPicPr>
        <p:blipFill>
          <a:blip r:embed="rId37">
            <a:alphaModFix/>
          </a:blip>
          <a:stretch>
            <a:fillRect/>
          </a:stretch>
        </p:blipFill>
        <p:spPr>
          <a:xfrm>
            <a:off x="1841992" y="5393186"/>
            <a:ext cx="767393" cy="7673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86;p12">
            <a:extLst>
              <a:ext uri="{FF2B5EF4-FFF2-40B4-BE49-F238E27FC236}">
                <a16:creationId xmlns:a16="http://schemas.microsoft.com/office/drawing/2014/main" id="{DB6091CA-3327-FC52-497E-6CA3A8F3F263}"/>
              </a:ext>
            </a:extLst>
          </p:cNvPr>
          <p:cNvPicPr preferRelativeResize="0"/>
          <p:nvPr/>
        </p:nvPicPr>
        <p:blipFill>
          <a:blip r:embed="rId37">
            <a:alphaModFix/>
          </a:blip>
          <a:stretch>
            <a:fillRect/>
          </a:stretch>
        </p:blipFill>
        <p:spPr>
          <a:xfrm rot="-1717077">
            <a:off x="10767872" y="5256283"/>
            <a:ext cx="767393" cy="7673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87;p12">
            <a:extLst>
              <a:ext uri="{FF2B5EF4-FFF2-40B4-BE49-F238E27FC236}">
                <a16:creationId xmlns:a16="http://schemas.microsoft.com/office/drawing/2014/main" id="{C79DC7F7-9103-160B-8942-FE45C0D4C3DA}"/>
              </a:ext>
            </a:extLst>
          </p:cNvPr>
          <p:cNvPicPr preferRelativeResize="0"/>
          <p:nvPr/>
        </p:nvPicPr>
        <p:blipFill>
          <a:blip r:embed="rId37">
            <a:alphaModFix/>
          </a:blip>
          <a:stretch>
            <a:fillRect/>
          </a:stretch>
        </p:blipFill>
        <p:spPr>
          <a:xfrm rot="-1117750">
            <a:off x="10818020" y="236246"/>
            <a:ext cx="767393" cy="7673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88;p12">
            <a:extLst>
              <a:ext uri="{FF2B5EF4-FFF2-40B4-BE49-F238E27FC236}">
                <a16:creationId xmlns:a16="http://schemas.microsoft.com/office/drawing/2014/main" id="{A9436330-B337-2AF4-219C-B4107CCCB3A7}"/>
              </a:ext>
            </a:extLst>
          </p:cNvPr>
          <p:cNvPicPr preferRelativeResize="0"/>
          <p:nvPr/>
        </p:nvPicPr>
        <p:blipFill>
          <a:blip r:embed="rId38">
            <a:alphaModFix/>
          </a:blip>
          <a:stretch>
            <a:fillRect/>
          </a:stretch>
        </p:blipFill>
        <p:spPr>
          <a:xfrm>
            <a:off x="2687221" y="553101"/>
            <a:ext cx="1665475" cy="17070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89;p12">
            <a:extLst>
              <a:ext uri="{FF2B5EF4-FFF2-40B4-BE49-F238E27FC236}">
                <a16:creationId xmlns:a16="http://schemas.microsoft.com/office/drawing/2014/main" id="{4495A446-D25A-E3E9-3953-00218A99AC26}"/>
              </a:ext>
            </a:extLst>
          </p:cNvPr>
          <p:cNvPicPr preferRelativeResize="0"/>
          <p:nvPr/>
        </p:nvPicPr>
        <p:blipFill>
          <a:blip r:embed="rId39">
            <a:alphaModFix/>
          </a:blip>
          <a:stretch>
            <a:fillRect/>
          </a:stretch>
        </p:blipFill>
        <p:spPr>
          <a:xfrm>
            <a:off x="9074134" y="991141"/>
            <a:ext cx="1471625" cy="11023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90;p12">
            <a:extLst>
              <a:ext uri="{FF2B5EF4-FFF2-40B4-BE49-F238E27FC236}">
                <a16:creationId xmlns:a16="http://schemas.microsoft.com/office/drawing/2014/main" id="{D42529B3-BC72-CB40-72C3-9C97DAE1D0C8}"/>
              </a:ext>
            </a:extLst>
          </p:cNvPr>
          <p:cNvPicPr preferRelativeResize="0"/>
          <p:nvPr/>
        </p:nvPicPr>
        <p:blipFill>
          <a:blip r:embed="rId37">
            <a:alphaModFix/>
          </a:blip>
          <a:stretch>
            <a:fillRect/>
          </a:stretch>
        </p:blipFill>
        <p:spPr>
          <a:xfrm rot="-1117750">
            <a:off x="1748707" y="173269"/>
            <a:ext cx="767393" cy="7673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91;p12">
            <a:extLst>
              <a:ext uri="{FF2B5EF4-FFF2-40B4-BE49-F238E27FC236}">
                <a16:creationId xmlns:a16="http://schemas.microsoft.com/office/drawing/2014/main" id="{BB179F27-E995-175D-E12B-DB0D9A9307F0}"/>
              </a:ext>
            </a:extLst>
          </p:cNvPr>
          <p:cNvPicPr preferRelativeResize="0"/>
          <p:nvPr/>
        </p:nvPicPr>
        <p:blipFill>
          <a:blip r:embed="rId40">
            <a:alphaModFix/>
          </a:blip>
          <a:stretch>
            <a:fillRect/>
          </a:stretch>
        </p:blipFill>
        <p:spPr>
          <a:xfrm>
            <a:off x="5654889" y="715980"/>
            <a:ext cx="1389075" cy="13890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94039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DD66A7C-AB03-0D79-2279-8641624993FF}"/>
              </a:ext>
            </a:extLst>
          </p:cNvPr>
          <p:cNvGrpSpPr/>
          <p:nvPr/>
        </p:nvGrpSpPr>
        <p:grpSpPr>
          <a:xfrm>
            <a:off x="0" y="-5933777"/>
            <a:ext cx="1170133" cy="15020670"/>
            <a:chOff x="0" y="-6634359"/>
            <a:chExt cx="1170133" cy="1502067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57A784C-A917-4035-A19E-1DB1F185F988}"/>
                </a:ext>
              </a:extLst>
            </p:cNvPr>
            <p:cNvSpPr/>
            <p:nvPr/>
          </p:nvSpPr>
          <p:spPr>
            <a:xfrm rot="10800000">
              <a:off x="0" y="-6634359"/>
              <a:ext cx="1161535" cy="1502067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Isosceles Triangle 30">
              <a:extLst>
                <a:ext uri="{FF2B5EF4-FFF2-40B4-BE49-F238E27FC236}">
                  <a16:creationId xmlns:a16="http://schemas.microsoft.com/office/drawing/2014/main" id="{0F012BFE-7F45-7634-CB7C-E56706CE81AF}"/>
                </a:ext>
              </a:extLst>
            </p:cNvPr>
            <p:cNvSpPr/>
            <p:nvPr/>
          </p:nvSpPr>
          <p:spPr>
            <a:xfrm rot="5400000" flipV="1">
              <a:off x="-28332" y="553491"/>
              <a:ext cx="1730919" cy="666010"/>
            </a:xfrm>
            <a:custGeom>
              <a:avLst/>
              <a:gdLst>
                <a:gd name="connsiteX0" fmla="*/ 0 w 1698060"/>
                <a:gd name="connsiteY0" fmla="*/ 663808 h 663808"/>
                <a:gd name="connsiteX1" fmla="*/ 849030 w 1698060"/>
                <a:gd name="connsiteY1" fmla="*/ 0 h 663808"/>
                <a:gd name="connsiteX2" fmla="*/ 1698060 w 1698060"/>
                <a:gd name="connsiteY2" fmla="*/ 663808 h 663808"/>
                <a:gd name="connsiteX3" fmla="*/ 0 w 1698060"/>
                <a:gd name="connsiteY3" fmla="*/ 663808 h 663808"/>
                <a:gd name="connsiteX0" fmla="*/ 0 w 1698060"/>
                <a:gd name="connsiteY0" fmla="*/ 664030 h 664030"/>
                <a:gd name="connsiteX1" fmla="*/ 849030 w 1698060"/>
                <a:gd name="connsiteY1" fmla="*/ 222 h 664030"/>
                <a:gd name="connsiteX2" fmla="*/ 1698060 w 1698060"/>
                <a:gd name="connsiteY2" fmla="*/ 664030 h 664030"/>
                <a:gd name="connsiteX3" fmla="*/ 0 w 1698060"/>
                <a:gd name="connsiteY3" fmla="*/ 664030 h 664030"/>
                <a:gd name="connsiteX0" fmla="*/ 0 w 1698060"/>
                <a:gd name="connsiteY0" fmla="*/ 663950 h 666010"/>
                <a:gd name="connsiteX1" fmla="*/ 849030 w 1698060"/>
                <a:gd name="connsiteY1" fmla="*/ 142 h 666010"/>
                <a:gd name="connsiteX2" fmla="*/ 1698060 w 1698060"/>
                <a:gd name="connsiteY2" fmla="*/ 663950 h 666010"/>
                <a:gd name="connsiteX3" fmla="*/ 0 w 1698060"/>
                <a:gd name="connsiteY3" fmla="*/ 663950 h 666010"/>
                <a:gd name="connsiteX0" fmla="*/ 0 w 1730919"/>
                <a:gd name="connsiteY0" fmla="*/ 663950 h 666010"/>
                <a:gd name="connsiteX1" fmla="*/ 849030 w 1730919"/>
                <a:gd name="connsiteY1" fmla="*/ 142 h 666010"/>
                <a:gd name="connsiteX2" fmla="*/ 1698060 w 1730919"/>
                <a:gd name="connsiteY2" fmla="*/ 663950 h 666010"/>
                <a:gd name="connsiteX3" fmla="*/ 0 w 1730919"/>
                <a:gd name="connsiteY3" fmla="*/ 663950 h 666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0919" h="666010">
                  <a:moveTo>
                    <a:pt x="0" y="663950"/>
                  </a:moveTo>
                  <a:cubicBezTo>
                    <a:pt x="435410" y="709381"/>
                    <a:pt x="261220" y="-11577"/>
                    <a:pt x="849030" y="142"/>
                  </a:cubicBezTo>
                  <a:cubicBezTo>
                    <a:pt x="1436840" y="11861"/>
                    <a:pt x="1434100" y="671281"/>
                    <a:pt x="1698060" y="663950"/>
                  </a:cubicBezTo>
                  <a:cubicBezTo>
                    <a:pt x="1962020" y="656619"/>
                    <a:pt x="566020" y="663950"/>
                    <a:pt x="0" y="663950"/>
                  </a:cubicBezTo>
                  <a:close/>
                </a:path>
              </a:pathLst>
            </a:custGeom>
            <a:solidFill>
              <a:srgbClr val="FFFF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B4E5A39E-AE47-E8F3-4BC5-9004838638CC}"/>
              </a:ext>
            </a:extLst>
          </p:cNvPr>
          <p:cNvGrpSpPr/>
          <p:nvPr/>
        </p:nvGrpSpPr>
        <p:grpSpPr>
          <a:xfrm>
            <a:off x="-825253" y="312217"/>
            <a:ext cx="746419" cy="759057"/>
            <a:chOff x="-746419" y="341730"/>
            <a:chExt cx="746419" cy="759057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A928663-EF6C-9CF8-564E-39AB2C39EE46}"/>
                </a:ext>
              </a:extLst>
            </p:cNvPr>
            <p:cNvSpPr/>
            <p:nvPr/>
          </p:nvSpPr>
          <p:spPr>
            <a:xfrm>
              <a:off x="-746419" y="341730"/>
              <a:ext cx="746419" cy="7590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Graphic 6" descr="Lightbulb">
              <a:extLst>
                <a:ext uri="{FF2B5EF4-FFF2-40B4-BE49-F238E27FC236}">
                  <a16:creationId xmlns:a16="http://schemas.microsoft.com/office/drawing/2014/main" id="{A76FEE5C-469B-8DF3-49F9-DACC37C547B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666545" y="444982"/>
              <a:ext cx="575099" cy="582219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5FD96654-1E6B-8AC0-6A5F-4CB05626F36E}"/>
              </a:ext>
            </a:extLst>
          </p:cNvPr>
          <p:cNvGrpSpPr/>
          <p:nvPr/>
        </p:nvGrpSpPr>
        <p:grpSpPr>
          <a:xfrm>
            <a:off x="-746419" y="2148572"/>
            <a:ext cx="746419" cy="759057"/>
            <a:chOff x="-746419" y="2148572"/>
            <a:chExt cx="746419" cy="759057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2F3718A-2BF7-0E48-8E8F-169008812BAB}"/>
                </a:ext>
              </a:extLst>
            </p:cNvPr>
            <p:cNvSpPr/>
            <p:nvPr/>
          </p:nvSpPr>
          <p:spPr>
            <a:xfrm>
              <a:off x="-746419" y="2148572"/>
              <a:ext cx="746419" cy="7590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Graphic 9" descr="Rocket">
              <a:extLst>
                <a:ext uri="{FF2B5EF4-FFF2-40B4-BE49-F238E27FC236}">
                  <a16:creationId xmlns:a16="http://schemas.microsoft.com/office/drawing/2014/main" id="{2DC7B16D-E27B-210D-D84C-A1DC97DF82A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678685" y="2260195"/>
              <a:ext cx="610950" cy="618513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983BBCE-BF1D-6939-14A3-B1EB39140CFE}"/>
              </a:ext>
            </a:extLst>
          </p:cNvPr>
          <p:cNvGrpSpPr/>
          <p:nvPr/>
        </p:nvGrpSpPr>
        <p:grpSpPr>
          <a:xfrm>
            <a:off x="796923" y="1207549"/>
            <a:ext cx="746419" cy="759057"/>
            <a:chOff x="-783948" y="1197030"/>
            <a:chExt cx="746419" cy="759057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B8933C6-F8E8-7EA5-394F-1BA484F996B0}"/>
                </a:ext>
              </a:extLst>
            </p:cNvPr>
            <p:cNvSpPr/>
            <p:nvPr/>
          </p:nvSpPr>
          <p:spPr>
            <a:xfrm>
              <a:off x="-783948" y="1197030"/>
              <a:ext cx="746419" cy="7590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Graphic 12" descr="Comet">
              <a:extLst>
                <a:ext uri="{FF2B5EF4-FFF2-40B4-BE49-F238E27FC236}">
                  <a16:creationId xmlns:a16="http://schemas.microsoft.com/office/drawing/2014/main" id="{67C3934F-5634-4481-0AE1-F4285C8D7FB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-666546" y="1293273"/>
              <a:ext cx="531076" cy="537651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02DAAF8-5A00-692C-70E7-A5DD8AA4B7B0}"/>
              </a:ext>
            </a:extLst>
          </p:cNvPr>
          <p:cNvGrpSpPr/>
          <p:nvPr/>
        </p:nvGrpSpPr>
        <p:grpSpPr>
          <a:xfrm>
            <a:off x="-746419" y="5728183"/>
            <a:ext cx="746419" cy="759057"/>
            <a:chOff x="-746419" y="5728183"/>
            <a:chExt cx="746419" cy="759057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E6B3F4CB-78C6-8FB3-604F-53A753BD0EE7}"/>
                </a:ext>
              </a:extLst>
            </p:cNvPr>
            <p:cNvSpPr/>
            <p:nvPr/>
          </p:nvSpPr>
          <p:spPr>
            <a:xfrm>
              <a:off x="-746419" y="5728183"/>
              <a:ext cx="746419" cy="7590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Graphic 15" descr="Checklist RTL">
              <a:extLst>
                <a:ext uri="{FF2B5EF4-FFF2-40B4-BE49-F238E27FC236}">
                  <a16:creationId xmlns:a16="http://schemas.microsoft.com/office/drawing/2014/main" id="{AF1C0405-5B5B-E748-5A90-C450CF09BB7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666545" y="5845912"/>
              <a:ext cx="601233" cy="608676"/>
            </a:xfrm>
            <a:prstGeom prst="rect">
              <a:avLst/>
            </a:prstGeom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14B5E5A-342E-42EC-3A51-770B05791AED}"/>
              </a:ext>
            </a:extLst>
          </p:cNvPr>
          <p:cNvGrpSpPr/>
          <p:nvPr/>
        </p:nvGrpSpPr>
        <p:grpSpPr>
          <a:xfrm>
            <a:off x="-746419" y="4833280"/>
            <a:ext cx="746419" cy="759057"/>
            <a:chOff x="-746419" y="4833280"/>
            <a:chExt cx="746419" cy="759057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4D74217-8C46-E361-A840-B8106AA9D1CE}"/>
                </a:ext>
              </a:extLst>
            </p:cNvPr>
            <p:cNvSpPr/>
            <p:nvPr/>
          </p:nvSpPr>
          <p:spPr>
            <a:xfrm>
              <a:off x="-746419" y="4833280"/>
              <a:ext cx="746419" cy="7590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Graphic 18" descr="Web design">
              <a:extLst>
                <a:ext uri="{FF2B5EF4-FFF2-40B4-BE49-F238E27FC236}">
                  <a16:creationId xmlns:a16="http://schemas.microsoft.com/office/drawing/2014/main" id="{9A051CB0-23A9-33F0-CF07-B0F073C76BE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-666545" y="4902736"/>
              <a:ext cx="612562" cy="620146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1185AF6-D43E-0E2A-D05E-DD4B01704FBE}"/>
              </a:ext>
            </a:extLst>
          </p:cNvPr>
          <p:cNvGrpSpPr/>
          <p:nvPr/>
        </p:nvGrpSpPr>
        <p:grpSpPr>
          <a:xfrm>
            <a:off x="-746419" y="3904394"/>
            <a:ext cx="746419" cy="759057"/>
            <a:chOff x="-746419" y="3904394"/>
            <a:chExt cx="746419" cy="759057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901B0C8-3B66-8F97-EAAB-661AC2E9C86D}"/>
                </a:ext>
              </a:extLst>
            </p:cNvPr>
            <p:cNvSpPr/>
            <p:nvPr/>
          </p:nvSpPr>
          <p:spPr>
            <a:xfrm>
              <a:off x="-746419" y="3904394"/>
              <a:ext cx="746419" cy="7590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" name="Graphic 21" descr="Downward trend RTL">
              <a:extLst>
                <a:ext uri="{FF2B5EF4-FFF2-40B4-BE49-F238E27FC236}">
                  <a16:creationId xmlns:a16="http://schemas.microsoft.com/office/drawing/2014/main" id="{312FDFA5-34E9-B109-D1DC-D25A30DCC42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-678685" y="3994268"/>
              <a:ext cx="572224" cy="579308"/>
            </a:xfrm>
            <a:prstGeom prst="rect">
              <a:avLst/>
            </a:prstGeom>
          </p:spPr>
        </p:pic>
      </p:grpSp>
      <p:pic>
        <p:nvPicPr>
          <p:cNvPr id="23" name="Graphic 22" descr="Lightbulb">
            <a:hlinkClick r:id="rId14" action="ppaction://hlinksldjump"/>
            <a:extLst>
              <a:ext uri="{FF2B5EF4-FFF2-40B4-BE49-F238E27FC236}">
                <a16:creationId xmlns:a16="http://schemas.microsoft.com/office/drawing/2014/main" id="{97484F1F-29C4-CD9B-5E1B-2F3B62E8758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82155" y="442500"/>
            <a:ext cx="575099" cy="582219"/>
          </a:xfrm>
          <a:prstGeom prst="rect">
            <a:avLst/>
          </a:prstGeom>
        </p:spPr>
      </p:pic>
      <p:pic>
        <p:nvPicPr>
          <p:cNvPr id="24" name="Graphic 23" descr="Question mark">
            <a:hlinkClick r:id="rId17" action="ppaction://hlinksldjump"/>
            <a:extLst>
              <a:ext uri="{FF2B5EF4-FFF2-40B4-BE49-F238E27FC236}">
                <a16:creationId xmlns:a16="http://schemas.microsoft.com/office/drawing/2014/main" id="{5B6BABD6-E184-B5B1-64F4-7096AB3B580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22546" y="3100114"/>
            <a:ext cx="617950" cy="625600"/>
          </a:xfrm>
          <a:prstGeom prst="rect">
            <a:avLst/>
          </a:prstGeom>
        </p:spPr>
      </p:pic>
      <p:pic>
        <p:nvPicPr>
          <p:cNvPr id="25" name="Graphic 24" descr="Rocket">
            <a:hlinkClick r:id="rId20" action="ppaction://hlinksldjump"/>
            <a:extLst>
              <a:ext uri="{FF2B5EF4-FFF2-40B4-BE49-F238E27FC236}">
                <a16:creationId xmlns:a16="http://schemas.microsoft.com/office/drawing/2014/main" id="{3591CB2C-1578-9EB0-285E-9922BAF79431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229546" y="2260195"/>
            <a:ext cx="610950" cy="618513"/>
          </a:xfrm>
          <a:prstGeom prst="rect">
            <a:avLst/>
          </a:prstGeom>
        </p:spPr>
      </p:pic>
      <p:pic>
        <p:nvPicPr>
          <p:cNvPr id="26" name="Graphic 25" descr="Comet">
            <a:hlinkClick r:id="rId23" action="ppaction://hlinksldjump"/>
            <a:extLst>
              <a:ext uri="{FF2B5EF4-FFF2-40B4-BE49-F238E27FC236}">
                <a16:creationId xmlns:a16="http://schemas.microsoft.com/office/drawing/2014/main" id="{27E84311-7868-B6A6-0FAF-56293EFF3E9E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241685" y="1293273"/>
            <a:ext cx="531076" cy="537651"/>
          </a:xfrm>
          <a:prstGeom prst="rect">
            <a:avLst/>
          </a:prstGeom>
        </p:spPr>
      </p:pic>
      <p:pic>
        <p:nvPicPr>
          <p:cNvPr id="27" name="Graphic 26" descr="Checklist RTL">
            <a:hlinkClick r:id="rId26" action="ppaction://hlinksldjump"/>
            <a:extLst>
              <a:ext uri="{FF2B5EF4-FFF2-40B4-BE49-F238E27FC236}">
                <a16:creationId xmlns:a16="http://schemas.microsoft.com/office/drawing/2014/main" id="{81287327-ABB4-059F-A986-D16012577FFB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241686" y="5845912"/>
            <a:ext cx="601233" cy="608676"/>
          </a:xfrm>
          <a:prstGeom prst="rect">
            <a:avLst/>
          </a:prstGeom>
        </p:spPr>
      </p:pic>
      <p:pic>
        <p:nvPicPr>
          <p:cNvPr id="28" name="Graphic 27" descr="Web design">
            <a:hlinkClick r:id="rId29" action="ppaction://hlinksldjump"/>
            <a:extLst>
              <a:ext uri="{FF2B5EF4-FFF2-40B4-BE49-F238E27FC236}">
                <a16:creationId xmlns:a16="http://schemas.microsoft.com/office/drawing/2014/main" id="{BD9D17C9-0954-D08A-F838-A4F1D7ADB9EB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241686" y="4902736"/>
            <a:ext cx="612562" cy="620146"/>
          </a:xfrm>
          <a:prstGeom prst="rect">
            <a:avLst/>
          </a:prstGeom>
        </p:spPr>
      </p:pic>
      <p:pic>
        <p:nvPicPr>
          <p:cNvPr id="29" name="Graphic 28" descr="Downward trend RTL">
            <a:hlinkClick r:id="rId32" action="ppaction://hlinksldjump"/>
            <a:extLst>
              <a:ext uri="{FF2B5EF4-FFF2-40B4-BE49-F238E27FC236}">
                <a16:creationId xmlns:a16="http://schemas.microsoft.com/office/drawing/2014/main" id="{E2DF4040-EF28-3159-7DED-7B22F38AA5B3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229546" y="3994268"/>
            <a:ext cx="572224" cy="579308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8CCEC616-F474-F23E-4048-37407C95507A}"/>
              </a:ext>
            </a:extLst>
          </p:cNvPr>
          <p:cNvGrpSpPr/>
          <p:nvPr/>
        </p:nvGrpSpPr>
        <p:grpSpPr>
          <a:xfrm>
            <a:off x="-792681" y="3033385"/>
            <a:ext cx="746419" cy="759057"/>
            <a:chOff x="-746419" y="2998163"/>
            <a:chExt cx="746419" cy="759057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AD890DC6-87C6-BB6D-9E05-E381991BFCD4}"/>
                </a:ext>
              </a:extLst>
            </p:cNvPr>
            <p:cNvSpPr/>
            <p:nvPr/>
          </p:nvSpPr>
          <p:spPr>
            <a:xfrm>
              <a:off x="-746419" y="2998163"/>
              <a:ext cx="746419" cy="7590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2" name="Graphic 31" descr="Question mark">
              <a:extLst>
                <a:ext uri="{FF2B5EF4-FFF2-40B4-BE49-F238E27FC236}">
                  <a16:creationId xmlns:a16="http://schemas.microsoft.com/office/drawing/2014/main" id="{396DF5F5-6C85-F230-C908-52746E62F93A}"/>
                </a:ext>
              </a:extLst>
            </p:cNvPr>
            <p:cNvPicPr>
              <a:picLocks noChangeAspect="1"/>
            </p:cNvPicPr>
            <p:nvPr/>
          </p:nvPicPr>
          <p:blipFill>
            <a:blip r:embed="rId3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6"/>
                </a:ext>
              </a:extLst>
            </a:blip>
            <a:stretch>
              <a:fillRect/>
            </a:stretch>
          </p:blipFill>
          <p:spPr>
            <a:xfrm>
              <a:off x="-685685" y="3100114"/>
              <a:ext cx="617950" cy="625600"/>
            </a:xfrm>
            <a:prstGeom prst="rect">
              <a:avLst/>
            </a:prstGeom>
          </p:spPr>
        </p:pic>
      </p:grpSp>
      <p:sp>
        <p:nvSpPr>
          <p:cNvPr id="33" name="Google Shape;96;p13">
            <a:extLst>
              <a:ext uri="{FF2B5EF4-FFF2-40B4-BE49-F238E27FC236}">
                <a16:creationId xmlns:a16="http://schemas.microsoft.com/office/drawing/2014/main" id="{AA5D1ADD-A4BB-2D57-4087-6EB98436B1D0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2988805" y="450695"/>
            <a:ext cx="5693400" cy="482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u="sng" dirty="0">
                <a:solidFill>
                  <a:srgbClr val="003366"/>
                </a:solidFill>
              </a:rPr>
              <a:t>PLAN</a:t>
            </a:r>
            <a:endParaRPr sz="4800" b="1" u="sng" dirty="0">
              <a:solidFill>
                <a:srgbClr val="003366"/>
              </a:solidFill>
            </a:endParaRPr>
          </a:p>
        </p:txBody>
      </p:sp>
      <p:sp>
        <p:nvSpPr>
          <p:cNvPr id="40" name="Google Shape;103;p13">
            <a:extLst>
              <a:ext uri="{FF2B5EF4-FFF2-40B4-BE49-F238E27FC236}">
                <a16:creationId xmlns:a16="http://schemas.microsoft.com/office/drawing/2014/main" id="{28AA9928-5BC4-7042-7D60-85C4B2EBAB61}"/>
              </a:ext>
            </a:extLst>
          </p:cNvPr>
          <p:cNvSpPr txBox="1"/>
          <p:nvPr/>
        </p:nvSpPr>
        <p:spPr>
          <a:xfrm>
            <a:off x="7457768" y="567866"/>
            <a:ext cx="3592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104;p13">
            <a:extLst>
              <a:ext uri="{FF2B5EF4-FFF2-40B4-BE49-F238E27FC236}">
                <a16:creationId xmlns:a16="http://schemas.microsoft.com/office/drawing/2014/main" id="{D6AE4379-33AC-6F73-7462-1D2A31EDE19D}"/>
              </a:ext>
            </a:extLst>
          </p:cNvPr>
          <p:cNvSpPr txBox="1">
            <a:spLocks/>
          </p:cNvSpPr>
          <p:nvPr/>
        </p:nvSpPr>
        <p:spPr>
          <a:xfrm>
            <a:off x="3319128" y="1342326"/>
            <a:ext cx="5693400" cy="282000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US" sz="3200" b="1" dirty="0">
                <a:solidFill>
                  <a:srgbClr val="003366"/>
                </a:solidFill>
              </a:rPr>
              <a:t>introduction</a:t>
            </a:r>
          </a:p>
        </p:txBody>
      </p:sp>
      <p:sp>
        <p:nvSpPr>
          <p:cNvPr id="42" name="Google Shape;105;p13">
            <a:extLst>
              <a:ext uri="{FF2B5EF4-FFF2-40B4-BE49-F238E27FC236}">
                <a16:creationId xmlns:a16="http://schemas.microsoft.com/office/drawing/2014/main" id="{5D5C91E6-2580-5A5E-0EB0-78F6A5B4F810}"/>
              </a:ext>
            </a:extLst>
          </p:cNvPr>
          <p:cNvSpPr/>
          <p:nvPr/>
        </p:nvSpPr>
        <p:spPr>
          <a:xfrm>
            <a:off x="2914906" y="1313327"/>
            <a:ext cx="339959" cy="339980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43" name="Google Shape;106;p13">
            <a:extLst>
              <a:ext uri="{FF2B5EF4-FFF2-40B4-BE49-F238E27FC236}">
                <a16:creationId xmlns:a16="http://schemas.microsoft.com/office/drawing/2014/main" id="{E2AF98C1-BDA4-8757-6F72-C1428CE40CE6}"/>
              </a:ext>
            </a:extLst>
          </p:cNvPr>
          <p:cNvSpPr txBox="1">
            <a:spLocks/>
          </p:cNvSpPr>
          <p:nvPr/>
        </p:nvSpPr>
        <p:spPr>
          <a:xfrm>
            <a:off x="3319128" y="2570917"/>
            <a:ext cx="5693400" cy="282000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US" sz="3200" b="1" dirty="0">
                <a:solidFill>
                  <a:srgbClr val="003366"/>
                </a:solidFill>
              </a:rPr>
              <a:t>Problems encountered </a:t>
            </a:r>
          </a:p>
        </p:txBody>
      </p:sp>
      <p:sp>
        <p:nvSpPr>
          <p:cNvPr id="44" name="Google Shape;107;p13">
            <a:extLst>
              <a:ext uri="{FF2B5EF4-FFF2-40B4-BE49-F238E27FC236}">
                <a16:creationId xmlns:a16="http://schemas.microsoft.com/office/drawing/2014/main" id="{4BA88D12-F9D3-CBD0-ACA9-12C9C131F638}"/>
              </a:ext>
            </a:extLst>
          </p:cNvPr>
          <p:cNvSpPr/>
          <p:nvPr/>
        </p:nvSpPr>
        <p:spPr>
          <a:xfrm>
            <a:off x="2914906" y="1733627"/>
            <a:ext cx="339959" cy="339980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45" name="Google Shape;108;p13">
            <a:extLst>
              <a:ext uri="{FF2B5EF4-FFF2-40B4-BE49-F238E27FC236}">
                <a16:creationId xmlns:a16="http://schemas.microsoft.com/office/drawing/2014/main" id="{A05B1FE6-C3C8-31D0-F433-992C42E42974}"/>
              </a:ext>
            </a:extLst>
          </p:cNvPr>
          <p:cNvSpPr txBox="1">
            <a:spLocks/>
          </p:cNvSpPr>
          <p:nvPr/>
        </p:nvSpPr>
        <p:spPr>
          <a:xfrm>
            <a:off x="3319128" y="1810788"/>
            <a:ext cx="5693400" cy="282000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US" sz="3200" b="1" dirty="0">
                <a:solidFill>
                  <a:srgbClr val="003366"/>
                </a:solidFill>
              </a:rPr>
              <a:t>Previous system and its problems</a:t>
            </a:r>
          </a:p>
        </p:txBody>
      </p:sp>
      <p:sp>
        <p:nvSpPr>
          <p:cNvPr id="46" name="Google Shape;109;p13">
            <a:extLst>
              <a:ext uri="{FF2B5EF4-FFF2-40B4-BE49-F238E27FC236}">
                <a16:creationId xmlns:a16="http://schemas.microsoft.com/office/drawing/2014/main" id="{630E992B-2C59-B5E1-548D-8D4D7B9C3212}"/>
              </a:ext>
            </a:extLst>
          </p:cNvPr>
          <p:cNvSpPr/>
          <p:nvPr/>
        </p:nvSpPr>
        <p:spPr>
          <a:xfrm>
            <a:off x="2914906" y="2123277"/>
            <a:ext cx="339959" cy="339980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47" name="Google Shape;110;p13">
            <a:extLst>
              <a:ext uri="{FF2B5EF4-FFF2-40B4-BE49-F238E27FC236}">
                <a16:creationId xmlns:a16="http://schemas.microsoft.com/office/drawing/2014/main" id="{FCCCCBA3-C831-7AA4-DA92-FC2198433C60}"/>
              </a:ext>
            </a:extLst>
          </p:cNvPr>
          <p:cNvSpPr txBox="1">
            <a:spLocks/>
          </p:cNvSpPr>
          <p:nvPr/>
        </p:nvSpPr>
        <p:spPr>
          <a:xfrm>
            <a:off x="3319128" y="2195524"/>
            <a:ext cx="5693400" cy="282000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US" sz="3200" b="1" dirty="0">
                <a:solidFill>
                  <a:srgbClr val="003366"/>
                </a:solidFill>
              </a:rPr>
              <a:t>Mission</a:t>
            </a:r>
          </a:p>
        </p:txBody>
      </p:sp>
      <p:sp>
        <p:nvSpPr>
          <p:cNvPr id="48" name="Google Shape;111;p13">
            <a:extLst>
              <a:ext uri="{FF2B5EF4-FFF2-40B4-BE49-F238E27FC236}">
                <a16:creationId xmlns:a16="http://schemas.microsoft.com/office/drawing/2014/main" id="{CAAC03D9-D194-71F4-DFBB-D1AFE3437DB6}"/>
              </a:ext>
            </a:extLst>
          </p:cNvPr>
          <p:cNvSpPr/>
          <p:nvPr/>
        </p:nvSpPr>
        <p:spPr>
          <a:xfrm>
            <a:off x="2914906" y="2541927"/>
            <a:ext cx="339959" cy="339980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49" name="Google Shape;112;p13">
            <a:extLst>
              <a:ext uri="{FF2B5EF4-FFF2-40B4-BE49-F238E27FC236}">
                <a16:creationId xmlns:a16="http://schemas.microsoft.com/office/drawing/2014/main" id="{DCC25898-1C5D-701D-6B04-C0F2211D1757}"/>
              </a:ext>
            </a:extLst>
          </p:cNvPr>
          <p:cNvSpPr txBox="1">
            <a:spLocks/>
          </p:cNvSpPr>
          <p:nvPr/>
        </p:nvSpPr>
        <p:spPr>
          <a:xfrm>
            <a:off x="3319128" y="3331963"/>
            <a:ext cx="5693400" cy="282000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US" sz="3200" b="1" dirty="0">
                <a:solidFill>
                  <a:srgbClr val="003366"/>
                </a:solidFill>
              </a:rPr>
              <a:t>TECHNOLOGY used</a:t>
            </a:r>
          </a:p>
        </p:txBody>
      </p:sp>
      <p:sp>
        <p:nvSpPr>
          <p:cNvPr id="50" name="Google Shape;113;p13">
            <a:extLst>
              <a:ext uri="{FF2B5EF4-FFF2-40B4-BE49-F238E27FC236}">
                <a16:creationId xmlns:a16="http://schemas.microsoft.com/office/drawing/2014/main" id="{94BA579F-C605-B295-CF97-F85FAEE3C9DD}"/>
              </a:ext>
            </a:extLst>
          </p:cNvPr>
          <p:cNvSpPr/>
          <p:nvPr/>
        </p:nvSpPr>
        <p:spPr>
          <a:xfrm>
            <a:off x="2914906" y="3302965"/>
            <a:ext cx="339959" cy="339980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51" name="Google Shape;114;p13">
            <a:extLst>
              <a:ext uri="{FF2B5EF4-FFF2-40B4-BE49-F238E27FC236}">
                <a16:creationId xmlns:a16="http://schemas.microsoft.com/office/drawing/2014/main" id="{CCB0DC3C-19EA-B07E-A034-4C677C60300B}"/>
              </a:ext>
            </a:extLst>
          </p:cNvPr>
          <p:cNvSpPr txBox="1">
            <a:spLocks/>
          </p:cNvSpPr>
          <p:nvPr/>
        </p:nvSpPr>
        <p:spPr>
          <a:xfrm>
            <a:off x="3319128" y="3721613"/>
            <a:ext cx="5693400" cy="282000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US" sz="3200" b="1" dirty="0">
                <a:solidFill>
                  <a:srgbClr val="003366"/>
                </a:solidFill>
              </a:rPr>
              <a:t>ADVANTAGES AND LIMITATIONS</a:t>
            </a:r>
          </a:p>
          <a:p>
            <a:pPr algn="l">
              <a:spcBef>
                <a:spcPts val="0"/>
              </a:spcBef>
            </a:pPr>
            <a:endParaRPr lang="en-US" sz="2000" dirty="0"/>
          </a:p>
        </p:txBody>
      </p:sp>
      <p:sp>
        <p:nvSpPr>
          <p:cNvPr id="52" name="Google Shape;115;p13">
            <a:extLst>
              <a:ext uri="{FF2B5EF4-FFF2-40B4-BE49-F238E27FC236}">
                <a16:creationId xmlns:a16="http://schemas.microsoft.com/office/drawing/2014/main" id="{E3E63882-D42B-2C68-21A5-ACD6F947E3CF}"/>
              </a:ext>
            </a:extLst>
          </p:cNvPr>
          <p:cNvSpPr/>
          <p:nvPr/>
        </p:nvSpPr>
        <p:spPr>
          <a:xfrm>
            <a:off x="2914906" y="3692615"/>
            <a:ext cx="339959" cy="339980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53" name="Google Shape;116;p13">
            <a:extLst>
              <a:ext uri="{FF2B5EF4-FFF2-40B4-BE49-F238E27FC236}">
                <a16:creationId xmlns:a16="http://schemas.microsoft.com/office/drawing/2014/main" id="{FB0C0CA5-91DF-3AE1-02D5-2DC18F2A40E2}"/>
              </a:ext>
            </a:extLst>
          </p:cNvPr>
          <p:cNvSpPr txBox="1">
            <a:spLocks/>
          </p:cNvSpPr>
          <p:nvPr/>
        </p:nvSpPr>
        <p:spPr>
          <a:xfrm>
            <a:off x="3319128" y="4140263"/>
            <a:ext cx="5693400" cy="282000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US" sz="3200" b="1" dirty="0">
                <a:solidFill>
                  <a:srgbClr val="003366"/>
                </a:solidFill>
              </a:rPr>
              <a:t>Simulation</a:t>
            </a:r>
          </a:p>
          <a:p>
            <a:pPr algn="l">
              <a:spcBef>
                <a:spcPts val="0"/>
              </a:spcBef>
            </a:pPr>
            <a:endParaRPr lang="en-US" sz="2000" dirty="0"/>
          </a:p>
        </p:txBody>
      </p:sp>
      <p:sp>
        <p:nvSpPr>
          <p:cNvPr id="54" name="Google Shape;117;p13">
            <a:extLst>
              <a:ext uri="{FF2B5EF4-FFF2-40B4-BE49-F238E27FC236}">
                <a16:creationId xmlns:a16="http://schemas.microsoft.com/office/drawing/2014/main" id="{66F4EECC-62D4-1E6C-82F6-C656435EFA65}"/>
              </a:ext>
            </a:extLst>
          </p:cNvPr>
          <p:cNvSpPr/>
          <p:nvPr/>
        </p:nvSpPr>
        <p:spPr>
          <a:xfrm>
            <a:off x="2914906" y="4111265"/>
            <a:ext cx="339959" cy="339980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55" name="Google Shape;118;p13">
            <a:extLst>
              <a:ext uri="{FF2B5EF4-FFF2-40B4-BE49-F238E27FC236}">
                <a16:creationId xmlns:a16="http://schemas.microsoft.com/office/drawing/2014/main" id="{FF61AB47-5AB4-5E33-8E1A-E8D78B32B665}"/>
              </a:ext>
            </a:extLst>
          </p:cNvPr>
          <p:cNvSpPr txBox="1">
            <a:spLocks/>
          </p:cNvSpPr>
          <p:nvPr/>
        </p:nvSpPr>
        <p:spPr>
          <a:xfrm>
            <a:off x="3319128" y="4558913"/>
            <a:ext cx="5693400" cy="282000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US" sz="3200" b="1" dirty="0">
                <a:solidFill>
                  <a:srgbClr val="003366"/>
                </a:solidFill>
              </a:rPr>
              <a:t>CONCLUSION</a:t>
            </a:r>
          </a:p>
        </p:txBody>
      </p:sp>
      <p:sp>
        <p:nvSpPr>
          <p:cNvPr id="56" name="Google Shape;119;p13">
            <a:extLst>
              <a:ext uri="{FF2B5EF4-FFF2-40B4-BE49-F238E27FC236}">
                <a16:creationId xmlns:a16="http://schemas.microsoft.com/office/drawing/2014/main" id="{B6A37F90-483D-9038-0D07-40F658A30E80}"/>
              </a:ext>
            </a:extLst>
          </p:cNvPr>
          <p:cNvSpPr/>
          <p:nvPr/>
        </p:nvSpPr>
        <p:spPr>
          <a:xfrm>
            <a:off x="2914906" y="4529915"/>
            <a:ext cx="339959" cy="339980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pic>
        <p:nvPicPr>
          <p:cNvPr id="57" name="Google Shape;120;p13">
            <a:extLst>
              <a:ext uri="{FF2B5EF4-FFF2-40B4-BE49-F238E27FC236}">
                <a16:creationId xmlns:a16="http://schemas.microsoft.com/office/drawing/2014/main" id="{782429EC-FAE1-35D7-11DF-FB7747F50C89}"/>
              </a:ext>
            </a:extLst>
          </p:cNvPr>
          <p:cNvPicPr preferRelativeResize="0"/>
          <p:nvPr/>
        </p:nvPicPr>
        <p:blipFill>
          <a:blip r:embed="rId37">
            <a:alphaModFix/>
          </a:blip>
          <a:stretch>
            <a:fillRect/>
          </a:stretch>
        </p:blipFill>
        <p:spPr>
          <a:xfrm>
            <a:off x="1618089" y="5522882"/>
            <a:ext cx="767393" cy="767396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121;p13">
            <a:extLst>
              <a:ext uri="{FF2B5EF4-FFF2-40B4-BE49-F238E27FC236}">
                <a16:creationId xmlns:a16="http://schemas.microsoft.com/office/drawing/2014/main" id="{2FAD00C9-BC5E-9571-797E-F3EF5AF3382A}"/>
              </a:ext>
            </a:extLst>
          </p:cNvPr>
          <p:cNvPicPr preferRelativeResize="0"/>
          <p:nvPr/>
        </p:nvPicPr>
        <p:blipFill>
          <a:blip r:embed="rId37">
            <a:alphaModFix/>
          </a:blip>
          <a:stretch>
            <a:fillRect/>
          </a:stretch>
        </p:blipFill>
        <p:spPr>
          <a:xfrm rot="-1717077">
            <a:off x="10884574" y="5729240"/>
            <a:ext cx="767393" cy="767396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122;p13">
            <a:extLst>
              <a:ext uri="{FF2B5EF4-FFF2-40B4-BE49-F238E27FC236}">
                <a16:creationId xmlns:a16="http://schemas.microsoft.com/office/drawing/2014/main" id="{14584548-803A-4D04-AF4D-6648A7F88712}"/>
              </a:ext>
            </a:extLst>
          </p:cNvPr>
          <p:cNvPicPr preferRelativeResize="0"/>
          <p:nvPr/>
        </p:nvPicPr>
        <p:blipFill>
          <a:blip r:embed="rId37">
            <a:alphaModFix/>
          </a:blip>
          <a:stretch>
            <a:fillRect/>
          </a:stretch>
        </p:blipFill>
        <p:spPr>
          <a:xfrm>
            <a:off x="1803917" y="322880"/>
            <a:ext cx="767393" cy="767396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123;p13">
            <a:extLst>
              <a:ext uri="{FF2B5EF4-FFF2-40B4-BE49-F238E27FC236}">
                <a16:creationId xmlns:a16="http://schemas.microsoft.com/office/drawing/2014/main" id="{54F43C43-C098-4EAF-2C81-4C49F017CFFC}"/>
              </a:ext>
            </a:extLst>
          </p:cNvPr>
          <p:cNvPicPr preferRelativeResize="0"/>
          <p:nvPr/>
        </p:nvPicPr>
        <p:blipFill>
          <a:blip r:embed="rId37">
            <a:alphaModFix/>
          </a:blip>
          <a:stretch>
            <a:fillRect/>
          </a:stretch>
        </p:blipFill>
        <p:spPr>
          <a:xfrm>
            <a:off x="10500877" y="349911"/>
            <a:ext cx="767393" cy="767396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124;p13">
            <a:extLst>
              <a:ext uri="{FF2B5EF4-FFF2-40B4-BE49-F238E27FC236}">
                <a16:creationId xmlns:a16="http://schemas.microsoft.com/office/drawing/2014/main" id="{A2B79045-C5AF-847D-3B4C-0033CE289F85}"/>
              </a:ext>
            </a:extLst>
          </p:cNvPr>
          <p:cNvSpPr txBox="1">
            <a:spLocks/>
          </p:cNvSpPr>
          <p:nvPr/>
        </p:nvSpPr>
        <p:spPr>
          <a:xfrm>
            <a:off x="3319128" y="2956488"/>
            <a:ext cx="5693400" cy="282000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US" sz="3200" b="1" dirty="0">
                <a:solidFill>
                  <a:srgbClr val="003366"/>
                </a:solidFill>
              </a:rPr>
              <a:t>Methodology Used </a:t>
            </a:r>
          </a:p>
        </p:txBody>
      </p:sp>
      <p:sp>
        <p:nvSpPr>
          <p:cNvPr id="62" name="Google Shape;125;p13">
            <a:extLst>
              <a:ext uri="{FF2B5EF4-FFF2-40B4-BE49-F238E27FC236}">
                <a16:creationId xmlns:a16="http://schemas.microsoft.com/office/drawing/2014/main" id="{DFFAC62C-B997-2FB8-B9C6-E7CEBDC80F13}"/>
              </a:ext>
            </a:extLst>
          </p:cNvPr>
          <p:cNvSpPr/>
          <p:nvPr/>
        </p:nvSpPr>
        <p:spPr>
          <a:xfrm>
            <a:off x="2914906" y="2927490"/>
            <a:ext cx="339959" cy="339980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pic>
        <p:nvPicPr>
          <p:cNvPr id="66" name="Graphic 65" descr="Telescope">
            <a:extLst>
              <a:ext uri="{FF2B5EF4-FFF2-40B4-BE49-F238E27FC236}">
                <a16:creationId xmlns:a16="http://schemas.microsoft.com/office/drawing/2014/main" id="{83E4B967-585B-A6FD-DCF7-B97792E477ED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8478436" y="1750101"/>
            <a:ext cx="3209442" cy="3209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6215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99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AC81F61A-EE3A-8A3F-7B68-59CEB930B360}"/>
              </a:ext>
            </a:extLst>
          </p:cNvPr>
          <p:cNvGrpSpPr/>
          <p:nvPr/>
        </p:nvGrpSpPr>
        <p:grpSpPr>
          <a:xfrm>
            <a:off x="-18100" y="-4940884"/>
            <a:ext cx="1170133" cy="15020670"/>
            <a:chOff x="0" y="-6634359"/>
            <a:chExt cx="1170133" cy="1502067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11087D39-DB70-2BCF-ACF3-744A786A05FD}"/>
                </a:ext>
              </a:extLst>
            </p:cNvPr>
            <p:cNvSpPr/>
            <p:nvPr/>
          </p:nvSpPr>
          <p:spPr>
            <a:xfrm rot="10800000">
              <a:off x="0" y="-6634359"/>
              <a:ext cx="1161535" cy="1502067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Isosceles Triangle 30">
              <a:extLst>
                <a:ext uri="{FF2B5EF4-FFF2-40B4-BE49-F238E27FC236}">
                  <a16:creationId xmlns:a16="http://schemas.microsoft.com/office/drawing/2014/main" id="{5A1A4F94-34A3-1ACD-2505-12C469C18A29}"/>
                </a:ext>
              </a:extLst>
            </p:cNvPr>
            <p:cNvSpPr/>
            <p:nvPr/>
          </p:nvSpPr>
          <p:spPr>
            <a:xfrm rot="5400000" flipV="1">
              <a:off x="-28332" y="553491"/>
              <a:ext cx="1730919" cy="666010"/>
            </a:xfrm>
            <a:custGeom>
              <a:avLst/>
              <a:gdLst>
                <a:gd name="connsiteX0" fmla="*/ 0 w 1698060"/>
                <a:gd name="connsiteY0" fmla="*/ 663808 h 663808"/>
                <a:gd name="connsiteX1" fmla="*/ 849030 w 1698060"/>
                <a:gd name="connsiteY1" fmla="*/ 0 h 663808"/>
                <a:gd name="connsiteX2" fmla="*/ 1698060 w 1698060"/>
                <a:gd name="connsiteY2" fmla="*/ 663808 h 663808"/>
                <a:gd name="connsiteX3" fmla="*/ 0 w 1698060"/>
                <a:gd name="connsiteY3" fmla="*/ 663808 h 663808"/>
                <a:gd name="connsiteX0" fmla="*/ 0 w 1698060"/>
                <a:gd name="connsiteY0" fmla="*/ 664030 h 664030"/>
                <a:gd name="connsiteX1" fmla="*/ 849030 w 1698060"/>
                <a:gd name="connsiteY1" fmla="*/ 222 h 664030"/>
                <a:gd name="connsiteX2" fmla="*/ 1698060 w 1698060"/>
                <a:gd name="connsiteY2" fmla="*/ 664030 h 664030"/>
                <a:gd name="connsiteX3" fmla="*/ 0 w 1698060"/>
                <a:gd name="connsiteY3" fmla="*/ 664030 h 664030"/>
                <a:gd name="connsiteX0" fmla="*/ 0 w 1698060"/>
                <a:gd name="connsiteY0" fmla="*/ 663950 h 666010"/>
                <a:gd name="connsiteX1" fmla="*/ 849030 w 1698060"/>
                <a:gd name="connsiteY1" fmla="*/ 142 h 666010"/>
                <a:gd name="connsiteX2" fmla="*/ 1698060 w 1698060"/>
                <a:gd name="connsiteY2" fmla="*/ 663950 h 666010"/>
                <a:gd name="connsiteX3" fmla="*/ 0 w 1698060"/>
                <a:gd name="connsiteY3" fmla="*/ 663950 h 666010"/>
                <a:gd name="connsiteX0" fmla="*/ 0 w 1730919"/>
                <a:gd name="connsiteY0" fmla="*/ 663950 h 666010"/>
                <a:gd name="connsiteX1" fmla="*/ 849030 w 1730919"/>
                <a:gd name="connsiteY1" fmla="*/ 142 h 666010"/>
                <a:gd name="connsiteX2" fmla="*/ 1698060 w 1730919"/>
                <a:gd name="connsiteY2" fmla="*/ 663950 h 666010"/>
                <a:gd name="connsiteX3" fmla="*/ 0 w 1730919"/>
                <a:gd name="connsiteY3" fmla="*/ 663950 h 666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0919" h="666010">
                  <a:moveTo>
                    <a:pt x="0" y="663950"/>
                  </a:moveTo>
                  <a:cubicBezTo>
                    <a:pt x="435410" y="709381"/>
                    <a:pt x="261220" y="-11577"/>
                    <a:pt x="849030" y="142"/>
                  </a:cubicBezTo>
                  <a:cubicBezTo>
                    <a:pt x="1436840" y="11861"/>
                    <a:pt x="1434100" y="671281"/>
                    <a:pt x="1698060" y="663950"/>
                  </a:cubicBezTo>
                  <a:cubicBezTo>
                    <a:pt x="1962020" y="656619"/>
                    <a:pt x="566020" y="663950"/>
                    <a:pt x="0" y="663950"/>
                  </a:cubicBezTo>
                  <a:close/>
                </a:path>
              </a:pathLst>
            </a:custGeom>
            <a:solidFill>
              <a:srgbClr val="0099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719A4DA-4705-B605-57DF-EE106924A376}"/>
              </a:ext>
            </a:extLst>
          </p:cNvPr>
          <p:cNvGrpSpPr/>
          <p:nvPr/>
        </p:nvGrpSpPr>
        <p:grpSpPr>
          <a:xfrm>
            <a:off x="-825253" y="312217"/>
            <a:ext cx="746419" cy="759057"/>
            <a:chOff x="-746419" y="341730"/>
            <a:chExt cx="746419" cy="759057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9CD1BBAC-2B26-D156-7963-9A3FBC813361}"/>
                </a:ext>
              </a:extLst>
            </p:cNvPr>
            <p:cNvSpPr/>
            <p:nvPr/>
          </p:nvSpPr>
          <p:spPr>
            <a:xfrm>
              <a:off x="-746419" y="341730"/>
              <a:ext cx="746419" cy="7590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6" name="Graphic 35" descr="Lightbulb">
              <a:extLst>
                <a:ext uri="{FF2B5EF4-FFF2-40B4-BE49-F238E27FC236}">
                  <a16:creationId xmlns:a16="http://schemas.microsoft.com/office/drawing/2014/main" id="{1441E393-04A2-63D5-C3D4-3FCDA0E321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666545" y="444982"/>
              <a:ext cx="575099" cy="582219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E55ABFD7-A232-02AF-75D1-D7B9FF0A4EB7}"/>
              </a:ext>
            </a:extLst>
          </p:cNvPr>
          <p:cNvGrpSpPr/>
          <p:nvPr/>
        </p:nvGrpSpPr>
        <p:grpSpPr>
          <a:xfrm>
            <a:off x="757254" y="2187136"/>
            <a:ext cx="746419" cy="759057"/>
            <a:chOff x="-746419" y="2148572"/>
            <a:chExt cx="746419" cy="759057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18CE0D3F-69DC-60DB-14CD-94AC3B28935E}"/>
                </a:ext>
              </a:extLst>
            </p:cNvPr>
            <p:cNvSpPr/>
            <p:nvPr/>
          </p:nvSpPr>
          <p:spPr>
            <a:xfrm>
              <a:off x="-746419" y="2148572"/>
              <a:ext cx="746419" cy="7590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9" name="Graphic 38" descr="Rocket">
              <a:extLst>
                <a:ext uri="{FF2B5EF4-FFF2-40B4-BE49-F238E27FC236}">
                  <a16:creationId xmlns:a16="http://schemas.microsoft.com/office/drawing/2014/main" id="{0CA60ED1-8612-9B67-C207-7F5FFE4B681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678685" y="2260195"/>
              <a:ext cx="610950" cy="618513"/>
            </a:xfrm>
            <a:prstGeom prst="rect">
              <a:avLst/>
            </a:prstGeom>
          </p:spPr>
        </p:pic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1148F89-A9DC-5226-F69E-BC4375768C98}"/>
              </a:ext>
            </a:extLst>
          </p:cNvPr>
          <p:cNvGrpSpPr/>
          <p:nvPr/>
        </p:nvGrpSpPr>
        <p:grpSpPr>
          <a:xfrm>
            <a:off x="-860416" y="1241103"/>
            <a:ext cx="746419" cy="759057"/>
            <a:chOff x="-783948" y="1197030"/>
            <a:chExt cx="746419" cy="759057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D398CC50-44C4-C783-5C85-D35B2EF092E1}"/>
                </a:ext>
              </a:extLst>
            </p:cNvPr>
            <p:cNvSpPr/>
            <p:nvPr/>
          </p:nvSpPr>
          <p:spPr>
            <a:xfrm>
              <a:off x="-783948" y="1197030"/>
              <a:ext cx="746419" cy="7590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2" name="Graphic 41" descr="Comet">
              <a:extLst>
                <a:ext uri="{FF2B5EF4-FFF2-40B4-BE49-F238E27FC236}">
                  <a16:creationId xmlns:a16="http://schemas.microsoft.com/office/drawing/2014/main" id="{C25FAE7B-0279-0CAB-DDB8-8AB689B0839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-666546" y="1293273"/>
              <a:ext cx="531076" cy="537651"/>
            </a:xfrm>
            <a:prstGeom prst="rect">
              <a:avLst/>
            </a:prstGeom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07FEAC9-D536-BC64-2859-F851D5FC3133}"/>
              </a:ext>
            </a:extLst>
          </p:cNvPr>
          <p:cNvGrpSpPr/>
          <p:nvPr/>
        </p:nvGrpSpPr>
        <p:grpSpPr>
          <a:xfrm>
            <a:off x="-746419" y="5728183"/>
            <a:ext cx="746419" cy="759057"/>
            <a:chOff x="-746419" y="5728183"/>
            <a:chExt cx="746419" cy="759057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115F53C3-80FD-3046-0898-1423AD366EA1}"/>
                </a:ext>
              </a:extLst>
            </p:cNvPr>
            <p:cNvSpPr/>
            <p:nvPr/>
          </p:nvSpPr>
          <p:spPr>
            <a:xfrm>
              <a:off x="-746419" y="5728183"/>
              <a:ext cx="746419" cy="7590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5" name="Graphic 44" descr="Checklist RTL">
              <a:extLst>
                <a:ext uri="{FF2B5EF4-FFF2-40B4-BE49-F238E27FC236}">
                  <a16:creationId xmlns:a16="http://schemas.microsoft.com/office/drawing/2014/main" id="{2618E1E0-6602-D371-37E6-D962CF0D1B2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666545" y="5845912"/>
              <a:ext cx="601233" cy="608676"/>
            </a:xfrm>
            <a:prstGeom prst="rect">
              <a:avLst/>
            </a:prstGeom>
          </p:spPr>
        </p:pic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07DEA441-EDB2-D01A-280F-324C1026EDF7}"/>
              </a:ext>
            </a:extLst>
          </p:cNvPr>
          <p:cNvGrpSpPr/>
          <p:nvPr/>
        </p:nvGrpSpPr>
        <p:grpSpPr>
          <a:xfrm>
            <a:off x="-746419" y="4833280"/>
            <a:ext cx="746419" cy="759057"/>
            <a:chOff x="-746419" y="4833280"/>
            <a:chExt cx="746419" cy="759057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77B6F6E2-DBA4-E655-B7EC-2F50DACCF0D8}"/>
                </a:ext>
              </a:extLst>
            </p:cNvPr>
            <p:cNvSpPr/>
            <p:nvPr/>
          </p:nvSpPr>
          <p:spPr>
            <a:xfrm>
              <a:off x="-746419" y="4833280"/>
              <a:ext cx="746419" cy="7590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8" name="Graphic 47" descr="Web design">
              <a:extLst>
                <a:ext uri="{FF2B5EF4-FFF2-40B4-BE49-F238E27FC236}">
                  <a16:creationId xmlns:a16="http://schemas.microsoft.com/office/drawing/2014/main" id="{030A83FF-0DBA-E041-CE16-FB28CE785DD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-666545" y="4902736"/>
              <a:ext cx="612562" cy="620146"/>
            </a:xfrm>
            <a:prstGeom prst="rect">
              <a:avLst/>
            </a:prstGeom>
          </p:spPr>
        </p:pic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15CF8128-1CC7-11A5-34DA-6C500D82DBE2}"/>
              </a:ext>
            </a:extLst>
          </p:cNvPr>
          <p:cNvGrpSpPr/>
          <p:nvPr/>
        </p:nvGrpSpPr>
        <p:grpSpPr>
          <a:xfrm>
            <a:off x="-746419" y="3904394"/>
            <a:ext cx="746419" cy="759057"/>
            <a:chOff x="-746419" y="3904394"/>
            <a:chExt cx="746419" cy="759057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419D5C0E-0AC3-EA3D-7892-B6AC9928BA80}"/>
                </a:ext>
              </a:extLst>
            </p:cNvPr>
            <p:cNvSpPr/>
            <p:nvPr/>
          </p:nvSpPr>
          <p:spPr>
            <a:xfrm>
              <a:off x="-746419" y="3904394"/>
              <a:ext cx="746419" cy="7590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1" name="Graphic 50" descr="Downward trend RTL">
              <a:extLst>
                <a:ext uri="{FF2B5EF4-FFF2-40B4-BE49-F238E27FC236}">
                  <a16:creationId xmlns:a16="http://schemas.microsoft.com/office/drawing/2014/main" id="{84CFC739-9620-D280-C5CC-6439AE64FC5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-678685" y="3994268"/>
              <a:ext cx="572224" cy="579308"/>
            </a:xfrm>
            <a:prstGeom prst="rect">
              <a:avLst/>
            </a:prstGeom>
          </p:spPr>
        </p:pic>
      </p:grpSp>
      <p:pic>
        <p:nvPicPr>
          <p:cNvPr id="52" name="Graphic 51" descr="Lightbulb">
            <a:hlinkClick r:id="rId14" action="ppaction://hlinksldjump"/>
            <a:extLst>
              <a:ext uri="{FF2B5EF4-FFF2-40B4-BE49-F238E27FC236}">
                <a16:creationId xmlns:a16="http://schemas.microsoft.com/office/drawing/2014/main" id="{80CA13E7-27AA-66E3-00FF-A6E93C6C1A8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82155" y="442500"/>
            <a:ext cx="575099" cy="582219"/>
          </a:xfrm>
          <a:prstGeom prst="rect">
            <a:avLst/>
          </a:prstGeom>
        </p:spPr>
      </p:pic>
      <p:pic>
        <p:nvPicPr>
          <p:cNvPr id="53" name="Graphic 52" descr="Question mark">
            <a:hlinkClick r:id="rId17" action="ppaction://hlinksldjump"/>
            <a:extLst>
              <a:ext uri="{FF2B5EF4-FFF2-40B4-BE49-F238E27FC236}">
                <a16:creationId xmlns:a16="http://schemas.microsoft.com/office/drawing/2014/main" id="{56D82DB2-D3ED-47C7-BCA6-F075D8ABB3F2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22546" y="3100114"/>
            <a:ext cx="617950" cy="625600"/>
          </a:xfrm>
          <a:prstGeom prst="rect">
            <a:avLst/>
          </a:prstGeom>
        </p:spPr>
      </p:pic>
      <p:pic>
        <p:nvPicPr>
          <p:cNvPr id="54" name="Graphic 53" descr="Rocket">
            <a:hlinkClick r:id="rId20" action="ppaction://hlinksldjump"/>
            <a:extLst>
              <a:ext uri="{FF2B5EF4-FFF2-40B4-BE49-F238E27FC236}">
                <a16:creationId xmlns:a16="http://schemas.microsoft.com/office/drawing/2014/main" id="{D111BBE5-76E1-91FE-6ADB-1CEA4FCF1D54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229546" y="2260195"/>
            <a:ext cx="610950" cy="618513"/>
          </a:xfrm>
          <a:prstGeom prst="rect">
            <a:avLst/>
          </a:prstGeom>
        </p:spPr>
      </p:pic>
      <p:pic>
        <p:nvPicPr>
          <p:cNvPr id="55" name="Graphic 54" descr="Comet">
            <a:hlinkClick r:id="rId23" action="ppaction://hlinksldjump"/>
            <a:extLst>
              <a:ext uri="{FF2B5EF4-FFF2-40B4-BE49-F238E27FC236}">
                <a16:creationId xmlns:a16="http://schemas.microsoft.com/office/drawing/2014/main" id="{67598BD4-9E6B-5286-D517-D1D17BD3422C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241685" y="1293273"/>
            <a:ext cx="531076" cy="537651"/>
          </a:xfrm>
          <a:prstGeom prst="rect">
            <a:avLst/>
          </a:prstGeom>
        </p:spPr>
      </p:pic>
      <p:pic>
        <p:nvPicPr>
          <p:cNvPr id="56" name="Graphic 55" descr="Checklist RTL">
            <a:hlinkClick r:id="rId26" action="ppaction://hlinksldjump"/>
            <a:extLst>
              <a:ext uri="{FF2B5EF4-FFF2-40B4-BE49-F238E27FC236}">
                <a16:creationId xmlns:a16="http://schemas.microsoft.com/office/drawing/2014/main" id="{77D5EA8E-3213-548F-6D50-66532B39C9FA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241686" y="5845912"/>
            <a:ext cx="601233" cy="608676"/>
          </a:xfrm>
          <a:prstGeom prst="rect">
            <a:avLst/>
          </a:prstGeom>
        </p:spPr>
      </p:pic>
      <p:pic>
        <p:nvPicPr>
          <p:cNvPr id="57" name="Graphic 56" descr="Web design">
            <a:hlinkClick r:id="rId29" action="ppaction://hlinksldjump"/>
            <a:extLst>
              <a:ext uri="{FF2B5EF4-FFF2-40B4-BE49-F238E27FC236}">
                <a16:creationId xmlns:a16="http://schemas.microsoft.com/office/drawing/2014/main" id="{D053D00E-122D-2C10-A413-A457372C2A30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241686" y="4902736"/>
            <a:ext cx="612562" cy="620146"/>
          </a:xfrm>
          <a:prstGeom prst="rect">
            <a:avLst/>
          </a:prstGeom>
        </p:spPr>
      </p:pic>
      <p:pic>
        <p:nvPicPr>
          <p:cNvPr id="58" name="Graphic 57" descr="Downward trend RTL">
            <a:hlinkClick r:id="rId32" action="ppaction://hlinksldjump"/>
            <a:extLst>
              <a:ext uri="{FF2B5EF4-FFF2-40B4-BE49-F238E27FC236}">
                <a16:creationId xmlns:a16="http://schemas.microsoft.com/office/drawing/2014/main" id="{5BF1319A-57A9-4339-8E3F-6E5B4CEC6163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229546" y="3994268"/>
            <a:ext cx="572224" cy="579308"/>
          </a:xfrm>
          <a:prstGeom prst="rect">
            <a:avLst/>
          </a:prstGeom>
        </p:spPr>
      </p:pic>
      <p:grpSp>
        <p:nvGrpSpPr>
          <p:cNvPr id="59" name="Group 58">
            <a:extLst>
              <a:ext uri="{FF2B5EF4-FFF2-40B4-BE49-F238E27FC236}">
                <a16:creationId xmlns:a16="http://schemas.microsoft.com/office/drawing/2014/main" id="{6A08EBB3-E515-703D-740E-214EB63901C9}"/>
              </a:ext>
            </a:extLst>
          </p:cNvPr>
          <p:cNvGrpSpPr/>
          <p:nvPr/>
        </p:nvGrpSpPr>
        <p:grpSpPr>
          <a:xfrm>
            <a:off x="-792681" y="3033385"/>
            <a:ext cx="746419" cy="759057"/>
            <a:chOff x="-746419" y="2998163"/>
            <a:chExt cx="746419" cy="759057"/>
          </a:xfrm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43794D39-D745-AD54-7183-2EA656C2965D}"/>
                </a:ext>
              </a:extLst>
            </p:cNvPr>
            <p:cNvSpPr/>
            <p:nvPr/>
          </p:nvSpPr>
          <p:spPr>
            <a:xfrm>
              <a:off x="-746419" y="2998163"/>
              <a:ext cx="746419" cy="7590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1" name="Graphic 60" descr="Question mark">
              <a:extLst>
                <a:ext uri="{FF2B5EF4-FFF2-40B4-BE49-F238E27FC236}">
                  <a16:creationId xmlns:a16="http://schemas.microsoft.com/office/drawing/2014/main" id="{C62B0A4A-D387-B2F9-BD9F-0B8EFDDD7D6F}"/>
                </a:ext>
              </a:extLst>
            </p:cNvPr>
            <p:cNvPicPr>
              <a:picLocks noChangeAspect="1"/>
            </p:cNvPicPr>
            <p:nvPr/>
          </p:nvPicPr>
          <p:blipFill>
            <a:blip r:embed="rId3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6"/>
                </a:ext>
              </a:extLst>
            </a:blip>
            <a:stretch>
              <a:fillRect/>
            </a:stretch>
          </p:blipFill>
          <p:spPr>
            <a:xfrm>
              <a:off x="-685685" y="3100114"/>
              <a:ext cx="617950" cy="625600"/>
            </a:xfrm>
            <a:prstGeom prst="rect">
              <a:avLst/>
            </a:prstGeom>
          </p:spPr>
        </p:pic>
      </p:grpSp>
      <p:sp>
        <p:nvSpPr>
          <p:cNvPr id="70" name="Google Shape;130;p14">
            <a:extLst>
              <a:ext uri="{FF2B5EF4-FFF2-40B4-BE49-F238E27FC236}">
                <a16:creationId xmlns:a16="http://schemas.microsoft.com/office/drawing/2014/main" id="{B4EC0485-87E3-D9A6-9001-004BA56731DA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2726999" y="2530546"/>
            <a:ext cx="6208608" cy="195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 dirty="0">
                <a:solidFill>
                  <a:schemeClr val="bg1"/>
                </a:solidFill>
              </a:rPr>
              <a:t>INTRODUCTION</a:t>
            </a:r>
            <a:endParaRPr sz="7200" b="1" dirty="0">
              <a:solidFill>
                <a:schemeClr val="bg1"/>
              </a:solidFill>
            </a:endParaRPr>
          </a:p>
        </p:txBody>
      </p:sp>
      <p:grpSp>
        <p:nvGrpSpPr>
          <p:cNvPr id="71" name="Google Shape;131;p14">
            <a:extLst>
              <a:ext uri="{FF2B5EF4-FFF2-40B4-BE49-F238E27FC236}">
                <a16:creationId xmlns:a16="http://schemas.microsoft.com/office/drawing/2014/main" id="{D5C9619A-DFEE-E987-7ED2-4C19E3E848CA}"/>
              </a:ext>
            </a:extLst>
          </p:cNvPr>
          <p:cNvGrpSpPr/>
          <p:nvPr/>
        </p:nvGrpSpPr>
        <p:grpSpPr>
          <a:xfrm>
            <a:off x="9348217" y="2319919"/>
            <a:ext cx="1309477" cy="2134696"/>
            <a:chOff x="6730350" y="2315900"/>
            <a:chExt cx="257700" cy="420100"/>
          </a:xfrm>
        </p:grpSpPr>
        <p:sp>
          <p:nvSpPr>
            <p:cNvPr id="72" name="Google Shape;132;p14">
              <a:extLst>
                <a:ext uri="{FF2B5EF4-FFF2-40B4-BE49-F238E27FC236}">
                  <a16:creationId xmlns:a16="http://schemas.microsoft.com/office/drawing/2014/main" id="{1F89CFD3-98AA-4BBE-1077-DF52BFBA269E}"/>
                </a:ext>
              </a:extLst>
            </p:cNvPr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" dist="19050" dir="27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3" name="Google Shape;133;p14">
              <a:extLst>
                <a:ext uri="{FF2B5EF4-FFF2-40B4-BE49-F238E27FC236}">
                  <a16:creationId xmlns:a16="http://schemas.microsoft.com/office/drawing/2014/main" id="{747573B8-491F-4251-FAE9-07E145764038}"/>
                </a:ext>
              </a:extLst>
            </p:cNvPr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" dist="19050" dir="27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4" name="Google Shape;134;p14">
              <a:extLst>
                <a:ext uri="{FF2B5EF4-FFF2-40B4-BE49-F238E27FC236}">
                  <a16:creationId xmlns:a16="http://schemas.microsoft.com/office/drawing/2014/main" id="{B4BAD43B-50CA-9DDF-1ED4-33C79D4C35F7}"/>
                </a:ext>
              </a:extLst>
            </p:cNvPr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" dist="19050" dir="27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5" name="Google Shape;135;p14">
              <a:extLst>
                <a:ext uri="{FF2B5EF4-FFF2-40B4-BE49-F238E27FC236}">
                  <a16:creationId xmlns:a16="http://schemas.microsoft.com/office/drawing/2014/main" id="{8ABA21C9-9E46-5E43-1DE4-27666A8C421B}"/>
                </a:ext>
              </a:extLst>
            </p:cNvPr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" dist="19050" dir="27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6" name="Google Shape;136;p14">
              <a:extLst>
                <a:ext uri="{FF2B5EF4-FFF2-40B4-BE49-F238E27FC236}">
                  <a16:creationId xmlns:a16="http://schemas.microsoft.com/office/drawing/2014/main" id="{194F1413-AC52-67F2-0402-CC5356E8FA29}"/>
                </a:ext>
              </a:extLst>
            </p:cNvPr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" dist="19050" dir="27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pic>
        <p:nvPicPr>
          <p:cNvPr id="77" name="Google Shape;137;p14">
            <a:extLst>
              <a:ext uri="{FF2B5EF4-FFF2-40B4-BE49-F238E27FC236}">
                <a16:creationId xmlns:a16="http://schemas.microsoft.com/office/drawing/2014/main" id="{79E8E078-AE26-A3A8-8250-1D5B7A659EEA}"/>
              </a:ext>
            </a:extLst>
          </p:cNvPr>
          <p:cNvPicPr preferRelativeResize="0"/>
          <p:nvPr/>
        </p:nvPicPr>
        <p:blipFill>
          <a:blip r:embed="rId37">
            <a:alphaModFix/>
          </a:blip>
          <a:stretch>
            <a:fillRect/>
          </a:stretch>
        </p:blipFill>
        <p:spPr>
          <a:xfrm>
            <a:off x="2169174" y="5092403"/>
            <a:ext cx="767393" cy="767396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138;p14">
            <a:extLst>
              <a:ext uri="{FF2B5EF4-FFF2-40B4-BE49-F238E27FC236}">
                <a16:creationId xmlns:a16="http://schemas.microsoft.com/office/drawing/2014/main" id="{85BCB15E-C8A0-089E-178F-064FF7CE040F}"/>
              </a:ext>
            </a:extLst>
          </p:cNvPr>
          <p:cNvPicPr preferRelativeResize="0"/>
          <p:nvPr/>
        </p:nvPicPr>
        <p:blipFill>
          <a:blip r:embed="rId37">
            <a:alphaModFix/>
          </a:blip>
          <a:stretch>
            <a:fillRect/>
          </a:stretch>
        </p:blipFill>
        <p:spPr>
          <a:xfrm rot="-1717077">
            <a:off x="10530449" y="5055453"/>
            <a:ext cx="767393" cy="767396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139;p14">
            <a:extLst>
              <a:ext uri="{FF2B5EF4-FFF2-40B4-BE49-F238E27FC236}">
                <a16:creationId xmlns:a16="http://schemas.microsoft.com/office/drawing/2014/main" id="{3C642C12-185E-7B34-E7EB-8FAE78CDC349}"/>
              </a:ext>
            </a:extLst>
          </p:cNvPr>
          <p:cNvPicPr preferRelativeResize="0"/>
          <p:nvPr/>
        </p:nvPicPr>
        <p:blipFill>
          <a:blip r:embed="rId37">
            <a:alphaModFix/>
          </a:blip>
          <a:stretch>
            <a:fillRect/>
          </a:stretch>
        </p:blipFill>
        <p:spPr>
          <a:xfrm>
            <a:off x="2138549" y="579403"/>
            <a:ext cx="767393" cy="767396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140;p14">
            <a:extLst>
              <a:ext uri="{FF2B5EF4-FFF2-40B4-BE49-F238E27FC236}">
                <a16:creationId xmlns:a16="http://schemas.microsoft.com/office/drawing/2014/main" id="{2329D259-4DF9-7C53-C328-34CCF59807E6}"/>
              </a:ext>
            </a:extLst>
          </p:cNvPr>
          <p:cNvPicPr preferRelativeResize="0"/>
          <p:nvPr/>
        </p:nvPicPr>
        <p:blipFill>
          <a:blip r:embed="rId37">
            <a:alphaModFix/>
          </a:blip>
          <a:stretch>
            <a:fillRect/>
          </a:stretch>
        </p:blipFill>
        <p:spPr>
          <a:xfrm rot="-1717077">
            <a:off x="10530449" y="579403"/>
            <a:ext cx="767393" cy="76739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161895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99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AFA17B15-21B5-367D-0CB4-FB83A66F0433}"/>
              </a:ext>
            </a:extLst>
          </p:cNvPr>
          <p:cNvGrpSpPr/>
          <p:nvPr/>
        </p:nvGrpSpPr>
        <p:grpSpPr>
          <a:xfrm>
            <a:off x="-3002" y="-4097767"/>
            <a:ext cx="1161535" cy="15020670"/>
            <a:chOff x="-3002" y="-4097767"/>
            <a:chExt cx="1161535" cy="1502067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00065036-D8D9-1B3E-6F53-C5B7908B2AB2}"/>
                </a:ext>
              </a:extLst>
            </p:cNvPr>
            <p:cNvSpPr/>
            <p:nvPr/>
          </p:nvSpPr>
          <p:spPr>
            <a:xfrm rot="10800000">
              <a:off x="-3002" y="-4097767"/>
              <a:ext cx="1161535" cy="1502067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E6D60AAA-BA63-3B49-93D5-F4591318105D}"/>
                </a:ext>
              </a:extLst>
            </p:cNvPr>
            <p:cNvSpPr/>
            <p:nvPr/>
          </p:nvSpPr>
          <p:spPr>
            <a:xfrm rot="5400000" flipV="1">
              <a:off x="-48675" y="3119750"/>
              <a:ext cx="1730919" cy="666010"/>
            </a:xfrm>
            <a:custGeom>
              <a:avLst/>
              <a:gdLst>
                <a:gd name="connsiteX0" fmla="*/ 0 w 1698060"/>
                <a:gd name="connsiteY0" fmla="*/ 663808 h 663808"/>
                <a:gd name="connsiteX1" fmla="*/ 849030 w 1698060"/>
                <a:gd name="connsiteY1" fmla="*/ 0 h 663808"/>
                <a:gd name="connsiteX2" fmla="*/ 1698060 w 1698060"/>
                <a:gd name="connsiteY2" fmla="*/ 663808 h 663808"/>
                <a:gd name="connsiteX3" fmla="*/ 0 w 1698060"/>
                <a:gd name="connsiteY3" fmla="*/ 663808 h 663808"/>
                <a:gd name="connsiteX0" fmla="*/ 0 w 1698060"/>
                <a:gd name="connsiteY0" fmla="*/ 664030 h 664030"/>
                <a:gd name="connsiteX1" fmla="*/ 849030 w 1698060"/>
                <a:gd name="connsiteY1" fmla="*/ 222 h 664030"/>
                <a:gd name="connsiteX2" fmla="*/ 1698060 w 1698060"/>
                <a:gd name="connsiteY2" fmla="*/ 664030 h 664030"/>
                <a:gd name="connsiteX3" fmla="*/ 0 w 1698060"/>
                <a:gd name="connsiteY3" fmla="*/ 664030 h 664030"/>
                <a:gd name="connsiteX0" fmla="*/ 0 w 1698060"/>
                <a:gd name="connsiteY0" fmla="*/ 663950 h 666010"/>
                <a:gd name="connsiteX1" fmla="*/ 849030 w 1698060"/>
                <a:gd name="connsiteY1" fmla="*/ 142 h 666010"/>
                <a:gd name="connsiteX2" fmla="*/ 1698060 w 1698060"/>
                <a:gd name="connsiteY2" fmla="*/ 663950 h 666010"/>
                <a:gd name="connsiteX3" fmla="*/ 0 w 1698060"/>
                <a:gd name="connsiteY3" fmla="*/ 663950 h 666010"/>
                <a:gd name="connsiteX0" fmla="*/ 0 w 1730919"/>
                <a:gd name="connsiteY0" fmla="*/ 663950 h 666010"/>
                <a:gd name="connsiteX1" fmla="*/ 849030 w 1730919"/>
                <a:gd name="connsiteY1" fmla="*/ 142 h 666010"/>
                <a:gd name="connsiteX2" fmla="*/ 1698060 w 1730919"/>
                <a:gd name="connsiteY2" fmla="*/ 663950 h 666010"/>
                <a:gd name="connsiteX3" fmla="*/ 0 w 1730919"/>
                <a:gd name="connsiteY3" fmla="*/ 663950 h 666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0919" h="666010">
                  <a:moveTo>
                    <a:pt x="0" y="663950"/>
                  </a:moveTo>
                  <a:cubicBezTo>
                    <a:pt x="435410" y="709381"/>
                    <a:pt x="261220" y="-11577"/>
                    <a:pt x="849030" y="142"/>
                  </a:cubicBezTo>
                  <a:cubicBezTo>
                    <a:pt x="1436840" y="11861"/>
                    <a:pt x="1434100" y="671281"/>
                    <a:pt x="1698060" y="663950"/>
                  </a:cubicBezTo>
                  <a:cubicBezTo>
                    <a:pt x="1962020" y="656619"/>
                    <a:pt x="566020" y="663950"/>
                    <a:pt x="0" y="663950"/>
                  </a:cubicBezTo>
                  <a:close/>
                </a:path>
              </a:pathLst>
            </a:custGeom>
            <a:solidFill>
              <a:srgbClr val="0099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63716538-1F0B-EB50-2564-155DFE21B0F5}"/>
              </a:ext>
            </a:extLst>
          </p:cNvPr>
          <p:cNvGrpSpPr/>
          <p:nvPr/>
        </p:nvGrpSpPr>
        <p:grpSpPr>
          <a:xfrm>
            <a:off x="-746419" y="341730"/>
            <a:ext cx="746419" cy="759057"/>
            <a:chOff x="-746419" y="341730"/>
            <a:chExt cx="746419" cy="759057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250A6313-A100-BB93-3C16-5174160F9B6D}"/>
                </a:ext>
              </a:extLst>
            </p:cNvPr>
            <p:cNvSpPr/>
            <p:nvPr/>
          </p:nvSpPr>
          <p:spPr>
            <a:xfrm>
              <a:off x="-746419" y="341730"/>
              <a:ext cx="746419" cy="7590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Graphic 3" descr="Lightbulb">
              <a:extLst>
                <a:ext uri="{FF2B5EF4-FFF2-40B4-BE49-F238E27FC236}">
                  <a16:creationId xmlns:a16="http://schemas.microsoft.com/office/drawing/2014/main" id="{82CF3129-BCA1-3CCD-944B-8B342FD46D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666545" y="444982"/>
              <a:ext cx="575099" cy="582219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78A59261-F014-17D2-AC80-337BD47B230F}"/>
              </a:ext>
            </a:extLst>
          </p:cNvPr>
          <p:cNvGrpSpPr/>
          <p:nvPr/>
        </p:nvGrpSpPr>
        <p:grpSpPr>
          <a:xfrm>
            <a:off x="-746419" y="2148572"/>
            <a:ext cx="746419" cy="759057"/>
            <a:chOff x="-746419" y="2148572"/>
            <a:chExt cx="746419" cy="759057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AB5AB17-1223-18B4-5C7A-112F08C547F1}"/>
                </a:ext>
              </a:extLst>
            </p:cNvPr>
            <p:cNvSpPr/>
            <p:nvPr/>
          </p:nvSpPr>
          <p:spPr>
            <a:xfrm>
              <a:off x="-746419" y="2148572"/>
              <a:ext cx="746419" cy="7590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Graphic 9" descr="Rocket">
              <a:extLst>
                <a:ext uri="{FF2B5EF4-FFF2-40B4-BE49-F238E27FC236}">
                  <a16:creationId xmlns:a16="http://schemas.microsoft.com/office/drawing/2014/main" id="{D320A3A0-B533-56FC-0671-9A715A200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678685" y="2260195"/>
              <a:ext cx="610950" cy="618513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FDFCF78-7783-8989-FEBC-F9507398CF37}"/>
              </a:ext>
            </a:extLst>
          </p:cNvPr>
          <p:cNvGrpSpPr/>
          <p:nvPr/>
        </p:nvGrpSpPr>
        <p:grpSpPr>
          <a:xfrm>
            <a:off x="-783948" y="1197030"/>
            <a:ext cx="746419" cy="759057"/>
            <a:chOff x="-783948" y="1197030"/>
            <a:chExt cx="746419" cy="759057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F739185-A9A0-0D03-C936-164DA082B9D1}"/>
                </a:ext>
              </a:extLst>
            </p:cNvPr>
            <p:cNvSpPr/>
            <p:nvPr/>
          </p:nvSpPr>
          <p:spPr>
            <a:xfrm>
              <a:off x="-783948" y="1197030"/>
              <a:ext cx="746419" cy="7590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Graphic 12" descr="Comet">
              <a:extLst>
                <a:ext uri="{FF2B5EF4-FFF2-40B4-BE49-F238E27FC236}">
                  <a16:creationId xmlns:a16="http://schemas.microsoft.com/office/drawing/2014/main" id="{C35C4518-B140-E4B2-D762-FE46396B9DA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-666546" y="1293273"/>
              <a:ext cx="531076" cy="537651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854E721-BDFD-6035-2B63-BFBBB2C75FE4}"/>
              </a:ext>
            </a:extLst>
          </p:cNvPr>
          <p:cNvGrpSpPr/>
          <p:nvPr/>
        </p:nvGrpSpPr>
        <p:grpSpPr>
          <a:xfrm>
            <a:off x="-746419" y="5728183"/>
            <a:ext cx="746419" cy="759057"/>
            <a:chOff x="-746419" y="5728183"/>
            <a:chExt cx="746419" cy="759057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2CDC465-2F0A-DE17-109F-AB4E110B2125}"/>
                </a:ext>
              </a:extLst>
            </p:cNvPr>
            <p:cNvSpPr/>
            <p:nvPr/>
          </p:nvSpPr>
          <p:spPr>
            <a:xfrm>
              <a:off x="-746419" y="5728183"/>
              <a:ext cx="746419" cy="7590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Graphic 15" descr="Checklist RTL">
              <a:extLst>
                <a:ext uri="{FF2B5EF4-FFF2-40B4-BE49-F238E27FC236}">
                  <a16:creationId xmlns:a16="http://schemas.microsoft.com/office/drawing/2014/main" id="{A995A35A-4143-D611-4BC5-438740F274C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666545" y="5845912"/>
              <a:ext cx="601233" cy="608676"/>
            </a:xfrm>
            <a:prstGeom prst="rect">
              <a:avLst/>
            </a:prstGeom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600BB5A-3C33-43B4-B15A-03F90B590F32}"/>
              </a:ext>
            </a:extLst>
          </p:cNvPr>
          <p:cNvGrpSpPr/>
          <p:nvPr/>
        </p:nvGrpSpPr>
        <p:grpSpPr>
          <a:xfrm>
            <a:off x="-746419" y="4833280"/>
            <a:ext cx="746419" cy="759057"/>
            <a:chOff x="-746419" y="4833280"/>
            <a:chExt cx="746419" cy="759057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5B2225F-45C4-F9C8-B963-E898A27B23D2}"/>
                </a:ext>
              </a:extLst>
            </p:cNvPr>
            <p:cNvSpPr/>
            <p:nvPr/>
          </p:nvSpPr>
          <p:spPr>
            <a:xfrm>
              <a:off x="-746419" y="4833280"/>
              <a:ext cx="746419" cy="7590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Graphic 18" descr="Web design">
              <a:extLst>
                <a:ext uri="{FF2B5EF4-FFF2-40B4-BE49-F238E27FC236}">
                  <a16:creationId xmlns:a16="http://schemas.microsoft.com/office/drawing/2014/main" id="{065DDC0D-3707-D15D-2C44-E519DD1CD4E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-666545" y="4902736"/>
              <a:ext cx="612562" cy="620146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5D76E26-54FE-D895-9863-D0E5AB5804E4}"/>
              </a:ext>
            </a:extLst>
          </p:cNvPr>
          <p:cNvGrpSpPr/>
          <p:nvPr/>
        </p:nvGrpSpPr>
        <p:grpSpPr>
          <a:xfrm>
            <a:off x="-746419" y="3904394"/>
            <a:ext cx="746419" cy="759057"/>
            <a:chOff x="-746419" y="3904394"/>
            <a:chExt cx="746419" cy="759057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4B627C1-8DDF-9076-BB7D-723E3504396F}"/>
                </a:ext>
              </a:extLst>
            </p:cNvPr>
            <p:cNvSpPr/>
            <p:nvPr/>
          </p:nvSpPr>
          <p:spPr>
            <a:xfrm>
              <a:off x="-746419" y="3904394"/>
              <a:ext cx="746419" cy="7590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" name="Graphic 21" descr="Downward trend RTL">
              <a:extLst>
                <a:ext uri="{FF2B5EF4-FFF2-40B4-BE49-F238E27FC236}">
                  <a16:creationId xmlns:a16="http://schemas.microsoft.com/office/drawing/2014/main" id="{462E2C2C-1E4E-AFDE-3893-58AADD9F1BF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-678685" y="3994268"/>
              <a:ext cx="572224" cy="579308"/>
            </a:xfrm>
            <a:prstGeom prst="rect">
              <a:avLst/>
            </a:prstGeom>
          </p:spPr>
        </p:pic>
      </p:grpSp>
      <p:pic>
        <p:nvPicPr>
          <p:cNvPr id="24" name="Graphic 23" descr="Lightbulb">
            <a:hlinkClick r:id="rId14" action="ppaction://hlinksldjump"/>
            <a:extLst>
              <a:ext uri="{FF2B5EF4-FFF2-40B4-BE49-F238E27FC236}">
                <a16:creationId xmlns:a16="http://schemas.microsoft.com/office/drawing/2014/main" id="{45CDFF9B-C749-D415-ACF2-E2ACF48BD1A5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41686" y="444982"/>
            <a:ext cx="575099" cy="582219"/>
          </a:xfrm>
          <a:prstGeom prst="rect">
            <a:avLst/>
          </a:prstGeom>
        </p:spPr>
      </p:pic>
      <p:pic>
        <p:nvPicPr>
          <p:cNvPr id="25" name="Graphic 24" descr="Question mark">
            <a:hlinkClick r:id="rId17" action="ppaction://hlinksldjump"/>
            <a:extLst>
              <a:ext uri="{FF2B5EF4-FFF2-40B4-BE49-F238E27FC236}">
                <a16:creationId xmlns:a16="http://schemas.microsoft.com/office/drawing/2014/main" id="{6428FF10-6644-353C-8843-45626AFC0E5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22546" y="3100114"/>
            <a:ext cx="617950" cy="625600"/>
          </a:xfrm>
          <a:prstGeom prst="rect">
            <a:avLst/>
          </a:prstGeom>
        </p:spPr>
      </p:pic>
      <p:pic>
        <p:nvPicPr>
          <p:cNvPr id="26" name="Graphic 25" descr="Rocket">
            <a:hlinkClick r:id="rId20" action="ppaction://hlinksldjump"/>
            <a:extLst>
              <a:ext uri="{FF2B5EF4-FFF2-40B4-BE49-F238E27FC236}">
                <a16:creationId xmlns:a16="http://schemas.microsoft.com/office/drawing/2014/main" id="{8EEDB630-208B-8708-F32D-31992824F6CE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229546" y="2260195"/>
            <a:ext cx="610950" cy="618513"/>
          </a:xfrm>
          <a:prstGeom prst="rect">
            <a:avLst/>
          </a:prstGeom>
        </p:spPr>
      </p:pic>
      <p:pic>
        <p:nvPicPr>
          <p:cNvPr id="27" name="Graphic 26" descr="Comet">
            <a:hlinkClick r:id="rId23" action="ppaction://hlinksldjump"/>
            <a:extLst>
              <a:ext uri="{FF2B5EF4-FFF2-40B4-BE49-F238E27FC236}">
                <a16:creationId xmlns:a16="http://schemas.microsoft.com/office/drawing/2014/main" id="{C8F2ADAA-63B8-CBCA-B11B-57EEEDFDA93B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241685" y="1293273"/>
            <a:ext cx="531076" cy="537651"/>
          </a:xfrm>
          <a:prstGeom prst="rect">
            <a:avLst/>
          </a:prstGeom>
        </p:spPr>
      </p:pic>
      <p:pic>
        <p:nvPicPr>
          <p:cNvPr id="28" name="Graphic 27" descr="Checklist RTL">
            <a:hlinkClick r:id="rId26" action="ppaction://hlinksldjump"/>
            <a:extLst>
              <a:ext uri="{FF2B5EF4-FFF2-40B4-BE49-F238E27FC236}">
                <a16:creationId xmlns:a16="http://schemas.microsoft.com/office/drawing/2014/main" id="{49BDCCC5-5C48-7508-CB78-D46120CF583C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241686" y="5845912"/>
            <a:ext cx="601233" cy="608676"/>
          </a:xfrm>
          <a:prstGeom prst="rect">
            <a:avLst/>
          </a:prstGeom>
        </p:spPr>
      </p:pic>
      <p:pic>
        <p:nvPicPr>
          <p:cNvPr id="29" name="Graphic 28" descr="Web design">
            <a:hlinkClick r:id="rId29" action="ppaction://hlinksldjump"/>
            <a:extLst>
              <a:ext uri="{FF2B5EF4-FFF2-40B4-BE49-F238E27FC236}">
                <a16:creationId xmlns:a16="http://schemas.microsoft.com/office/drawing/2014/main" id="{E566C5B4-BC85-C2FF-3265-050401222AFA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241686" y="4902736"/>
            <a:ext cx="612562" cy="620146"/>
          </a:xfrm>
          <a:prstGeom prst="rect">
            <a:avLst/>
          </a:prstGeom>
        </p:spPr>
      </p:pic>
      <p:pic>
        <p:nvPicPr>
          <p:cNvPr id="30" name="Graphic 29" descr="Downward trend RTL">
            <a:hlinkClick r:id="rId32" action="ppaction://hlinksldjump"/>
            <a:extLst>
              <a:ext uri="{FF2B5EF4-FFF2-40B4-BE49-F238E27FC236}">
                <a16:creationId xmlns:a16="http://schemas.microsoft.com/office/drawing/2014/main" id="{428803B5-005F-5936-BE23-2AE4D5915D41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229546" y="3994268"/>
            <a:ext cx="572224" cy="579308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3879A156-9B0A-0689-8887-1F87597731A0}"/>
              </a:ext>
            </a:extLst>
          </p:cNvPr>
          <p:cNvGrpSpPr/>
          <p:nvPr/>
        </p:nvGrpSpPr>
        <p:grpSpPr>
          <a:xfrm>
            <a:off x="732096" y="3073696"/>
            <a:ext cx="746419" cy="759057"/>
            <a:chOff x="-746419" y="2998163"/>
            <a:chExt cx="746419" cy="759057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D1FDD91B-8A0F-6BC5-1A9C-D72BE3861999}"/>
                </a:ext>
              </a:extLst>
            </p:cNvPr>
            <p:cNvSpPr/>
            <p:nvPr/>
          </p:nvSpPr>
          <p:spPr>
            <a:xfrm>
              <a:off x="-746419" y="2998163"/>
              <a:ext cx="746419" cy="7590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Graphic 6" descr="Question mark">
              <a:extLst>
                <a:ext uri="{FF2B5EF4-FFF2-40B4-BE49-F238E27FC236}">
                  <a16:creationId xmlns:a16="http://schemas.microsoft.com/office/drawing/2014/main" id="{974C4E4A-94E6-033F-36D0-E60BA107D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6"/>
                </a:ext>
              </a:extLst>
            </a:blip>
            <a:stretch>
              <a:fillRect/>
            </a:stretch>
          </p:blipFill>
          <p:spPr>
            <a:xfrm>
              <a:off x="-685685" y="3100114"/>
              <a:ext cx="617950" cy="625600"/>
            </a:xfrm>
            <a:prstGeom prst="rect">
              <a:avLst/>
            </a:prstGeom>
          </p:spPr>
        </p:pic>
      </p:grpSp>
      <p:sp>
        <p:nvSpPr>
          <p:cNvPr id="36" name="Google Shape;160;p16">
            <a:extLst>
              <a:ext uri="{FF2B5EF4-FFF2-40B4-BE49-F238E27FC236}">
                <a16:creationId xmlns:a16="http://schemas.microsoft.com/office/drawing/2014/main" id="{D4100FBC-D523-2554-F445-5F9799D08E55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2065383" y="1885863"/>
            <a:ext cx="6918289" cy="195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bg1"/>
                </a:solidFill>
                <a:latin typeface="Adobe Garamond Pro Bold" panose="02020702060506020403" pitchFamily="18" charset="0"/>
              </a:rPr>
              <a:t>PREVIOUS SYSTEM AND ITS PROBLEMS</a:t>
            </a:r>
            <a:endParaRPr b="1" dirty="0">
              <a:solidFill>
                <a:schemeClr val="bg1"/>
              </a:solidFill>
              <a:latin typeface="Adobe Garamond Pro Bold" panose="02020702060506020403" pitchFamily="18" charset="0"/>
            </a:endParaRPr>
          </a:p>
        </p:txBody>
      </p:sp>
      <p:grpSp>
        <p:nvGrpSpPr>
          <p:cNvPr id="37" name="Google Shape;161;p16">
            <a:extLst>
              <a:ext uri="{FF2B5EF4-FFF2-40B4-BE49-F238E27FC236}">
                <a16:creationId xmlns:a16="http://schemas.microsoft.com/office/drawing/2014/main" id="{A7B9EA78-C470-9A96-1202-5D785AF3DCDD}"/>
              </a:ext>
            </a:extLst>
          </p:cNvPr>
          <p:cNvGrpSpPr/>
          <p:nvPr/>
        </p:nvGrpSpPr>
        <p:grpSpPr>
          <a:xfrm>
            <a:off x="9622583" y="1885863"/>
            <a:ext cx="1309477" cy="2134696"/>
            <a:chOff x="6730350" y="2315900"/>
            <a:chExt cx="257700" cy="420100"/>
          </a:xfrm>
        </p:grpSpPr>
        <p:sp>
          <p:nvSpPr>
            <p:cNvPr id="38" name="Google Shape;162;p16">
              <a:extLst>
                <a:ext uri="{FF2B5EF4-FFF2-40B4-BE49-F238E27FC236}">
                  <a16:creationId xmlns:a16="http://schemas.microsoft.com/office/drawing/2014/main" id="{5D8E1B2C-50E8-7A48-30E0-F9CFA22602FE}"/>
                </a:ext>
              </a:extLst>
            </p:cNvPr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" dist="19050" dir="27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9" name="Google Shape;163;p16">
              <a:extLst>
                <a:ext uri="{FF2B5EF4-FFF2-40B4-BE49-F238E27FC236}">
                  <a16:creationId xmlns:a16="http://schemas.microsoft.com/office/drawing/2014/main" id="{6368A4B9-5DF4-0A65-0890-28DB5C399EFE}"/>
                </a:ext>
              </a:extLst>
            </p:cNvPr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" dist="19050" dir="27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0" name="Google Shape;164;p16">
              <a:extLst>
                <a:ext uri="{FF2B5EF4-FFF2-40B4-BE49-F238E27FC236}">
                  <a16:creationId xmlns:a16="http://schemas.microsoft.com/office/drawing/2014/main" id="{5E6348DA-C48E-677F-311D-1DD1B6A36076}"/>
                </a:ext>
              </a:extLst>
            </p:cNvPr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" dist="19050" dir="27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1" name="Google Shape;165;p16">
              <a:extLst>
                <a:ext uri="{FF2B5EF4-FFF2-40B4-BE49-F238E27FC236}">
                  <a16:creationId xmlns:a16="http://schemas.microsoft.com/office/drawing/2014/main" id="{30C33D10-BE19-2482-A73B-D0232D1CF8B7}"/>
                </a:ext>
              </a:extLst>
            </p:cNvPr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" dist="19050" dir="27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2" name="Google Shape;166;p16">
              <a:extLst>
                <a:ext uri="{FF2B5EF4-FFF2-40B4-BE49-F238E27FC236}">
                  <a16:creationId xmlns:a16="http://schemas.microsoft.com/office/drawing/2014/main" id="{32CA5D73-37FE-87CA-25C1-325B765D045A}"/>
                </a:ext>
              </a:extLst>
            </p:cNvPr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" dist="19050" dir="27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pic>
        <p:nvPicPr>
          <p:cNvPr id="43" name="Google Shape;167;p16">
            <a:extLst>
              <a:ext uri="{FF2B5EF4-FFF2-40B4-BE49-F238E27FC236}">
                <a16:creationId xmlns:a16="http://schemas.microsoft.com/office/drawing/2014/main" id="{FD457A55-7D86-EFB1-1913-3228135F38A7}"/>
              </a:ext>
            </a:extLst>
          </p:cNvPr>
          <p:cNvPicPr preferRelativeResize="0"/>
          <p:nvPr/>
        </p:nvPicPr>
        <p:blipFill>
          <a:blip r:embed="rId37">
            <a:alphaModFix/>
          </a:blip>
          <a:stretch>
            <a:fillRect/>
          </a:stretch>
        </p:blipFill>
        <p:spPr>
          <a:xfrm>
            <a:off x="2442649" y="5872598"/>
            <a:ext cx="767393" cy="767396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Google Shape;168;p16">
            <a:extLst>
              <a:ext uri="{FF2B5EF4-FFF2-40B4-BE49-F238E27FC236}">
                <a16:creationId xmlns:a16="http://schemas.microsoft.com/office/drawing/2014/main" id="{AE57AA17-A699-BFD0-AAD4-C852F18DA930}"/>
              </a:ext>
            </a:extLst>
          </p:cNvPr>
          <p:cNvPicPr preferRelativeResize="0"/>
          <p:nvPr/>
        </p:nvPicPr>
        <p:blipFill>
          <a:blip r:embed="rId37">
            <a:alphaModFix/>
          </a:blip>
          <a:stretch>
            <a:fillRect/>
          </a:stretch>
        </p:blipFill>
        <p:spPr>
          <a:xfrm rot="-1717077">
            <a:off x="10803924" y="5835648"/>
            <a:ext cx="767393" cy="767396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168;p16">
            <a:extLst>
              <a:ext uri="{FF2B5EF4-FFF2-40B4-BE49-F238E27FC236}">
                <a16:creationId xmlns:a16="http://schemas.microsoft.com/office/drawing/2014/main" id="{835624F5-D785-B8CC-5B7C-C65AA4B53D11}"/>
              </a:ext>
            </a:extLst>
          </p:cNvPr>
          <p:cNvPicPr preferRelativeResize="0"/>
          <p:nvPr/>
        </p:nvPicPr>
        <p:blipFill>
          <a:blip r:embed="rId37">
            <a:alphaModFix/>
          </a:blip>
          <a:stretch>
            <a:fillRect/>
          </a:stretch>
        </p:blipFill>
        <p:spPr>
          <a:xfrm rot="-1717077">
            <a:off x="11068965" y="252056"/>
            <a:ext cx="767393" cy="767396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168;p16">
            <a:extLst>
              <a:ext uri="{FF2B5EF4-FFF2-40B4-BE49-F238E27FC236}">
                <a16:creationId xmlns:a16="http://schemas.microsoft.com/office/drawing/2014/main" id="{736CE2AA-30DB-7579-1ADF-AB3C0E3D9FC5}"/>
              </a:ext>
            </a:extLst>
          </p:cNvPr>
          <p:cNvPicPr preferRelativeResize="0"/>
          <p:nvPr/>
        </p:nvPicPr>
        <p:blipFill>
          <a:blip r:embed="rId37">
            <a:alphaModFix/>
          </a:blip>
          <a:stretch>
            <a:fillRect/>
          </a:stretch>
        </p:blipFill>
        <p:spPr>
          <a:xfrm rot="-1717077">
            <a:off x="1615419" y="196488"/>
            <a:ext cx="767393" cy="76739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63359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3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CEC725E-3CE7-9CA5-FCC6-F67F67C79259}"/>
              </a:ext>
            </a:extLst>
          </p:cNvPr>
          <p:cNvGrpSpPr/>
          <p:nvPr/>
        </p:nvGrpSpPr>
        <p:grpSpPr>
          <a:xfrm>
            <a:off x="0" y="-3226413"/>
            <a:ext cx="1170133" cy="15020670"/>
            <a:chOff x="0" y="-6634359"/>
            <a:chExt cx="1170133" cy="1502067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5C77F6B-6F79-4830-0869-1508890295B7}"/>
                </a:ext>
              </a:extLst>
            </p:cNvPr>
            <p:cNvSpPr/>
            <p:nvPr/>
          </p:nvSpPr>
          <p:spPr>
            <a:xfrm rot="10800000">
              <a:off x="0" y="-6634359"/>
              <a:ext cx="1161535" cy="1502067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Isosceles Triangle 30">
              <a:extLst>
                <a:ext uri="{FF2B5EF4-FFF2-40B4-BE49-F238E27FC236}">
                  <a16:creationId xmlns:a16="http://schemas.microsoft.com/office/drawing/2014/main" id="{A4358625-BE67-801D-0954-EE9E1AFB5934}"/>
                </a:ext>
              </a:extLst>
            </p:cNvPr>
            <p:cNvSpPr/>
            <p:nvPr/>
          </p:nvSpPr>
          <p:spPr>
            <a:xfrm rot="5400000" flipV="1">
              <a:off x="-28332" y="553491"/>
              <a:ext cx="1730919" cy="666010"/>
            </a:xfrm>
            <a:custGeom>
              <a:avLst/>
              <a:gdLst>
                <a:gd name="connsiteX0" fmla="*/ 0 w 1698060"/>
                <a:gd name="connsiteY0" fmla="*/ 663808 h 663808"/>
                <a:gd name="connsiteX1" fmla="*/ 849030 w 1698060"/>
                <a:gd name="connsiteY1" fmla="*/ 0 h 663808"/>
                <a:gd name="connsiteX2" fmla="*/ 1698060 w 1698060"/>
                <a:gd name="connsiteY2" fmla="*/ 663808 h 663808"/>
                <a:gd name="connsiteX3" fmla="*/ 0 w 1698060"/>
                <a:gd name="connsiteY3" fmla="*/ 663808 h 663808"/>
                <a:gd name="connsiteX0" fmla="*/ 0 w 1698060"/>
                <a:gd name="connsiteY0" fmla="*/ 664030 h 664030"/>
                <a:gd name="connsiteX1" fmla="*/ 849030 w 1698060"/>
                <a:gd name="connsiteY1" fmla="*/ 222 h 664030"/>
                <a:gd name="connsiteX2" fmla="*/ 1698060 w 1698060"/>
                <a:gd name="connsiteY2" fmla="*/ 664030 h 664030"/>
                <a:gd name="connsiteX3" fmla="*/ 0 w 1698060"/>
                <a:gd name="connsiteY3" fmla="*/ 664030 h 664030"/>
                <a:gd name="connsiteX0" fmla="*/ 0 w 1698060"/>
                <a:gd name="connsiteY0" fmla="*/ 663950 h 666010"/>
                <a:gd name="connsiteX1" fmla="*/ 849030 w 1698060"/>
                <a:gd name="connsiteY1" fmla="*/ 142 h 666010"/>
                <a:gd name="connsiteX2" fmla="*/ 1698060 w 1698060"/>
                <a:gd name="connsiteY2" fmla="*/ 663950 h 666010"/>
                <a:gd name="connsiteX3" fmla="*/ 0 w 1698060"/>
                <a:gd name="connsiteY3" fmla="*/ 663950 h 666010"/>
                <a:gd name="connsiteX0" fmla="*/ 0 w 1730919"/>
                <a:gd name="connsiteY0" fmla="*/ 663950 h 666010"/>
                <a:gd name="connsiteX1" fmla="*/ 849030 w 1730919"/>
                <a:gd name="connsiteY1" fmla="*/ 142 h 666010"/>
                <a:gd name="connsiteX2" fmla="*/ 1698060 w 1730919"/>
                <a:gd name="connsiteY2" fmla="*/ 663950 h 666010"/>
                <a:gd name="connsiteX3" fmla="*/ 0 w 1730919"/>
                <a:gd name="connsiteY3" fmla="*/ 663950 h 666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0919" h="666010">
                  <a:moveTo>
                    <a:pt x="0" y="663950"/>
                  </a:moveTo>
                  <a:cubicBezTo>
                    <a:pt x="435410" y="709381"/>
                    <a:pt x="261220" y="-11577"/>
                    <a:pt x="849030" y="142"/>
                  </a:cubicBezTo>
                  <a:cubicBezTo>
                    <a:pt x="1436840" y="11861"/>
                    <a:pt x="1434100" y="671281"/>
                    <a:pt x="1698060" y="663950"/>
                  </a:cubicBezTo>
                  <a:cubicBezTo>
                    <a:pt x="1962020" y="656619"/>
                    <a:pt x="566020" y="663950"/>
                    <a:pt x="0" y="663950"/>
                  </a:cubicBezTo>
                  <a:close/>
                </a:path>
              </a:pathLst>
            </a:custGeom>
            <a:solidFill>
              <a:srgbClr val="0033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0FF7239B-3B99-879C-616F-CEFF4BFDC7C1}"/>
              </a:ext>
            </a:extLst>
          </p:cNvPr>
          <p:cNvGrpSpPr/>
          <p:nvPr/>
        </p:nvGrpSpPr>
        <p:grpSpPr>
          <a:xfrm>
            <a:off x="-825253" y="312217"/>
            <a:ext cx="746419" cy="759057"/>
            <a:chOff x="-746419" y="341730"/>
            <a:chExt cx="746419" cy="759057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24E6C28-155D-CB7A-79B1-4876A3C98D32}"/>
                </a:ext>
              </a:extLst>
            </p:cNvPr>
            <p:cNvSpPr/>
            <p:nvPr/>
          </p:nvSpPr>
          <p:spPr>
            <a:xfrm>
              <a:off x="-746419" y="341730"/>
              <a:ext cx="746419" cy="7590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Graphic 8" descr="Lightbulb">
              <a:extLst>
                <a:ext uri="{FF2B5EF4-FFF2-40B4-BE49-F238E27FC236}">
                  <a16:creationId xmlns:a16="http://schemas.microsoft.com/office/drawing/2014/main" id="{B36CA743-3624-EDEF-2B5B-F28A9FD182B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666545" y="444982"/>
              <a:ext cx="575099" cy="582219"/>
            </a:xfrm>
            <a:prstGeom prst="rect">
              <a:avLst/>
            </a:prstGeom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CF2B6D0-F3C1-C59F-7C9D-6634AD5E43ED}"/>
              </a:ext>
            </a:extLst>
          </p:cNvPr>
          <p:cNvGrpSpPr/>
          <p:nvPr/>
        </p:nvGrpSpPr>
        <p:grpSpPr>
          <a:xfrm>
            <a:off x="-860417" y="2149165"/>
            <a:ext cx="746419" cy="759057"/>
            <a:chOff x="-746419" y="2148572"/>
            <a:chExt cx="746419" cy="759057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2101DC14-BFE9-A99D-8318-6E6DABD76C99}"/>
                </a:ext>
              </a:extLst>
            </p:cNvPr>
            <p:cNvSpPr/>
            <p:nvPr/>
          </p:nvSpPr>
          <p:spPr>
            <a:xfrm>
              <a:off x="-746419" y="2148572"/>
              <a:ext cx="746419" cy="7590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Graphic 11" descr="Rocket">
              <a:extLst>
                <a:ext uri="{FF2B5EF4-FFF2-40B4-BE49-F238E27FC236}">
                  <a16:creationId xmlns:a16="http://schemas.microsoft.com/office/drawing/2014/main" id="{5F42F9D5-5CAD-8FE2-215F-D5A31C073DA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678685" y="2260195"/>
              <a:ext cx="610950" cy="618513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FFF9B53-3076-51A5-83BD-168A99B5CA27}"/>
              </a:ext>
            </a:extLst>
          </p:cNvPr>
          <p:cNvGrpSpPr/>
          <p:nvPr/>
        </p:nvGrpSpPr>
        <p:grpSpPr>
          <a:xfrm>
            <a:off x="-860416" y="1241103"/>
            <a:ext cx="746419" cy="759057"/>
            <a:chOff x="-783948" y="1197030"/>
            <a:chExt cx="746419" cy="759057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460945DF-88FF-9CE4-25DA-A8ED52B0B5B5}"/>
                </a:ext>
              </a:extLst>
            </p:cNvPr>
            <p:cNvSpPr/>
            <p:nvPr/>
          </p:nvSpPr>
          <p:spPr>
            <a:xfrm>
              <a:off x="-783948" y="1197030"/>
              <a:ext cx="746419" cy="7590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Graphic 14" descr="Comet">
              <a:extLst>
                <a:ext uri="{FF2B5EF4-FFF2-40B4-BE49-F238E27FC236}">
                  <a16:creationId xmlns:a16="http://schemas.microsoft.com/office/drawing/2014/main" id="{9A2E97F3-4AB4-B577-7112-AF9953A45B2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-666546" y="1293273"/>
              <a:ext cx="531076" cy="537651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6C17A17-EBB7-9866-293C-57A66A1B8C92}"/>
              </a:ext>
            </a:extLst>
          </p:cNvPr>
          <p:cNvGrpSpPr/>
          <p:nvPr/>
        </p:nvGrpSpPr>
        <p:grpSpPr>
          <a:xfrm>
            <a:off x="-746419" y="5728183"/>
            <a:ext cx="746419" cy="759057"/>
            <a:chOff x="-746419" y="5728183"/>
            <a:chExt cx="746419" cy="759057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FB73658-EC6C-2875-CF66-3CEF7F7DDF13}"/>
                </a:ext>
              </a:extLst>
            </p:cNvPr>
            <p:cNvSpPr/>
            <p:nvPr/>
          </p:nvSpPr>
          <p:spPr>
            <a:xfrm>
              <a:off x="-746419" y="5728183"/>
              <a:ext cx="746419" cy="7590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" name="Graphic 17" descr="Checklist RTL">
              <a:extLst>
                <a:ext uri="{FF2B5EF4-FFF2-40B4-BE49-F238E27FC236}">
                  <a16:creationId xmlns:a16="http://schemas.microsoft.com/office/drawing/2014/main" id="{4DCF1158-9612-63B4-51B8-BF6B38C5E0B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666545" y="5845912"/>
              <a:ext cx="601233" cy="608676"/>
            </a:xfrm>
            <a:prstGeom prst="rect">
              <a:avLst/>
            </a:prstGeom>
          </p:spPr>
        </p:pic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CFA9D96-A0AB-6D5C-8460-799F4673F4C9}"/>
              </a:ext>
            </a:extLst>
          </p:cNvPr>
          <p:cNvGrpSpPr/>
          <p:nvPr/>
        </p:nvGrpSpPr>
        <p:grpSpPr>
          <a:xfrm>
            <a:off x="-746419" y="4833280"/>
            <a:ext cx="746419" cy="759057"/>
            <a:chOff x="-746419" y="4833280"/>
            <a:chExt cx="746419" cy="759057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065B872-0312-C299-104F-CDF40E018A58}"/>
                </a:ext>
              </a:extLst>
            </p:cNvPr>
            <p:cNvSpPr/>
            <p:nvPr/>
          </p:nvSpPr>
          <p:spPr>
            <a:xfrm>
              <a:off x="-746419" y="4833280"/>
              <a:ext cx="746419" cy="7590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1" name="Graphic 20" descr="Web design">
              <a:extLst>
                <a:ext uri="{FF2B5EF4-FFF2-40B4-BE49-F238E27FC236}">
                  <a16:creationId xmlns:a16="http://schemas.microsoft.com/office/drawing/2014/main" id="{8C8C3BB7-FBED-A32F-591C-44A672B07FB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-666545" y="4902736"/>
              <a:ext cx="612562" cy="620146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2291FF2-467B-A12C-FF4C-C0C5B9E4BF7B}"/>
              </a:ext>
            </a:extLst>
          </p:cNvPr>
          <p:cNvGrpSpPr/>
          <p:nvPr/>
        </p:nvGrpSpPr>
        <p:grpSpPr>
          <a:xfrm>
            <a:off x="796923" y="3934696"/>
            <a:ext cx="746419" cy="759057"/>
            <a:chOff x="-746419" y="3904394"/>
            <a:chExt cx="746419" cy="759057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30683084-0B34-9DCD-4254-16F7F64C98A2}"/>
                </a:ext>
              </a:extLst>
            </p:cNvPr>
            <p:cNvSpPr/>
            <p:nvPr/>
          </p:nvSpPr>
          <p:spPr>
            <a:xfrm>
              <a:off x="-746419" y="3904394"/>
              <a:ext cx="746419" cy="7590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4" name="Graphic 23" descr="Downward trend RTL">
              <a:extLst>
                <a:ext uri="{FF2B5EF4-FFF2-40B4-BE49-F238E27FC236}">
                  <a16:creationId xmlns:a16="http://schemas.microsoft.com/office/drawing/2014/main" id="{6D613114-A2F7-9D7F-2DB6-6EC9810C003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-678685" y="3994268"/>
              <a:ext cx="572224" cy="579308"/>
            </a:xfrm>
            <a:prstGeom prst="rect">
              <a:avLst/>
            </a:prstGeom>
          </p:spPr>
        </p:pic>
      </p:grpSp>
      <p:pic>
        <p:nvPicPr>
          <p:cNvPr id="25" name="Graphic 24" descr="Lightbulb">
            <a:hlinkClick r:id="rId14" action="ppaction://hlinksldjump"/>
            <a:extLst>
              <a:ext uri="{FF2B5EF4-FFF2-40B4-BE49-F238E27FC236}">
                <a16:creationId xmlns:a16="http://schemas.microsoft.com/office/drawing/2014/main" id="{7FE8BFFE-F495-81D5-6E88-E7DC33F79B1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82155" y="442500"/>
            <a:ext cx="575099" cy="582219"/>
          </a:xfrm>
          <a:prstGeom prst="rect">
            <a:avLst/>
          </a:prstGeom>
        </p:spPr>
      </p:pic>
      <p:pic>
        <p:nvPicPr>
          <p:cNvPr id="26" name="Graphic 25" descr="Question mark">
            <a:hlinkClick r:id="rId17" action="ppaction://hlinksldjump"/>
            <a:extLst>
              <a:ext uri="{FF2B5EF4-FFF2-40B4-BE49-F238E27FC236}">
                <a16:creationId xmlns:a16="http://schemas.microsoft.com/office/drawing/2014/main" id="{361816D0-504F-7014-4977-DE92FC60AD2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22546" y="3100114"/>
            <a:ext cx="617950" cy="625600"/>
          </a:xfrm>
          <a:prstGeom prst="rect">
            <a:avLst/>
          </a:prstGeom>
        </p:spPr>
      </p:pic>
      <p:pic>
        <p:nvPicPr>
          <p:cNvPr id="27" name="Graphic 26" descr="Rocket">
            <a:hlinkClick r:id="rId20" action="ppaction://hlinksldjump"/>
            <a:extLst>
              <a:ext uri="{FF2B5EF4-FFF2-40B4-BE49-F238E27FC236}">
                <a16:creationId xmlns:a16="http://schemas.microsoft.com/office/drawing/2014/main" id="{7017098E-70AC-B9B7-834F-31890365D30E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229546" y="2260195"/>
            <a:ext cx="610950" cy="618513"/>
          </a:xfrm>
          <a:prstGeom prst="rect">
            <a:avLst/>
          </a:prstGeom>
        </p:spPr>
      </p:pic>
      <p:pic>
        <p:nvPicPr>
          <p:cNvPr id="28" name="Graphic 27" descr="Comet">
            <a:hlinkClick r:id="rId23" action="ppaction://hlinksldjump"/>
            <a:extLst>
              <a:ext uri="{FF2B5EF4-FFF2-40B4-BE49-F238E27FC236}">
                <a16:creationId xmlns:a16="http://schemas.microsoft.com/office/drawing/2014/main" id="{FB6D7E9C-B174-ADB9-F0F1-F9DF2BBE94D9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241685" y="1293273"/>
            <a:ext cx="531076" cy="537651"/>
          </a:xfrm>
          <a:prstGeom prst="rect">
            <a:avLst/>
          </a:prstGeom>
        </p:spPr>
      </p:pic>
      <p:pic>
        <p:nvPicPr>
          <p:cNvPr id="29" name="Graphic 28" descr="Checklist RTL">
            <a:hlinkClick r:id="rId26" action="ppaction://hlinksldjump"/>
            <a:extLst>
              <a:ext uri="{FF2B5EF4-FFF2-40B4-BE49-F238E27FC236}">
                <a16:creationId xmlns:a16="http://schemas.microsoft.com/office/drawing/2014/main" id="{293E5A71-AFBF-C263-27B9-84B5079C25A3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241686" y="5845912"/>
            <a:ext cx="601233" cy="608676"/>
          </a:xfrm>
          <a:prstGeom prst="rect">
            <a:avLst/>
          </a:prstGeom>
        </p:spPr>
      </p:pic>
      <p:pic>
        <p:nvPicPr>
          <p:cNvPr id="30" name="Graphic 29" descr="Web design">
            <a:hlinkClick r:id="rId29" action="ppaction://hlinksldjump"/>
            <a:extLst>
              <a:ext uri="{FF2B5EF4-FFF2-40B4-BE49-F238E27FC236}">
                <a16:creationId xmlns:a16="http://schemas.microsoft.com/office/drawing/2014/main" id="{B0BA2A86-F06B-6D9B-F571-ECC19348C063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241686" y="4902736"/>
            <a:ext cx="612562" cy="620146"/>
          </a:xfrm>
          <a:prstGeom prst="rect">
            <a:avLst/>
          </a:prstGeom>
        </p:spPr>
      </p:pic>
      <p:pic>
        <p:nvPicPr>
          <p:cNvPr id="31" name="Graphic 30" descr="Downward trend RTL">
            <a:hlinkClick r:id="rId32" action="ppaction://hlinksldjump"/>
            <a:extLst>
              <a:ext uri="{FF2B5EF4-FFF2-40B4-BE49-F238E27FC236}">
                <a16:creationId xmlns:a16="http://schemas.microsoft.com/office/drawing/2014/main" id="{B21597C4-723C-D97C-7533-4DF5B5478F44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229546" y="3994268"/>
            <a:ext cx="572224" cy="579308"/>
          </a:xfrm>
          <a:prstGeom prst="rect">
            <a:avLst/>
          </a:prstGeom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12602F35-B54A-5D4D-38B0-465C57B40F4E}"/>
              </a:ext>
            </a:extLst>
          </p:cNvPr>
          <p:cNvGrpSpPr/>
          <p:nvPr/>
        </p:nvGrpSpPr>
        <p:grpSpPr>
          <a:xfrm>
            <a:off x="-792681" y="3033385"/>
            <a:ext cx="746419" cy="759057"/>
            <a:chOff x="-746419" y="2998163"/>
            <a:chExt cx="746419" cy="759057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63942A50-8F71-66B9-3798-F69574DF85E6}"/>
                </a:ext>
              </a:extLst>
            </p:cNvPr>
            <p:cNvSpPr/>
            <p:nvPr/>
          </p:nvSpPr>
          <p:spPr>
            <a:xfrm>
              <a:off x="-746419" y="2998163"/>
              <a:ext cx="746419" cy="7590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4" name="Graphic 33" descr="Question mark">
              <a:extLst>
                <a:ext uri="{FF2B5EF4-FFF2-40B4-BE49-F238E27FC236}">
                  <a16:creationId xmlns:a16="http://schemas.microsoft.com/office/drawing/2014/main" id="{B0823364-553E-5809-ED33-43ADA9A9145E}"/>
                </a:ext>
              </a:extLst>
            </p:cNvPr>
            <p:cNvPicPr>
              <a:picLocks noChangeAspect="1"/>
            </p:cNvPicPr>
            <p:nvPr/>
          </p:nvPicPr>
          <p:blipFill>
            <a:blip r:embed="rId3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6"/>
                </a:ext>
              </a:extLst>
            </a:blip>
            <a:stretch>
              <a:fillRect/>
            </a:stretch>
          </p:blipFill>
          <p:spPr>
            <a:xfrm>
              <a:off x="-685685" y="3100114"/>
              <a:ext cx="617950" cy="625600"/>
            </a:xfrm>
            <a:prstGeom prst="rect">
              <a:avLst/>
            </a:prstGeom>
          </p:spPr>
        </p:pic>
      </p:grpSp>
      <p:sp>
        <p:nvSpPr>
          <p:cNvPr id="35" name="Google Shape;173;p17">
            <a:extLst>
              <a:ext uri="{FF2B5EF4-FFF2-40B4-BE49-F238E27FC236}">
                <a16:creationId xmlns:a16="http://schemas.microsoft.com/office/drawing/2014/main" id="{DB305265-CCC8-1421-D619-21C6E2B37E2A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3399933" y="1116771"/>
            <a:ext cx="5693400" cy="114342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MISSION</a:t>
            </a:r>
            <a:endParaRPr b="1" dirty="0">
              <a:solidFill>
                <a:schemeClr val="bg1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grpSp>
        <p:nvGrpSpPr>
          <p:cNvPr id="36" name="Google Shape;174;p17">
            <a:extLst>
              <a:ext uri="{FF2B5EF4-FFF2-40B4-BE49-F238E27FC236}">
                <a16:creationId xmlns:a16="http://schemas.microsoft.com/office/drawing/2014/main" id="{6A1459D8-6839-EC4E-0662-EB54DC6BA94A}"/>
              </a:ext>
            </a:extLst>
          </p:cNvPr>
          <p:cNvGrpSpPr/>
          <p:nvPr/>
        </p:nvGrpSpPr>
        <p:grpSpPr>
          <a:xfrm>
            <a:off x="9457568" y="2888155"/>
            <a:ext cx="1309477" cy="2134696"/>
            <a:chOff x="6730350" y="2315900"/>
            <a:chExt cx="257700" cy="420100"/>
          </a:xfrm>
        </p:grpSpPr>
        <p:sp>
          <p:nvSpPr>
            <p:cNvPr id="37" name="Google Shape;175;p17">
              <a:extLst>
                <a:ext uri="{FF2B5EF4-FFF2-40B4-BE49-F238E27FC236}">
                  <a16:creationId xmlns:a16="http://schemas.microsoft.com/office/drawing/2014/main" id="{C6389D5A-9A5C-5B36-88A0-2DFC17DC1371}"/>
                </a:ext>
              </a:extLst>
            </p:cNvPr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" dist="19050" dir="27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8" name="Google Shape;176;p17">
              <a:extLst>
                <a:ext uri="{FF2B5EF4-FFF2-40B4-BE49-F238E27FC236}">
                  <a16:creationId xmlns:a16="http://schemas.microsoft.com/office/drawing/2014/main" id="{6426A69A-AEA4-A42C-7158-2E3198251217}"/>
                </a:ext>
              </a:extLst>
            </p:cNvPr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" dist="19050" dir="27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9" name="Google Shape;177;p17">
              <a:extLst>
                <a:ext uri="{FF2B5EF4-FFF2-40B4-BE49-F238E27FC236}">
                  <a16:creationId xmlns:a16="http://schemas.microsoft.com/office/drawing/2014/main" id="{289B4A0A-AA03-31AA-74E5-6883EAF72ED0}"/>
                </a:ext>
              </a:extLst>
            </p:cNvPr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" dist="19050" dir="27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0" name="Google Shape;178;p17">
              <a:extLst>
                <a:ext uri="{FF2B5EF4-FFF2-40B4-BE49-F238E27FC236}">
                  <a16:creationId xmlns:a16="http://schemas.microsoft.com/office/drawing/2014/main" id="{A19B8AE1-5064-88D4-E594-64C1F4386B1B}"/>
                </a:ext>
              </a:extLst>
            </p:cNvPr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" dist="19050" dir="27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1" name="Google Shape;179;p17">
              <a:extLst>
                <a:ext uri="{FF2B5EF4-FFF2-40B4-BE49-F238E27FC236}">
                  <a16:creationId xmlns:a16="http://schemas.microsoft.com/office/drawing/2014/main" id="{B1E8C794-6CF3-9594-0BA2-EF15D0F03D47}"/>
                </a:ext>
              </a:extLst>
            </p:cNvPr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" dist="19050" dir="27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pic>
        <p:nvPicPr>
          <p:cNvPr id="42" name="Google Shape;180;p17">
            <a:extLst>
              <a:ext uri="{FF2B5EF4-FFF2-40B4-BE49-F238E27FC236}">
                <a16:creationId xmlns:a16="http://schemas.microsoft.com/office/drawing/2014/main" id="{DEE5CAF7-016A-079C-6CBA-45A6AA3646CC}"/>
              </a:ext>
            </a:extLst>
          </p:cNvPr>
          <p:cNvPicPr preferRelativeResize="0"/>
          <p:nvPr/>
        </p:nvPicPr>
        <p:blipFill>
          <a:blip r:embed="rId37">
            <a:alphaModFix/>
          </a:blip>
          <a:stretch>
            <a:fillRect/>
          </a:stretch>
        </p:blipFill>
        <p:spPr>
          <a:xfrm>
            <a:off x="1543342" y="5865086"/>
            <a:ext cx="767393" cy="767396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Google Shape;181;p17">
            <a:extLst>
              <a:ext uri="{FF2B5EF4-FFF2-40B4-BE49-F238E27FC236}">
                <a16:creationId xmlns:a16="http://schemas.microsoft.com/office/drawing/2014/main" id="{54D67DE9-5F31-E2B2-5607-21CD8945A5CD}"/>
              </a:ext>
            </a:extLst>
          </p:cNvPr>
          <p:cNvPicPr preferRelativeResize="0"/>
          <p:nvPr/>
        </p:nvPicPr>
        <p:blipFill>
          <a:blip r:embed="rId37">
            <a:alphaModFix/>
          </a:blip>
          <a:stretch>
            <a:fillRect/>
          </a:stretch>
        </p:blipFill>
        <p:spPr>
          <a:xfrm rot="-1717077">
            <a:off x="11046018" y="5865086"/>
            <a:ext cx="767393" cy="767396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Google Shape;180;p17">
            <a:extLst>
              <a:ext uri="{FF2B5EF4-FFF2-40B4-BE49-F238E27FC236}">
                <a16:creationId xmlns:a16="http://schemas.microsoft.com/office/drawing/2014/main" id="{B11B0999-7493-C109-7061-60872A2D390C}"/>
              </a:ext>
            </a:extLst>
          </p:cNvPr>
          <p:cNvPicPr preferRelativeResize="0"/>
          <p:nvPr/>
        </p:nvPicPr>
        <p:blipFill>
          <a:blip r:embed="rId37">
            <a:alphaModFix/>
          </a:blip>
          <a:stretch>
            <a:fillRect/>
          </a:stretch>
        </p:blipFill>
        <p:spPr>
          <a:xfrm>
            <a:off x="11046017" y="88615"/>
            <a:ext cx="767393" cy="767396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180;p17">
            <a:extLst>
              <a:ext uri="{FF2B5EF4-FFF2-40B4-BE49-F238E27FC236}">
                <a16:creationId xmlns:a16="http://schemas.microsoft.com/office/drawing/2014/main" id="{E6CBDDDC-F629-17DA-6B14-E9B5582A5CF3}"/>
              </a:ext>
            </a:extLst>
          </p:cNvPr>
          <p:cNvPicPr preferRelativeResize="0"/>
          <p:nvPr/>
        </p:nvPicPr>
        <p:blipFill>
          <a:blip r:embed="rId37">
            <a:alphaModFix/>
          </a:blip>
          <a:stretch>
            <a:fillRect/>
          </a:stretch>
        </p:blipFill>
        <p:spPr>
          <a:xfrm>
            <a:off x="1365730" y="88615"/>
            <a:ext cx="767393" cy="767396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173;p17">
            <a:extLst>
              <a:ext uri="{FF2B5EF4-FFF2-40B4-BE49-F238E27FC236}">
                <a16:creationId xmlns:a16="http://schemas.microsoft.com/office/drawing/2014/main" id="{03FC8219-8EA6-DB06-A152-05D8BF36AE2C}"/>
              </a:ext>
            </a:extLst>
          </p:cNvPr>
          <p:cNvSpPr txBox="1">
            <a:spLocks/>
          </p:cNvSpPr>
          <p:nvPr/>
        </p:nvSpPr>
        <p:spPr>
          <a:xfrm>
            <a:off x="3188625" y="4456624"/>
            <a:ext cx="5693400" cy="1958400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" b="1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PROBLEMS ENCOUNTERED</a:t>
            </a:r>
            <a:endParaRPr lang="en-US" b="1" dirty="0">
              <a:solidFill>
                <a:schemeClr val="bg1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  <a:p>
            <a:pPr algn="l">
              <a:spcBef>
                <a:spcPts val="0"/>
              </a:spcBef>
            </a:pPr>
            <a:endParaRPr lang="en-US" b="1" dirty="0">
              <a:solidFill>
                <a:schemeClr val="bg1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49" name="Google Shape;173;p17">
            <a:extLst>
              <a:ext uri="{FF2B5EF4-FFF2-40B4-BE49-F238E27FC236}">
                <a16:creationId xmlns:a16="http://schemas.microsoft.com/office/drawing/2014/main" id="{967071BC-939C-FE1D-7470-AA493E850D7B}"/>
              </a:ext>
            </a:extLst>
          </p:cNvPr>
          <p:cNvSpPr txBox="1">
            <a:spLocks/>
          </p:cNvSpPr>
          <p:nvPr/>
        </p:nvSpPr>
        <p:spPr>
          <a:xfrm>
            <a:off x="3257076" y="2666829"/>
            <a:ext cx="5693400" cy="1143424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b="1" dirty="0">
                <a:solidFill>
                  <a:schemeClr val="bg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&amp;</a:t>
            </a:r>
          </a:p>
        </p:txBody>
      </p:sp>
    </p:spTree>
    <p:extLst>
      <p:ext uri="{BB962C8B-B14F-4D97-AF65-F5344CB8AC3E}">
        <p14:creationId xmlns:p14="http://schemas.microsoft.com/office/powerpoint/2010/main" val="338879066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3E313BA-BABB-4500-A170-4D7A9CAAAF63}"/>
              </a:ext>
            </a:extLst>
          </p:cNvPr>
          <p:cNvGrpSpPr/>
          <p:nvPr/>
        </p:nvGrpSpPr>
        <p:grpSpPr>
          <a:xfrm>
            <a:off x="0" y="-2297527"/>
            <a:ext cx="1170133" cy="15020670"/>
            <a:chOff x="0" y="-6634359"/>
            <a:chExt cx="1170133" cy="1502067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9EB008FA-A387-CB33-6CBF-2A817BAAA32E}"/>
                </a:ext>
              </a:extLst>
            </p:cNvPr>
            <p:cNvSpPr/>
            <p:nvPr/>
          </p:nvSpPr>
          <p:spPr>
            <a:xfrm rot="10800000">
              <a:off x="0" y="-6634359"/>
              <a:ext cx="1161535" cy="1502067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Isosceles Triangle 30">
              <a:extLst>
                <a:ext uri="{FF2B5EF4-FFF2-40B4-BE49-F238E27FC236}">
                  <a16:creationId xmlns:a16="http://schemas.microsoft.com/office/drawing/2014/main" id="{504C4D0F-D4A8-0931-5B3A-59BADFB187F6}"/>
                </a:ext>
              </a:extLst>
            </p:cNvPr>
            <p:cNvSpPr/>
            <p:nvPr/>
          </p:nvSpPr>
          <p:spPr>
            <a:xfrm rot="5400000" flipV="1">
              <a:off x="-28332" y="553491"/>
              <a:ext cx="1730919" cy="666010"/>
            </a:xfrm>
            <a:custGeom>
              <a:avLst/>
              <a:gdLst>
                <a:gd name="connsiteX0" fmla="*/ 0 w 1698060"/>
                <a:gd name="connsiteY0" fmla="*/ 663808 h 663808"/>
                <a:gd name="connsiteX1" fmla="*/ 849030 w 1698060"/>
                <a:gd name="connsiteY1" fmla="*/ 0 h 663808"/>
                <a:gd name="connsiteX2" fmla="*/ 1698060 w 1698060"/>
                <a:gd name="connsiteY2" fmla="*/ 663808 h 663808"/>
                <a:gd name="connsiteX3" fmla="*/ 0 w 1698060"/>
                <a:gd name="connsiteY3" fmla="*/ 663808 h 663808"/>
                <a:gd name="connsiteX0" fmla="*/ 0 w 1698060"/>
                <a:gd name="connsiteY0" fmla="*/ 664030 h 664030"/>
                <a:gd name="connsiteX1" fmla="*/ 849030 w 1698060"/>
                <a:gd name="connsiteY1" fmla="*/ 222 h 664030"/>
                <a:gd name="connsiteX2" fmla="*/ 1698060 w 1698060"/>
                <a:gd name="connsiteY2" fmla="*/ 664030 h 664030"/>
                <a:gd name="connsiteX3" fmla="*/ 0 w 1698060"/>
                <a:gd name="connsiteY3" fmla="*/ 664030 h 664030"/>
                <a:gd name="connsiteX0" fmla="*/ 0 w 1698060"/>
                <a:gd name="connsiteY0" fmla="*/ 663950 h 666010"/>
                <a:gd name="connsiteX1" fmla="*/ 849030 w 1698060"/>
                <a:gd name="connsiteY1" fmla="*/ 142 h 666010"/>
                <a:gd name="connsiteX2" fmla="*/ 1698060 w 1698060"/>
                <a:gd name="connsiteY2" fmla="*/ 663950 h 666010"/>
                <a:gd name="connsiteX3" fmla="*/ 0 w 1698060"/>
                <a:gd name="connsiteY3" fmla="*/ 663950 h 666010"/>
                <a:gd name="connsiteX0" fmla="*/ 0 w 1730919"/>
                <a:gd name="connsiteY0" fmla="*/ 663950 h 666010"/>
                <a:gd name="connsiteX1" fmla="*/ 849030 w 1730919"/>
                <a:gd name="connsiteY1" fmla="*/ 142 h 666010"/>
                <a:gd name="connsiteX2" fmla="*/ 1698060 w 1730919"/>
                <a:gd name="connsiteY2" fmla="*/ 663950 h 666010"/>
                <a:gd name="connsiteX3" fmla="*/ 0 w 1730919"/>
                <a:gd name="connsiteY3" fmla="*/ 663950 h 666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0919" h="666010">
                  <a:moveTo>
                    <a:pt x="0" y="663950"/>
                  </a:moveTo>
                  <a:cubicBezTo>
                    <a:pt x="435410" y="709381"/>
                    <a:pt x="261220" y="-11577"/>
                    <a:pt x="849030" y="142"/>
                  </a:cubicBezTo>
                  <a:cubicBezTo>
                    <a:pt x="1436840" y="11861"/>
                    <a:pt x="1434100" y="671281"/>
                    <a:pt x="1698060" y="663950"/>
                  </a:cubicBezTo>
                  <a:cubicBezTo>
                    <a:pt x="1962020" y="656619"/>
                    <a:pt x="566020" y="663950"/>
                    <a:pt x="0" y="663950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89452822-C625-1EA3-9137-C9EC53E8CA64}"/>
              </a:ext>
            </a:extLst>
          </p:cNvPr>
          <p:cNvGrpSpPr/>
          <p:nvPr/>
        </p:nvGrpSpPr>
        <p:grpSpPr>
          <a:xfrm>
            <a:off x="-825253" y="312217"/>
            <a:ext cx="746419" cy="759057"/>
            <a:chOff x="-746419" y="341730"/>
            <a:chExt cx="746419" cy="759057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7843514-B756-E7B0-C7D4-25EC217CE32A}"/>
                </a:ext>
              </a:extLst>
            </p:cNvPr>
            <p:cNvSpPr/>
            <p:nvPr/>
          </p:nvSpPr>
          <p:spPr>
            <a:xfrm>
              <a:off x="-746419" y="341730"/>
              <a:ext cx="746419" cy="7590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Graphic 6" descr="Lightbulb">
              <a:extLst>
                <a:ext uri="{FF2B5EF4-FFF2-40B4-BE49-F238E27FC236}">
                  <a16:creationId xmlns:a16="http://schemas.microsoft.com/office/drawing/2014/main" id="{2300560C-8B57-4841-3800-1F1E534489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666545" y="444982"/>
              <a:ext cx="575099" cy="582219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773F9A57-0FF5-2654-EA72-97173BAED527}"/>
              </a:ext>
            </a:extLst>
          </p:cNvPr>
          <p:cNvGrpSpPr/>
          <p:nvPr/>
        </p:nvGrpSpPr>
        <p:grpSpPr>
          <a:xfrm>
            <a:off x="-860417" y="2149165"/>
            <a:ext cx="746419" cy="759057"/>
            <a:chOff x="-746419" y="2148572"/>
            <a:chExt cx="746419" cy="759057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FAF710F-3ACF-FF6F-D34A-B4B4E3E8B793}"/>
                </a:ext>
              </a:extLst>
            </p:cNvPr>
            <p:cNvSpPr/>
            <p:nvPr/>
          </p:nvSpPr>
          <p:spPr>
            <a:xfrm>
              <a:off x="-746419" y="2148572"/>
              <a:ext cx="746419" cy="7590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Graphic 9" descr="Rocket">
              <a:extLst>
                <a:ext uri="{FF2B5EF4-FFF2-40B4-BE49-F238E27FC236}">
                  <a16:creationId xmlns:a16="http://schemas.microsoft.com/office/drawing/2014/main" id="{DB84918B-829B-BDAE-8EBE-1E15256A314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678685" y="2260195"/>
              <a:ext cx="610950" cy="618513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79C2590-6292-09DD-A7E4-F99C195E2662}"/>
              </a:ext>
            </a:extLst>
          </p:cNvPr>
          <p:cNvGrpSpPr/>
          <p:nvPr/>
        </p:nvGrpSpPr>
        <p:grpSpPr>
          <a:xfrm>
            <a:off x="-860416" y="1241103"/>
            <a:ext cx="746419" cy="759057"/>
            <a:chOff x="-783948" y="1197030"/>
            <a:chExt cx="746419" cy="759057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782987D-6D08-823A-CF60-9CA1AF44729D}"/>
                </a:ext>
              </a:extLst>
            </p:cNvPr>
            <p:cNvSpPr/>
            <p:nvPr/>
          </p:nvSpPr>
          <p:spPr>
            <a:xfrm>
              <a:off x="-783948" y="1197030"/>
              <a:ext cx="746419" cy="7590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Graphic 12" descr="Comet">
              <a:extLst>
                <a:ext uri="{FF2B5EF4-FFF2-40B4-BE49-F238E27FC236}">
                  <a16:creationId xmlns:a16="http://schemas.microsoft.com/office/drawing/2014/main" id="{7E568F47-7A63-2557-EC7B-CA8F0F921C5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-666546" y="1293273"/>
              <a:ext cx="531076" cy="537651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AB02D86-101E-B7F2-CEC6-8E1E1BEF7012}"/>
              </a:ext>
            </a:extLst>
          </p:cNvPr>
          <p:cNvGrpSpPr/>
          <p:nvPr/>
        </p:nvGrpSpPr>
        <p:grpSpPr>
          <a:xfrm>
            <a:off x="-746419" y="5728183"/>
            <a:ext cx="746419" cy="759057"/>
            <a:chOff x="-746419" y="5728183"/>
            <a:chExt cx="746419" cy="759057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BDCCE38-D457-3E32-4CA1-79A7DB128D3B}"/>
                </a:ext>
              </a:extLst>
            </p:cNvPr>
            <p:cNvSpPr/>
            <p:nvPr/>
          </p:nvSpPr>
          <p:spPr>
            <a:xfrm>
              <a:off x="-746419" y="5728183"/>
              <a:ext cx="746419" cy="7590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Graphic 15" descr="Checklist RTL">
              <a:extLst>
                <a:ext uri="{FF2B5EF4-FFF2-40B4-BE49-F238E27FC236}">
                  <a16:creationId xmlns:a16="http://schemas.microsoft.com/office/drawing/2014/main" id="{B3EEE980-3892-E86E-FC27-AF1561FE88A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666545" y="5845912"/>
              <a:ext cx="601233" cy="608676"/>
            </a:xfrm>
            <a:prstGeom prst="rect">
              <a:avLst/>
            </a:prstGeom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30A4B9F-E0D5-0F52-8EDB-A703B87DE956}"/>
              </a:ext>
            </a:extLst>
          </p:cNvPr>
          <p:cNvGrpSpPr/>
          <p:nvPr/>
        </p:nvGrpSpPr>
        <p:grpSpPr>
          <a:xfrm>
            <a:off x="834587" y="4874400"/>
            <a:ext cx="746419" cy="759057"/>
            <a:chOff x="-746419" y="4833280"/>
            <a:chExt cx="746419" cy="759057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BCA4C31-7D9D-9737-83FE-506C409477BF}"/>
                </a:ext>
              </a:extLst>
            </p:cNvPr>
            <p:cNvSpPr/>
            <p:nvPr/>
          </p:nvSpPr>
          <p:spPr>
            <a:xfrm>
              <a:off x="-746419" y="4833280"/>
              <a:ext cx="746419" cy="7590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Graphic 18" descr="Web design">
              <a:extLst>
                <a:ext uri="{FF2B5EF4-FFF2-40B4-BE49-F238E27FC236}">
                  <a16:creationId xmlns:a16="http://schemas.microsoft.com/office/drawing/2014/main" id="{67D2280F-F4FE-C224-11C7-0E4275C879B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-666545" y="4902736"/>
              <a:ext cx="612562" cy="620146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1ADC278-5A21-443E-CA1A-CB6B07676E6D}"/>
              </a:ext>
            </a:extLst>
          </p:cNvPr>
          <p:cNvGrpSpPr/>
          <p:nvPr/>
        </p:nvGrpSpPr>
        <p:grpSpPr>
          <a:xfrm>
            <a:off x="-825253" y="3938377"/>
            <a:ext cx="746419" cy="759057"/>
            <a:chOff x="-746419" y="3904394"/>
            <a:chExt cx="746419" cy="759057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8BE77EF-8911-2FBC-4A41-AC97B3308661}"/>
                </a:ext>
              </a:extLst>
            </p:cNvPr>
            <p:cNvSpPr/>
            <p:nvPr/>
          </p:nvSpPr>
          <p:spPr>
            <a:xfrm>
              <a:off x="-746419" y="3904394"/>
              <a:ext cx="746419" cy="7590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" name="Graphic 21" descr="Downward trend RTL">
              <a:extLst>
                <a:ext uri="{FF2B5EF4-FFF2-40B4-BE49-F238E27FC236}">
                  <a16:creationId xmlns:a16="http://schemas.microsoft.com/office/drawing/2014/main" id="{B7A37B8C-FDE6-CB2C-5EDA-D5C34B5E726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-678685" y="3994268"/>
              <a:ext cx="572224" cy="579308"/>
            </a:xfrm>
            <a:prstGeom prst="rect">
              <a:avLst/>
            </a:prstGeom>
          </p:spPr>
        </p:pic>
      </p:grpSp>
      <p:pic>
        <p:nvPicPr>
          <p:cNvPr id="23" name="Graphic 22" descr="Lightbulb">
            <a:hlinkClick r:id="rId14" action="ppaction://hlinksldjump"/>
            <a:extLst>
              <a:ext uri="{FF2B5EF4-FFF2-40B4-BE49-F238E27FC236}">
                <a16:creationId xmlns:a16="http://schemas.microsoft.com/office/drawing/2014/main" id="{D4DE9C58-552D-87DD-5808-F00E002490F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82155" y="442500"/>
            <a:ext cx="575099" cy="582219"/>
          </a:xfrm>
          <a:prstGeom prst="rect">
            <a:avLst/>
          </a:prstGeom>
        </p:spPr>
      </p:pic>
      <p:pic>
        <p:nvPicPr>
          <p:cNvPr id="24" name="Graphic 23" descr="Question mark">
            <a:hlinkClick r:id="rId17" action="ppaction://hlinksldjump"/>
            <a:extLst>
              <a:ext uri="{FF2B5EF4-FFF2-40B4-BE49-F238E27FC236}">
                <a16:creationId xmlns:a16="http://schemas.microsoft.com/office/drawing/2014/main" id="{B2A672E1-769C-49EA-F41D-CE87A8F307B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22546" y="3100114"/>
            <a:ext cx="617950" cy="625600"/>
          </a:xfrm>
          <a:prstGeom prst="rect">
            <a:avLst/>
          </a:prstGeom>
        </p:spPr>
      </p:pic>
      <p:pic>
        <p:nvPicPr>
          <p:cNvPr id="25" name="Graphic 24" descr="Rocket">
            <a:hlinkClick r:id="rId20" action="ppaction://hlinksldjump"/>
            <a:extLst>
              <a:ext uri="{FF2B5EF4-FFF2-40B4-BE49-F238E27FC236}">
                <a16:creationId xmlns:a16="http://schemas.microsoft.com/office/drawing/2014/main" id="{D6E8C7F5-F1B2-DCE0-D0B9-1D26DA565362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229546" y="2260195"/>
            <a:ext cx="610950" cy="618513"/>
          </a:xfrm>
          <a:prstGeom prst="rect">
            <a:avLst/>
          </a:prstGeom>
        </p:spPr>
      </p:pic>
      <p:pic>
        <p:nvPicPr>
          <p:cNvPr id="26" name="Graphic 25" descr="Comet">
            <a:hlinkClick r:id="rId23" action="ppaction://hlinksldjump"/>
            <a:extLst>
              <a:ext uri="{FF2B5EF4-FFF2-40B4-BE49-F238E27FC236}">
                <a16:creationId xmlns:a16="http://schemas.microsoft.com/office/drawing/2014/main" id="{C8B4D8EC-D167-8976-EEA2-95AA6B6E19DE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241685" y="1293273"/>
            <a:ext cx="531076" cy="537651"/>
          </a:xfrm>
          <a:prstGeom prst="rect">
            <a:avLst/>
          </a:prstGeom>
        </p:spPr>
      </p:pic>
      <p:pic>
        <p:nvPicPr>
          <p:cNvPr id="27" name="Graphic 26" descr="Checklist RTL">
            <a:hlinkClick r:id="rId26" action="ppaction://hlinksldjump"/>
            <a:extLst>
              <a:ext uri="{FF2B5EF4-FFF2-40B4-BE49-F238E27FC236}">
                <a16:creationId xmlns:a16="http://schemas.microsoft.com/office/drawing/2014/main" id="{98880181-7119-A35A-76FC-73A13D1FB736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241686" y="5845912"/>
            <a:ext cx="601233" cy="608676"/>
          </a:xfrm>
          <a:prstGeom prst="rect">
            <a:avLst/>
          </a:prstGeom>
        </p:spPr>
      </p:pic>
      <p:pic>
        <p:nvPicPr>
          <p:cNvPr id="28" name="Graphic 27" descr="Web design">
            <a:hlinkClick r:id="rId29" action="ppaction://hlinksldjump"/>
            <a:extLst>
              <a:ext uri="{FF2B5EF4-FFF2-40B4-BE49-F238E27FC236}">
                <a16:creationId xmlns:a16="http://schemas.microsoft.com/office/drawing/2014/main" id="{57CD3ECB-75D0-E60E-12B8-92CAEB685906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241686" y="4902736"/>
            <a:ext cx="612562" cy="620146"/>
          </a:xfrm>
          <a:prstGeom prst="rect">
            <a:avLst/>
          </a:prstGeom>
        </p:spPr>
      </p:pic>
      <p:pic>
        <p:nvPicPr>
          <p:cNvPr id="29" name="Graphic 28" descr="Downward trend RTL">
            <a:hlinkClick r:id="rId32" action="ppaction://hlinksldjump"/>
            <a:extLst>
              <a:ext uri="{FF2B5EF4-FFF2-40B4-BE49-F238E27FC236}">
                <a16:creationId xmlns:a16="http://schemas.microsoft.com/office/drawing/2014/main" id="{03BAA88E-8E94-108A-A5B8-7B2A714F3468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229546" y="3994268"/>
            <a:ext cx="572224" cy="579308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D9AF490B-F669-2679-5B75-89EBD567FD65}"/>
              </a:ext>
            </a:extLst>
          </p:cNvPr>
          <p:cNvGrpSpPr/>
          <p:nvPr/>
        </p:nvGrpSpPr>
        <p:grpSpPr>
          <a:xfrm>
            <a:off x="-792681" y="3033385"/>
            <a:ext cx="746419" cy="759057"/>
            <a:chOff x="-746419" y="2998163"/>
            <a:chExt cx="746419" cy="759057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D0190C3D-22E0-F65E-DC10-CA1A1320CE5A}"/>
                </a:ext>
              </a:extLst>
            </p:cNvPr>
            <p:cNvSpPr/>
            <p:nvPr/>
          </p:nvSpPr>
          <p:spPr>
            <a:xfrm>
              <a:off x="-746419" y="2998163"/>
              <a:ext cx="746419" cy="7590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2" name="Graphic 31" descr="Question mark">
              <a:extLst>
                <a:ext uri="{FF2B5EF4-FFF2-40B4-BE49-F238E27FC236}">
                  <a16:creationId xmlns:a16="http://schemas.microsoft.com/office/drawing/2014/main" id="{42ABE398-7C2A-E95D-457D-940347290D75}"/>
                </a:ext>
              </a:extLst>
            </p:cNvPr>
            <p:cNvPicPr>
              <a:picLocks noChangeAspect="1"/>
            </p:cNvPicPr>
            <p:nvPr/>
          </p:nvPicPr>
          <p:blipFill>
            <a:blip r:embed="rId3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6"/>
                </a:ext>
              </a:extLst>
            </a:blip>
            <a:stretch>
              <a:fillRect/>
            </a:stretch>
          </p:blipFill>
          <p:spPr>
            <a:xfrm>
              <a:off x="-685685" y="3100114"/>
              <a:ext cx="617950" cy="625600"/>
            </a:xfrm>
            <a:prstGeom prst="rect">
              <a:avLst/>
            </a:prstGeom>
          </p:spPr>
        </p:pic>
      </p:grpSp>
      <p:sp>
        <p:nvSpPr>
          <p:cNvPr id="33" name="Google Shape;186;p18">
            <a:extLst>
              <a:ext uri="{FF2B5EF4-FFF2-40B4-BE49-F238E27FC236}">
                <a16:creationId xmlns:a16="http://schemas.microsoft.com/office/drawing/2014/main" id="{8DEF24B3-BB3D-0674-ABD4-2E0108646AAF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2405065" y="185767"/>
            <a:ext cx="8174527" cy="604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chemeClr val="bg1"/>
                </a:solidFill>
              </a:rPr>
              <a:t>TECHNOLOGY USED AND METHODOLOGY</a:t>
            </a:r>
            <a:endParaRPr sz="3600" b="1" dirty="0">
              <a:solidFill>
                <a:schemeClr val="bg1"/>
              </a:solidFill>
            </a:endParaRPr>
          </a:p>
        </p:txBody>
      </p:sp>
      <p:sp>
        <p:nvSpPr>
          <p:cNvPr id="34" name="Google Shape;209;p18">
            <a:extLst>
              <a:ext uri="{FF2B5EF4-FFF2-40B4-BE49-F238E27FC236}">
                <a16:creationId xmlns:a16="http://schemas.microsoft.com/office/drawing/2014/main" id="{78747A76-F04D-EDD0-F98E-78738DC653B1}"/>
              </a:ext>
            </a:extLst>
          </p:cNvPr>
          <p:cNvSpPr txBox="1"/>
          <p:nvPr/>
        </p:nvSpPr>
        <p:spPr>
          <a:xfrm>
            <a:off x="7008378" y="1262277"/>
            <a:ext cx="4158900" cy="738623"/>
          </a:xfrm>
          <a:prstGeom prst="rect">
            <a:avLst/>
          </a:prstGeom>
          <a:noFill/>
          <a:ln w="9525" cap="flat" cmpd="sng">
            <a:solidFill>
              <a:srgbClr val="163C3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The Agile methodology is </a:t>
            </a:r>
            <a:r>
              <a:rPr lang="en-US" b="1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a way to manage a project by breaking it up into several phases</a:t>
            </a:r>
            <a:r>
              <a:rPr lang="en-US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.</a:t>
            </a:r>
            <a:endParaRPr sz="20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" name="Google Shape;210;p18">
            <a:extLst>
              <a:ext uri="{FF2B5EF4-FFF2-40B4-BE49-F238E27FC236}">
                <a16:creationId xmlns:a16="http://schemas.microsoft.com/office/drawing/2014/main" id="{97C4347C-DE5B-A749-1A9D-4AD586886074}"/>
              </a:ext>
            </a:extLst>
          </p:cNvPr>
          <p:cNvPicPr preferRelativeResize="0"/>
          <p:nvPr/>
        </p:nvPicPr>
        <p:blipFill>
          <a:blip r:embed="rId37">
            <a:alphaModFix/>
          </a:blip>
          <a:stretch>
            <a:fillRect/>
          </a:stretch>
        </p:blipFill>
        <p:spPr>
          <a:xfrm>
            <a:off x="1423972" y="5965344"/>
            <a:ext cx="767393" cy="76739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Google Shape;211;p18">
            <a:extLst>
              <a:ext uri="{FF2B5EF4-FFF2-40B4-BE49-F238E27FC236}">
                <a16:creationId xmlns:a16="http://schemas.microsoft.com/office/drawing/2014/main" id="{E29AABCF-ED92-D2F3-443D-685F717A5A61}"/>
              </a:ext>
            </a:extLst>
          </p:cNvPr>
          <p:cNvPicPr preferRelativeResize="0"/>
          <p:nvPr/>
        </p:nvPicPr>
        <p:blipFill>
          <a:blip r:embed="rId37">
            <a:alphaModFix/>
          </a:blip>
          <a:stretch>
            <a:fillRect/>
          </a:stretch>
        </p:blipFill>
        <p:spPr>
          <a:xfrm rot="-1717077">
            <a:off x="11304182" y="5865085"/>
            <a:ext cx="767393" cy="76739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7088D8FE-ABC2-7FFE-E3AF-09DB63ECF072}"/>
              </a:ext>
            </a:extLst>
          </p:cNvPr>
          <p:cNvPicPr>
            <a:picLocks noChangeAspect="1"/>
          </p:cNvPicPr>
          <p:nvPr/>
        </p:nvPicPr>
        <p:blipFill>
          <a:blip r:embed="rId38"/>
          <a:stretch>
            <a:fillRect/>
          </a:stretch>
        </p:blipFill>
        <p:spPr>
          <a:xfrm>
            <a:off x="2405065" y="984352"/>
            <a:ext cx="4157679" cy="2711134"/>
          </a:xfrm>
          <a:prstGeom prst="rect">
            <a:avLst/>
          </a:prstGeom>
        </p:spPr>
      </p:pic>
      <p:pic>
        <p:nvPicPr>
          <p:cNvPr id="38" name="Google Shape;210;p18">
            <a:extLst>
              <a:ext uri="{FF2B5EF4-FFF2-40B4-BE49-F238E27FC236}">
                <a16:creationId xmlns:a16="http://schemas.microsoft.com/office/drawing/2014/main" id="{0D319819-6B35-461E-96A2-D48D1D1C9B2A}"/>
              </a:ext>
            </a:extLst>
          </p:cNvPr>
          <p:cNvPicPr preferRelativeResize="0"/>
          <p:nvPr/>
        </p:nvPicPr>
        <p:blipFill>
          <a:blip r:embed="rId37">
            <a:alphaModFix/>
          </a:blip>
          <a:stretch>
            <a:fillRect/>
          </a:stretch>
        </p:blipFill>
        <p:spPr>
          <a:xfrm>
            <a:off x="11242452" y="104319"/>
            <a:ext cx="767393" cy="767396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211;p18">
            <a:extLst>
              <a:ext uri="{FF2B5EF4-FFF2-40B4-BE49-F238E27FC236}">
                <a16:creationId xmlns:a16="http://schemas.microsoft.com/office/drawing/2014/main" id="{65AB6563-BCD2-2D15-D3F9-2222367571C0}"/>
              </a:ext>
            </a:extLst>
          </p:cNvPr>
          <p:cNvPicPr preferRelativeResize="0"/>
          <p:nvPr/>
        </p:nvPicPr>
        <p:blipFill>
          <a:blip r:embed="rId37">
            <a:alphaModFix/>
          </a:blip>
          <a:stretch>
            <a:fillRect/>
          </a:stretch>
        </p:blipFill>
        <p:spPr>
          <a:xfrm rot="-1717077">
            <a:off x="1251916" y="31771"/>
            <a:ext cx="767393" cy="767396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Google Shape;221;p19">
            <a:extLst>
              <a:ext uri="{FF2B5EF4-FFF2-40B4-BE49-F238E27FC236}">
                <a16:creationId xmlns:a16="http://schemas.microsoft.com/office/drawing/2014/main" id="{3A839832-50C6-9702-FE03-F098B7D2F2E9}"/>
              </a:ext>
            </a:extLst>
          </p:cNvPr>
          <p:cNvPicPr preferRelativeResize="0"/>
          <p:nvPr/>
        </p:nvPicPr>
        <p:blipFill>
          <a:blip r:embed="rId39">
            <a:alphaModFix/>
          </a:blip>
          <a:stretch>
            <a:fillRect/>
          </a:stretch>
        </p:blipFill>
        <p:spPr>
          <a:xfrm>
            <a:off x="6755304" y="4806079"/>
            <a:ext cx="1213974" cy="91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Google Shape;222;p19">
            <a:extLst>
              <a:ext uri="{FF2B5EF4-FFF2-40B4-BE49-F238E27FC236}">
                <a16:creationId xmlns:a16="http://schemas.microsoft.com/office/drawing/2014/main" id="{9617D6AD-923C-0E4E-0951-C77CADFE4FFF}"/>
              </a:ext>
            </a:extLst>
          </p:cNvPr>
          <p:cNvPicPr preferRelativeResize="0"/>
          <p:nvPr/>
        </p:nvPicPr>
        <p:blipFill>
          <a:blip r:embed="rId40">
            <a:alphaModFix/>
          </a:blip>
          <a:stretch>
            <a:fillRect/>
          </a:stretch>
        </p:blipFill>
        <p:spPr>
          <a:xfrm>
            <a:off x="7995215" y="5965344"/>
            <a:ext cx="2185225" cy="58542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Google Shape;223;p19">
            <a:extLst>
              <a:ext uri="{FF2B5EF4-FFF2-40B4-BE49-F238E27FC236}">
                <a16:creationId xmlns:a16="http://schemas.microsoft.com/office/drawing/2014/main" id="{53416617-80FF-8015-3096-A9C66D0ED2F3}"/>
              </a:ext>
            </a:extLst>
          </p:cNvPr>
          <p:cNvPicPr preferRelativeResize="0"/>
          <p:nvPr/>
        </p:nvPicPr>
        <p:blipFill>
          <a:blip r:embed="rId41">
            <a:alphaModFix/>
          </a:blip>
          <a:stretch>
            <a:fillRect/>
          </a:stretch>
        </p:blipFill>
        <p:spPr>
          <a:xfrm>
            <a:off x="8521245" y="4874400"/>
            <a:ext cx="1405925" cy="72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Google Shape;224;p19">
            <a:extLst>
              <a:ext uri="{FF2B5EF4-FFF2-40B4-BE49-F238E27FC236}">
                <a16:creationId xmlns:a16="http://schemas.microsoft.com/office/drawing/2014/main" id="{21F58E93-9860-C7CC-9303-7FDA61CC7C49}"/>
              </a:ext>
            </a:extLst>
          </p:cNvPr>
          <p:cNvPicPr preferRelativeResize="0"/>
          <p:nvPr/>
        </p:nvPicPr>
        <p:blipFill>
          <a:blip r:embed="rId42">
            <a:alphaModFix/>
          </a:blip>
          <a:stretch>
            <a:fillRect/>
          </a:stretch>
        </p:blipFill>
        <p:spPr>
          <a:xfrm>
            <a:off x="4870486" y="3825916"/>
            <a:ext cx="1884818" cy="838856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Google Shape;225;p19">
            <a:extLst>
              <a:ext uri="{FF2B5EF4-FFF2-40B4-BE49-F238E27FC236}">
                <a16:creationId xmlns:a16="http://schemas.microsoft.com/office/drawing/2014/main" id="{4DC21249-A7AD-7FA0-1B89-75BDCCC634E0}"/>
              </a:ext>
            </a:extLst>
          </p:cNvPr>
          <p:cNvPicPr preferRelativeResize="0"/>
          <p:nvPr/>
        </p:nvPicPr>
        <p:blipFill>
          <a:blip r:embed="rId43">
            <a:alphaModFix/>
          </a:blip>
          <a:stretch>
            <a:fillRect/>
          </a:stretch>
        </p:blipFill>
        <p:spPr>
          <a:xfrm>
            <a:off x="3376006" y="3802685"/>
            <a:ext cx="1222654" cy="1030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226;p19">
            <a:extLst>
              <a:ext uri="{FF2B5EF4-FFF2-40B4-BE49-F238E27FC236}">
                <a16:creationId xmlns:a16="http://schemas.microsoft.com/office/drawing/2014/main" id="{D8D1B4B8-0D0B-FA8B-CCD6-85A03F637591}"/>
              </a:ext>
            </a:extLst>
          </p:cNvPr>
          <p:cNvPicPr preferRelativeResize="0"/>
          <p:nvPr/>
        </p:nvPicPr>
        <p:blipFill>
          <a:blip r:embed="rId44">
            <a:alphaModFix/>
          </a:blip>
          <a:stretch>
            <a:fillRect/>
          </a:stretch>
        </p:blipFill>
        <p:spPr>
          <a:xfrm>
            <a:off x="7259199" y="3792558"/>
            <a:ext cx="1907068" cy="781018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227;p19">
            <a:extLst>
              <a:ext uri="{FF2B5EF4-FFF2-40B4-BE49-F238E27FC236}">
                <a16:creationId xmlns:a16="http://schemas.microsoft.com/office/drawing/2014/main" id="{DEEDC5AD-2F80-DB5C-C0F4-DBFCC543036A}"/>
              </a:ext>
            </a:extLst>
          </p:cNvPr>
          <p:cNvPicPr preferRelativeResize="0"/>
          <p:nvPr/>
        </p:nvPicPr>
        <p:blipFill>
          <a:blip r:embed="rId45">
            <a:alphaModFix/>
          </a:blip>
          <a:stretch>
            <a:fillRect/>
          </a:stretch>
        </p:blipFill>
        <p:spPr>
          <a:xfrm>
            <a:off x="4594320" y="4851751"/>
            <a:ext cx="1684754" cy="76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Google Shape;228;p19">
            <a:extLst>
              <a:ext uri="{FF2B5EF4-FFF2-40B4-BE49-F238E27FC236}">
                <a16:creationId xmlns:a16="http://schemas.microsoft.com/office/drawing/2014/main" id="{1EA8DBF5-E657-89D4-3091-07482430AA17}"/>
              </a:ext>
            </a:extLst>
          </p:cNvPr>
          <p:cNvPicPr preferRelativeResize="0"/>
          <p:nvPr/>
        </p:nvPicPr>
        <p:blipFill>
          <a:blip r:embed="rId46">
            <a:alphaModFix/>
          </a:blip>
          <a:stretch>
            <a:fillRect/>
          </a:stretch>
        </p:blipFill>
        <p:spPr>
          <a:xfrm>
            <a:off x="2908072" y="6127271"/>
            <a:ext cx="2284800" cy="523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Google Shape;229;p19">
            <a:extLst>
              <a:ext uri="{FF2B5EF4-FFF2-40B4-BE49-F238E27FC236}">
                <a16:creationId xmlns:a16="http://schemas.microsoft.com/office/drawing/2014/main" id="{E08F8E21-2396-12FE-1AB9-A72B55C0AD9A}"/>
              </a:ext>
            </a:extLst>
          </p:cNvPr>
          <p:cNvPicPr preferRelativeResize="0"/>
          <p:nvPr/>
        </p:nvPicPr>
        <p:blipFill>
          <a:blip r:embed="rId47">
            <a:alphaModFix/>
          </a:blip>
          <a:stretch>
            <a:fillRect/>
          </a:stretch>
        </p:blipFill>
        <p:spPr>
          <a:xfrm>
            <a:off x="5518850" y="5893804"/>
            <a:ext cx="910476" cy="910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49" name="Google Shape;231;p19">
            <a:extLst>
              <a:ext uri="{FF2B5EF4-FFF2-40B4-BE49-F238E27FC236}">
                <a16:creationId xmlns:a16="http://schemas.microsoft.com/office/drawing/2014/main" id="{0F5A1F9D-20FF-4388-0F67-803024FF55BB}"/>
              </a:ext>
            </a:extLst>
          </p:cNvPr>
          <p:cNvPicPr preferRelativeResize="0"/>
          <p:nvPr/>
        </p:nvPicPr>
        <p:blipFill>
          <a:blip r:embed="rId48">
            <a:alphaModFix/>
          </a:blip>
          <a:stretch>
            <a:fillRect/>
          </a:stretch>
        </p:blipFill>
        <p:spPr>
          <a:xfrm>
            <a:off x="6755304" y="5965344"/>
            <a:ext cx="767401" cy="767388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232;p19">
            <a:extLst>
              <a:ext uri="{FF2B5EF4-FFF2-40B4-BE49-F238E27FC236}">
                <a16:creationId xmlns:a16="http://schemas.microsoft.com/office/drawing/2014/main" id="{285F9A2C-038D-2316-D7CE-FE63E98C85D8}"/>
              </a:ext>
            </a:extLst>
          </p:cNvPr>
          <p:cNvPicPr preferRelativeResize="0"/>
          <p:nvPr/>
        </p:nvPicPr>
        <p:blipFill>
          <a:blip r:embed="rId49">
            <a:alphaModFix/>
          </a:blip>
          <a:stretch>
            <a:fillRect/>
          </a:stretch>
        </p:blipFill>
        <p:spPr>
          <a:xfrm>
            <a:off x="3304168" y="4985844"/>
            <a:ext cx="979500" cy="979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663442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5E89B5C-7079-22BA-E27D-1E02F788BA37}"/>
              </a:ext>
            </a:extLst>
          </p:cNvPr>
          <p:cNvGrpSpPr/>
          <p:nvPr/>
        </p:nvGrpSpPr>
        <p:grpSpPr>
          <a:xfrm>
            <a:off x="-57000" y="-1402624"/>
            <a:ext cx="1170133" cy="15020670"/>
            <a:chOff x="0" y="-6634359"/>
            <a:chExt cx="1170133" cy="1502067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AE4E9113-EF73-4508-D270-F9E0A262DBF0}"/>
                </a:ext>
              </a:extLst>
            </p:cNvPr>
            <p:cNvSpPr/>
            <p:nvPr/>
          </p:nvSpPr>
          <p:spPr>
            <a:xfrm rot="10800000">
              <a:off x="0" y="-6634359"/>
              <a:ext cx="1161535" cy="1502067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Isosceles Triangle 30">
              <a:extLst>
                <a:ext uri="{FF2B5EF4-FFF2-40B4-BE49-F238E27FC236}">
                  <a16:creationId xmlns:a16="http://schemas.microsoft.com/office/drawing/2014/main" id="{C7D27B9B-01A4-FFBE-CB65-A75BC29DC1F6}"/>
                </a:ext>
              </a:extLst>
            </p:cNvPr>
            <p:cNvSpPr/>
            <p:nvPr/>
          </p:nvSpPr>
          <p:spPr>
            <a:xfrm rot="5400000" flipV="1">
              <a:off x="-28332" y="553491"/>
              <a:ext cx="1730919" cy="666010"/>
            </a:xfrm>
            <a:custGeom>
              <a:avLst/>
              <a:gdLst>
                <a:gd name="connsiteX0" fmla="*/ 0 w 1698060"/>
                <a:gd name="connsiteY0" fmla="*/ 663808 h 663808"/>
                <a:gd name="connsiteX1" fmla="*/ 849030 w 1698060"/>
                <a:gd name="connsiteY1" fmla="*/ 0 h 663808"/>
                <a:gd name="connsiteX2" fmla="*/ 1698060 w 1698060"/>
                <a:gd name="connsiteY2" fmla="*/ 663808 h 663808"/>
                <a:gd name="connsiteX3" fmla="*/ 0 w 1698060"/>
                <a:gd name="connsiteY3" fmla="*/ 663808 h 663808"/>
                <a:gd name="connsiteX0" fmla="*/ 0 w 1698060"/>
                <a:gd name="connsiteY0" fmla="*/ 664030 h 664030"/>
                <a:gd name="connsiteX1" fmla="*/ 849030 w 1698060"/>
                <a:gd name="connsiteY1" fmla="*/ 222 h 664030"/>
                <a:gd name="connsiteX2" fmla="*/ 1698060 w 1698060"/>
                <a:gd name="connsiteY2" fmla="*/ 664030 h 664030"/>
                <a:gd name="connsiteX3" fmla="*/ 0 w 1698060"/>
                <a:gd name="connsiteY3" fmla="*/ 664030 h 664030"/>
                <a:gd name="connsiteX0" fmla="*/ 0 w 1698060"/>
                <a:gd name="connsiteY0" fmla="*/ 663950 h 666010"/>
                <a:gd name="connsiteX1" fmla="*/ 849030 w 1698060"/>
                <a:gd name="connsiteY1" fmla="*/ 142 h 666010"/>
                <a:gd name="connsiteX2" fmla="*/ 1698060 w 1698060"/>
                <a:gd name="connsiteY2" fmla="*/ 663950 h 666010"/>
                <a:gd name="connsiteX3" fmla="*/ 0 w 1698060"/>
                <a:gd name="connsiteY3" fmla="*/ 663950 h 666010"/>
                <a:gd name="connsiteX0" fmla="*/ 0 w 1730919"/>
                <a:gd name="connsiteY0" fmla="*/ 663950 h 666010"/>
                <a:gd name="connsiteX1" fmla="*/ 849030 w 1730919"/>
                <a:gd name="connsiteY1" fmla="*/ 142 h 666010"/>
                <a:gd name="connsiteX2" fmla="*/ 1698060 w 1730919"/>
                <a:gd name="connsiteY2" fmla="*/ 663950 h 666010"/>
                <a:gd name="connsiteX3" fmla="*/ 0 w 1730919"/>
                <a:gd name="connsiteY3" fmla="*/ 663950 h 666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0919" h="666010">
                  <a:moveTo>
                    <a:pt x="0" y="663950"/>
                  </a:moveTo>
                  <a:cubicBezTo>
                    <a:pt x="435410" y="709381"/>
                    <a:pt x="261220" y="-11577"/>
                    <a:pt x="849030" y="142"/>
                  </a:cubicBezTo>
                  <a:cubicBezTo>
                    <a:pt x="1436840" y="11861"/>
                    <a:pt x="1434100" y="671281"/>
                    <a:pt x="1698060" y="663950"/>
                  </a:cubicBezTo>
                  <a:cubicBezTo>
                    <a:pt x="1962020" y="656619"/>
                    <a:pt x="566020" y="663950"/>
                    <a:pt x="0" y="663950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2A3146E0-F95F-7211-51EF-A004608EF1F4}"/>
              </a:ext>
            </a:extLst>
          </p:cNvPr>
          <p:cNvGrpSpPr/>
          <p:nvPr/>
        </p:nvGrpSpPr>
        <p:grpSpPr>
          <a:xfrm>
            <a:off x="-825253" y="312217"/>
            <a:ext cx="746419" cy="759057"/>
            <a:chOff x="-746419" y="341730"/>
            <a:chExt cx="746419" cy="759057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28F16981-010C-FD82-276C-235D96282624}"/>
                </a:ext>
              </a:extLst>
            </p:cNvPr>
            <p:cNvSpPr/>
            <p:nvPr/>
          </p:nvSpPr>
          <p:spPr>
            <a:xfrm>
              <a:off x="-746419" y="341730"/>
              <a:ext cx="746419" cy="7590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Graphic 6" descr="Lightbulb">
              <a:extLst>
                <a:ext uri="{FF2B5EF4-FFF2-40B4-BE49-F238E27FC236}">
                  <a16:creationId xmlns:a16="http://schemas.microsoft.com/office/drawing/2014/main" id="{114CB06D-948E-53CE-D705-72FB9312DB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666545" y="444982"/>
              <a:ext cx="575099" cy="582219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90B28313-F5EA-EFBC-85B5-6A0E3F177293}"/>
              </a:ext>
            </a:extLst>
          </p:cNvPr>
          <p:cNvGrpSpPr/>
          <p:nvPr/>
        </p:nvGrpSpPr>
        <p:grpSpPr>
          <a:xfrm>
            <a:off x="-860417" y="2149165"/>
            <a:ext cx="746419" cy="759057"/>
            <a:chOff x="-746419" y="2148572"/>
            <a:chExt cx="746419" cy="759057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AAA7118-693B-D2D7-2CE9-C206BC6C0E41}"/>
                </a:ext>
              </a:extLst>
            </p:cNvPr>
            <p:cNvSpPr/>
            <p:nvPr/>
          </p:nvSpPr>
          <p:spPr>
            <a:xfrm>
              <a:off x="-746419" y="2148572"/>
              <a:ext cx="746419" cy="7590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Graphic 9" descr="Rocket">
              <a:extLst>
                <a:ext uri="{FF2B5EF4-FFF2-40B4-BE49-F238E27FC236}">
                  <a16:creationId xmlns:a16="http://schemas.microsoft.com/office/drawing/2014/main" id="{7071D4DD-9820-80CC-EE9C-3F1B2AFC01D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678685" y="2260195"/>
              <a:ext cx="610950" cy="618513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9ED5322-3964-B1EE-67EE-7FDDCE2236AE}"/>
              </a:ext>
            </a:extLst>
          </p:cNvPr>
          <p:cNvGrpSpPr/>
          <p:nvPr/>
        </p:nvGrpSpPr>
        <p:grpSpPr>
          <a:xfrm>
            <a:off x="-860416" y="1241103"/>
            <a:ext cx="746419" cy="759057"/>
            <a:chOff x="-783948" y="1197030"/>
            <a:chExt cx="746419" cy="759057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10885E3-EFD2-3134-311C-38B0098EE738}"/>
                </a:ext>
              </a:extLst>
            </p:cNvPr>
            <p:cNvSpPr/>
            <p:nvPr/>
          </p:nvSpPr>
          <p:spPr>
            <a:xfrm>
              <a:off x="-783948" y="1197030"/>
              <a:ext cx="746419" cy="7590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Graphic 12" descr="Comet">
              <a:extLst>
                <a:ext uri="{FF2B5EF4-FFF2-40B4-BE49-F238E27FC236}">
                  <a16:creationId xmlns:a16="http://schemas.microsoft.com/office/drawing/2014/main" id="{3FC906E3-C491-1000-05B7-86743C22258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-666546" y="1293273"/>
              <a:ext cx="531076" cy="537651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E675B55-27AE-D6D2-7798-0FFD40B100F9}"/>
              </a:ext>
            </a:extLst>
          </p:cNvPr>
          <p:cNvGrpSpPr/>
          <p:nvPr/>
        </p:nvGrpSpPr>
        <p:grpSpPr>
          <a:xfrm>
            <a:off x="739923" y="5782470"/>
            <a:ext cx="746419" cy="759057"/>
            <a:chOff x="-746419" y="5728183"/>
            <a:chExt cx="746419" cy="759057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4840F1A-1B44-2BF6-28D0-7CC9116382FE}"/>
                </a:ext>
              </a:extLst>
            </p:cNvPr>
            <p:cNvSpPr/>
            <p:nvPr/>
          </p:nvSpPr>
          <p:spPr>
            <a:xfrm>
              <a:off x="-746419" y="5728183"/>
              <a:ext cx="746419" cy="7590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Graphic 15" descr="Checklist RTL">
              <a:extLst>
                <a:ext uri="{FF2B5EF4-FFF2-40B4-BE49-F238E27FC236}">
                  <a16:creationId xmlns:a16="http://schemas.microsoft.com/office/drawing/2014/main" id="{887D4F00-61D5-F9EC-43C1-5CBB0B10D6C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666545" y="5845912"/>
              <a:ext cx="601233" cy="608676"/>
            </a:xfrm>
            <a:prstGeom prst="rect">
              <a:avLst/>
            </a:prstGeom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4CE7C35-BF0A-ADC5-5018-67C8C783C8B1}"/>
              </a:ext>
            </a:extLst>
          </p:cNvPr>
          <p:cNvGrpSpPr/>
          <p:nvPr/>
        </p:nvGrpSpPr>
        <p:grpSpPr>
          <a:xfrm>
            <a:off x="-803419" y="4795042"/>
            <a:ext cx="746419" cy="759057"/>
            <a:chOff x="-746419" y="4833280"/>
            <a:chExt cx="746419" cy="759057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1F922AF-86C7-A0D2-B56C-AD4445B8F9C6}"/>
                </a:ext>
              </a:extLst>
            </p:cNvPr>
            <p:cNvSpPr/>
            <p:nvPr/>
          </p:nvSpPr>
          <p:spPr>
            <a:xfrm>
              <a:off x="-746419" y="4833280"/>
              <a:ext cx="746419" cy="7590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Graphic 18" descr="Web design">
              <a:extLst>
                <a:ext uri="{FF2B5EF4-FFF2-40B4-BE49-F238E27FC236}">
                  <a16:creationId xmlns:a16="http://schemas.microsoft.com/office/drawing/2014/main" id="{202911C2-3EB9-3A83-FEC3-627746140D6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-666545" y="4902736"/>
              <a:ext cx="612562" cy="620146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ED5FFFE-5046-EE46-9868-DA0FAA460625}"/>
              </a:ext>
            </a:extLst>
          </p:cNvPr>
          <p:cNvGrpSpPr/>
          <p:nvPr/>
        </p:nvGrpSpPr>
        <p:grpSpPr>
          <a:xfrm>
            <a:off x="-825253" y="3938377"/>
            <a:ext cx="746419" cy="759057"/>
            <a:chOff x="-746419" y="3904394"/>
            <a:chExt cx="746419" cy="759057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D5199B7-7D7E-6DD2-C53A-DB420F26E315}"/>
                </a:ext>
              </a:extLst>
            </p:cNvPr>
            <p:cNvSpPr/>
            <p:nvPr/>
          </p:nvSpPr>
          <p:spPr>
            <a:xfrm>
              <a:off x="-746419" y="3904394"/>
              <a:ext cx="746419" cy="7590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" name="Graphic 21" descr="Downward trend RTL">
              <a:extLst>
                <a:ext uri="{FF2B5EF4-FFF2-40B4-BE49-F238E27FC236}">
                  <a16:creationId xmlns:a16="http://schemas.microsoft.com/office/drawing/2014/main" id="{40912E4B-5A53-A239-EFAE-4D84C75914F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-678685" y="3994268"/>
              <a:ext cx="572224" cy="579308"/>
            </a:xfrm>
            <a:prstGeom prst="rect">
              <a:avLst/>
            </a:prstGeom>
          </p:spPr>
        </p:pic>
      </p:grpSp>
      <p:pic>
        <p:nvPicPr>
          <p:cNvPr id="23" name="Graphic 22" descr="Lightbulb">
            <a:hlinkClick r:id="rId14" action="ppaction://hlinksldjump"/>
            <a:extLst>
              <a:ext uri="{FF2B5EF4-FFF2-40B4-BE49-F238E27FC236}">
                <a16:creationId xmlns:a16="http://schemas.microsoft.com/office/drawing/2014/main" id="{36DBFCD5-69D3-D6F7-6D89-E89F9BD18C2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82155" y="442500"/>
            <a:ext cx="575099" cy="582219"/>
          </a:xfrm>
          <a:prstGeom prst="rect">
            <a:avLst/>
          </a:prstGeom>
        </p:spPr>
      </p:pic>
      <p:pic>
        <p:nvPicPr>
          <p:cNvPr id="24" name="Graphic 23" descr="Question mark">
            <a:hlinkClick r:id="rId17" action="ppaction://hlinksldjump"/>
            <a:extLst>
              <a:ext uri="{FF2B5EF4-FFF2-40B4-BE49-F238E27FC236}">
                <a16:creationId xmlns:a16="http://schemas.microsoft.com/office/drawing/2014/main" id="{AC9DC789-F6A4-6699-8FA3-27DA8C81219D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22546" y="3100114"/>
            <a:ext cx="617950" cy="625600"/>
          </a:xfrm>
          <a:prstGeom prst="rect">
            <a:avLst/>
          </a:prstGeom>
        </p:spPr>
      </p:pic>
      <p:pic>
        <p:nvPicPr>
          <p:cNvPr id="25" name="Graphic 24" descr="Rocket">
            <a:hlinkClick r:id="rId20" action="ppaction://hlinksldjump"/>
            <a:extLst>
              <a:ext uri="{FF2B5EF4-FFF2-40B4-BE49-F238E27FC236}">
                <a16:creationId xmlns:a16="http://schemas.microsoft.com/office/drawing/2014/main" id="{DF2FAE1F-ACD0-F86A-1E6B-E8695855E2EB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229546" y="2260195"/>
            <a:ext cx="610950" cy="618513"/>
          </a:xfrm>
          <a:prstGeom prst="rect">
            <a:avLst/>
          </a:prstGeom>
        </p:spPr>
      </p:pic>
      <p:pic>
        <p:nvPicPr>
          <p:cNvPr id="26" name="Graphic 25" descr="Comet">
            <a:hlinkClick r:id="rId23" action="ppaction://hlinksldjump"/>
            <a:extLst>
              <a:ext uri="{FF2B5EF4-FFF2-40B4-BE49-F238E27FC236}">
                <a16:creationId xmlns:a16="http://schemas.microsoft.com/office/drawing/2014/main" id="{4B00245B-2095-21CC-9990-B3309DA678E9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241685" y="1293273"/>
            <a:ext cx="531076" cy="537651"/>
          </a:xfrm>
          <a:prstGeom prst="rect">
            <a:avLst/>
          </a:prstGeom>
        </p:spPr>
      </p:pic>
      <p:pic>
        <p:nvPicPr>
          <p:cNvPr id="27" name="Graphic 26" descr="Checklist RTL">
            <a:hlinkClick r:id="rId26" action="ppaction://hlinksldjump"/>
            <a:extLst>
              <a:ext uri="{FF2B5EF4-FFF2-40B4-BE49-F238E27FC236}">
                <a16:creationId xmlns:a16="http://schemas.microsoft.com/office/drawing/2014/main" id="{AACF053F-A42B-2FC5-571B-72F58E18E431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241686" y="5845912"/>
            <a:ext cx="601233" cy="608676"/>
          </a:xfrm>
          <a:prstGeom prst="rect">
            <a:avLst/>
          </a:prstGeom>
        </p:spPr>
      </p:pic>
      <p:pic>
        <p:nvPicPr>
          <p:cNvPr id="28" name="Graphic 27" descr="Web design">
            <a:hlinkClick r:id="rId29" action="ppaction://hlinksldjump"/>
            <a:extLst>
              <a:ext uri="{FF2B5EF4-FFF2-40B4-BE49-F238E27FC236}">
                <a16:creationId xmlns:a16="http://schemas.microsoft.com/office/drawing/2014/main" id="{C17D2641-DEE6-970E-AB6A-72387BCD2383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241686" y="4902736"/>
            <a:ext cx="612562" cy="620146"/>
          </a:xfrm>
          <a:prstGeom prst="rect">
            <a:avLst/>
          </a:prstGeom>
        </p:spPr>
      </p:pic>
      <p:pic>
        <p:nvPicPr>
          <p:cNvPr id="29" name="Graphic 28" descr="Downward trend RTL">
            <a:hlinkClick r:id="rId32" action="ppaction://hlinksldjump"/>
            <a:extLst>
              <a:ext uri="{FF2B5EF4-FFF2-40B4-BE49-F238E27FC236}">
                <a16:creationId xmlns:a16="http://schemas.microsoft.com/office/drawing/2014/main" id="{DCC07949-3EB8-2168-24CD-DAFD511A83B2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229546" y="3994268"/>
            <a:ext cx="572224" cy="579308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301A2C83-BCA2-96CB-2F61-5713C0DC6C5A}"/>
              </a:ext>
            </a:extLst>
          </p:cNvPr>
          <p:cNvGrpSpPr/>
          <p:nvPr/>
        </p:nvGrpSpPr>
        <p:grpSpPr>
          <a:xfrm>
            <a:off x="-792681" y="3033385"/>
            <a:ext cx="746419" cy="759057"/>
            <a:chOff x="-746419" y="2998163"/>
            <a:chExt cx="746419" cy="759057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B8C49C68-E3D5-7C20-76AF-D8FF7642AA49}"/>
                </a:ext>
              </a:extLst>
            </p:cNvPr>
            <p:cNvSpPr/>
            <p:nvPr/>
          </p:nvSpPr>
          <p:spPr>
            <a:xfrm>
              <a:off x="-746419" y="2998163"/>
              <a:ext cx="746419" cy="7590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2" name="Graphic 31" descr="Question mark">
              <a:extLst>
                <a:ext uri="{FF2B5EF4-FFF2-40B4-BE49-F238E27FC236}">
                  <a16:creationId xmlns:a16="http://schemas.microsoft.com/office/drawing/2014/main" id="{A605BA39-AC52-1AB7-D7F3-166ECEF035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6"/>
                </a:ext>
              </a:extLst>
            </a:blip>
            <a:stretch>
              <a:fillRect/>
            </a:stretch>
          </p:blipFill>
          <p:spPr>
            <a:xfrm>
              <a:off x="-685685" y="3100114"/>
              <a:ext cx="617950" cy="625600"/>
            </a:xfrm>
            <a:prstGeom prst="rect">
              <a:avLst/>
            </a:prstGeom>
          </p:spPr>
        </p:pic>
      </p:grpSp>
      <p:sp>
        <p:nvSpPr>
          <p:cNvPr id="33" name="Google Shape;237;p20">
            <a:extLst>
              <a:ext uri="{FF2B5EF4-FFF2-40B4-BE49-F238E27FC236}">
                <a16:creationId xmlns:a16="http://schemas.microsoft.com/office/drawing/2014/main" id="{F76ED70E-42A2-2F71-3541-9D2635670E02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2481905" y="537601"/>
            <a:ext cx="7558904" cy="195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bg1"/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ADVANTAGES AND LIMITATIONS</a:t>
            </a:r>
            <a:endParaRPr b="1" dirty="0">
              <a:solidFill>
                <a:schemeClr val="bg1"/>
              </a:solidFill>
              <a:latin typeface="Adobe Hebrew" panose="02040503050201020203" pitchFamily="18" charset="-79"/>
              <a:cs typeface="Adobe Hebrew" panose="02040503050201020203" pitchFamily="18" charset="-79"/>
            </a:endParaRPr>
          </a:p>
        </p:txBody>
      </p:sp>
      <p:grpSp>
        <p:nvGrpSpPr>
          <p:cNvPr id="34" name="Google Shape;238;p20">
            <a:extLst>
              <a:ext uri="{FF2B5EF4-FFF2-40B4-BE49-F238E27FC236}">
                <a16:creationId xmlns:a16="http://schemas.microsoft.com/office/drawing/2014/main" id="{3D982FEC-A120-B356-D2B8-31CD17CA4E25}"/>
              </a:ext>
            </a:extLst>
          </p:cNvPr>
          <p:cNvGrpSpPr/>
          <p:nvPr/>
        </p:nvGrpSpPr>
        <p:grpSpPr>
          <a:xfrm>
            <a:off x="9777987" y="2031439"/>
            <a:ext cx="1309477" cy="2134696"/>
            <a:chOff x="6730350" y="2315900"/>
            <a:chExt cx="257700" cy="420100"/>
          </a:xfrm>
        </p:grpSpPr>
        <p:sp>
          <p:nvSpPr>
            <p:cNvPr id="35" name="Google Shape;239;p20">
              <a:extLst>
                <a:ext uri="{FF2B5EF4-FFF2-40B4-BE49-F238E27FC236}">
                  <a16:creationId xmlns:a16="http://schemas.microsoft.com/office/drawing/2014/main" id="{57DE84A1-0F1F-13E9-E250-BDD35ED2E659}"/>
                </a:ext>
              </a:extLst>
            </p:cNvPr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" dist="19050" dir="27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6" name="Google Shape;240;p20">
              <a:extLst>
                <a:ext uri="{FF2B5EF4-FFF2-40B4-BE49-F238E27FC236}">
                  <a16:creationId xmlns:a16="http://schemas.microsoft.com/office/drawing/2014/main" id="{FD1E576E-2C04-5841-FBD9-4BE3CFF4FD89}"/>
                </a:ext>
              </a:extLst>
            </p:cNvPr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" dist="19050" dir="27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7" name="Google Shape;241;p20">
              <a:extLst>
                <a:ext uri="{FF2B5EF4-FFF2-40B4-BE49-F238E27FC236}">
                  <a16:creationId xmlns:a16="http://schemas.microsoft.com/office/drawing/2014/main" id="{16B7C5F8-C1F6-D9FE-505A-6488CB6A56A2}"/>
                </a:ext>
              </a:extLst>
            </p:cNvPr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" dist="19050" dir="27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8" name="Google Shape;242;p20">
              <a:extLst>
                <a:ext uri="{FF2B5EF4-FFF2-40B4-BE49-F238E27FC236}">
                  <a16:creationId xmlns:a16="http://schemas.microsoft.com/office/drawing/2014/main" id="{86A7EB04-3625-77F9-4295-A0BE556DDFF3}"/>
                </a:ext>
              </a:extLst>
            </p:cNvPr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" dist="19050" dir="27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</a:endParaRPr>
            </a:p>
          </p:txBody>
        </p:sp>
        <p:sp>
          <p:nvSpPr>
            <p:cNvPr id="39" name="Google Shape;243;p20">
              <a:extLst>
                <a:ext uri="{FF2B5EF4-FFF2-40B4-BE49-F238E27FC236}">
                  <a16:creationId xmlns:a16="http://schemas.microsoft.com/office/drawing/2014/main" id="{5C53454E-16E9-7FFA-52B5-971BFDB63E2B}"/>
                </a:ext>
              </a:extLst>
            </p:cNvPr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" dist="19050" dir="27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pic>
        <p:nvPicPr>
          <p:cNvPr id="40" name="Google Shape;244;p20">
            <a:extLst>
              <a:ext uri="{FF2B5EF4-FFF2-40B4-BE49-F238E27FC236}">
                <a16:creationId xmlns:a16="http://schemas.microsoft.com/office/drawing/2014/main" id="{B6341B85-F5B5-639A-C56B-ABDA3798C076}"/>
              </a:ext>
            </a:extLst>
          </p:cNvPr>
          <p:cNvPicPr preferRelativeResize="0"/>
          <p:nvPr/>
        </p:nvPicPr>
        <p:blipFill>
          <a:blip r:embed="rId37">
            <a:alphaModFix/>
          </a:blip>
          <a:stretch>
            <a:fillRect/>
          </a:stretch>
        </p:blipFill>
        <p:spPr>
          <a:xfrm>
            <a:off x="1486342" y="5853023"/>
            <a:ext cx="767393" cy="767396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Google Shape;245;p20">
            <a:extLst>
              <a:ext uri="{FF2B5EF4-FFF2-40B4-BE49-F238E27FC236}">
                <a16:creationId xmlns:a16="http://schemas.microsoft.com/office/drawing/2014/main" id="{99ADA040-F265-4366-E759-72FBD11E4005}"/>
              </a:ext>
            </a:extLst>
          </p:cNvPr>
          <p:cNvPicPr preferRelativeResize="0"/>
          <p:nvPr/>
        </p:nvPicPr>
        <p:blipFill>
          <a:blip r:embed="rId37">
            <a:alphaModFix/>
          </a:blip>
          <a:stretch>
            <a:fillRect/>
          </a:stretch>
        </p:blipFill>
        <p:spPr>
          <a:xfrm rot="-1717077">
            <a:off x="11099518" y="5778299"/>
            <a:ext cx="767393" cy="767396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Google Shape;246;p20">
            <a:extLst>
              <a:ext uri="{FF2B5EF4-FFF2-40B4-BE49-F238E27FC236}">
                <a16:creationId xmlns:a16="http://schemas.microsoft.com/office/drawing/2014/main" id="{4DFB98B8-E8CC-2248-2EBF-1230A69B6926}"/>
              </a:ext>
            </a:extLst>
          </p:cNvPr>
          <p:cNvPicPr preferRelativeResize="0"/>
          <p:nvPr/>
        </p:nvPicPr>
        <p:blipFill>
          <a:blip r:embed="rId37">
            <a:alphaModFix/>
          </a:blip>
          <a:stretch>
            <a:fillRect/>
          </a:stretch>
        </p:blipFill>
        <p:spPr>
          <a:xfrm>
            <a:off x="1409524" y="230292"/>
            <a:ext cx="767393" cy="767396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Google Shape;247;p20">
            <a:extLst>
              <a:ext uri="{FF2B5EF4-FFF2-40B4-BE49-F238E27FC236}">
                <a16:creationId xmlns:a16="http://schemas.microsoft.com/office/drawing/2014/main" id="{937A484B-8844-5193-9510-DBA984D19B9B}"/>
              </a:ext>
            </a:extLst>
          </p:cNvPr>
          <p:cNvPicPr preferRelativeResize="0"/>
          <p:nvPr/>
        </p:nvPicPr>
        <p:blipFill>
          <a:blip r:embed="rId37">
            <a:alphaModFix/>
          </a:blip>
          <a:stretch>
            <a:fillRect/>
          </a:stretch>
        </p:blipFill>
        <p:spPr>
          <a:xfrm>
            <a:off x="11064400" y="234766"/>
            <a:ext cx="767393" cy="767396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237;p20">
            <a:extLst>
              <a:ext uri="{FF2B5EF4-FFF2-40B4-BE49-F238E27FC236}">
                <a16:creationId xmlns:a16="http://schemas.microsoft.com/office/drawing/2014/main" id="{71F093AD-0900-FC8C-DE03-E9C773649003}"/>
              </a:ext>
            </a:extLst>
          </p:cNvPr>
          <p:cNvSpPr txBox="1">
            <a:spLocks/>
          </p:cNvSpPr>
          <p:nvPr/>
        </p:nvSpPr>
        <p:spPr>
          <a:xfrm>
            <a:off x="3123468" y="4734863"/>
            <a:ext cx="5693400" cy="1233146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" b="1" dirty="0">
                <a:solidFill>
                  <a:schemeClr val="bg1"/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SIMULATION</a:t>
            </a:r>
            <a:endParaRPr lang="en-US" b="1" dirty="0">
              <a:solidFill>
                <a:schemeClr val="bg1"/>
              </a:solidFill>
              <a:latin typeface="Adobe Fangsong Std R" panose="02020400000000000000" pitchFamily="18" charset="-128"/>
              <a:ea typeface="Adobe Fangsong Std R" panose="02020400000000000000" pitchFamily="18" charset="-128"/>
            </a:endParaRPr>
          </a:p>
        </p:txBody>
      </p:sp>
      <p:sp>
        <p:nvSpPr>
          <p:cNvPr id="45" name="Google Shape;237;p20">
            <a:extLst>
              <a:ext uri="{FF2B5EF4-FFF2-40B4-BE49-F238E27FC236}">
                <a16:creationId xmlns:a16="http://schemas.microsoft.com/office/drawing/2014/main" id="{23629EFC-9BAA-C278-B4B1-F3396CE51858}"/>
              </a:ext>
            </a:extLst>
          </p:cNvPr>
          <p:cNvSpPr txBox="1">
            <a:spLocks/>
          </p:cNvSpPr>
          <p:nvPr/>
        </p:nvSpPr>
        <p:spPr>
          <a:xfrm>
            <a:off x="2219083" y="3144363"/>
            <a:ext cx="7558904" cy="1233146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b="1" dirty="0">
                <a:solidFill>
                  <a:schemeClr val="bg1"/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&amp;</a:t>
            </a:r>
          </a:p>
        </p:txBody>
      </p:sp>
    </p:spTree>
    <p:extLst>
      <p:ext uri="{BB962C8B-B14F-4D97-AF65-F5344CB8AC3E}">
        <p14:creationId xmlns:p14="http://schemas.microsoft.com/office/powerpoint/2010/main" val="41760046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</TotalTime>
  <Words>67</Words>
  <Application>Microsoft Office PowerPoint</Application>
  <PresentationFormat>Widescreen</PresentationFormat>
  <Paragraphs>25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20" baseType="lpstr">
      <vt:lpstr>Adobe Fan Heiti Std B</vt:lpstr>
      <vt:lpstr>Adobe Fangsong Std R</vt:lpstr>
      <vt:lpstr>Adobe Gothic Std B</vt:lpstr>
      <vt:lpstr>Adobe Garamond Pro Bold</vt:lpstr>
      <vt:lpstr>Adobe Hebrew</vt:lpstr>
      <vt:lpstr>Architects Daughter</vt:lpstr>
      <vt:lpstr>arial</vt:lpstr>
      <vt:lpstr>arial</vt:lpstr>
      <vt:lpstr>Bilbo</vt:lpstr>
      <vt:lpstr>Calibri</vt:lpstr>
      <vt:lpstr>Calibri Light</vt:lpstr>
      <vt:lpstr>Century Gothic</vt:lpstr>
      <vt:lpstr>Office Theme</vt:lpstr>
      <vt:lpstr>PowerPoint Presentation</vt:lpstr>
      <vt:lpstr>PLAN</vt:lpstr>
      <vt:lpstr>INTRODUCTION</vt:lpstr>
      <vt:lpstr>PREVIOUS SYSTEM AND ITS PROBLEMS</vt:lpstr>
      <vt:lpstr>MISSION</vt:lpstr>
      <vt:lpstr>TECHNOLOGY USED AND METHODOLOGY</vt:lpstr>
      <vt:lpstr>ADVANTAGES AND LIMITATIONS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1</cp:revision>
  <dcterms:created xsi:type="dcterms:W3CDTF">2023-03-02T06:50:39Z</dcterms:created>
  <dcterms:modified xsi:type="dcterms:W3CDTF">2023-03-02T13:14:08Z</dcterms:modified>
</cp:coreProperties>
</file>