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D747-B360-7E43-B3C4-937DCCEE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A37D0-1050-4243-95E3-C4993A1A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FDFDF-8EA0-434B-8EDB-B35C4C5C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3DE62-E0FA-664D-ADC8-A55EA035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94F66-C280-2142-AC86-B81E312A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9727B-2AF3-8447-B2BA-B11D2DE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A6769-7532-1743-9266-C13C5E8E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E8EBB-0C4F-FA46-8268-D3450E8C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71872-8A12-6448-AE81-6C74141C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BF3DC-F738-5445-BDBE-9FB21E73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43CC8-38E7-8041-8686-00DF26ACF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41135-A782-F840-9DB9-0BBBD58B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503DD-FDE7-584B-9AEB-2BA99D84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D07EB-973A-F742-9268-6CD5FEB0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6B78B-E3AF-7547-9FE1-7040C928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7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E008C-84CA-E242-80CF-D874A691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B9042-B77F-5445-8D25-1C5870DC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4A35-290D-D343-AC50-F9DCE664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74715-0F2B-B845-B788-2EDA2E37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EC883-4F82-774B-A57A-56A305BE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5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43C51-A8DD-2A4A-80B5-D35A2A92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F8926-A936-9241-BD3F-6569C366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B9F95-357C-F74E-9A92-90B8F370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A252-406A-1645-AD38-47C682A1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E0030-845C-6B4C-8D24-DA410AF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143B7-159C-BC4A-BB3A-9AA30C6B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D1EEE-B8C9-9A45-AF87-BBD2B408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567BB-41F9-F044-94F3-3A3A230F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9E2E3-D450-D047-A595-AB8BB5C3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62EA4-93DB-0244-A7A3-504EF11E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E8093-EEE5-9143-A82A-BCBAC7C1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46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B4F31-802C-9A49-B2DA-05ECAC10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32536-4E55-E746-9F63-926F254B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AB78C-804B-5541-91D6-B618AB5F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BF162-1CD6-E14D-9DB3-BAF5C277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8D616-0226-F043-8A73-7E43F82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57825-8D99-B144-BF5E-5592DFA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A67CE7-4631-F040-86DF-E5B525D6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3C286F-497D-4649-86F1-D3AE75EE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7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90290-568B-EB49-A896-4EACDA7F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46F50-A95E-3440-B61C-CACF64E6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666FF7-E0AE-7A49-96AB-10E4187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0412C-7161-144C-BD0A-553279BF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41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561E23-3632-7646-A633-8AE9B89B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93D42-B446-FD43-B23E-6313C256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6AB28-6C79-7A4D-B621-27F41ED4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2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B638-6CD2-2F48-BBAD-09929533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865A1-2A50-1944-9DC5-1687BFF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F6B40-7892-6A4C-83F9-38FE92A3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35A8D-379A-A54C-94B0-2485CF3E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D8582-B9BC-7045-94D8-9618C1DC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7C38-7410-0E49-B590-93587F72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05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3548-835C-4445-8489-9FAF1344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7F6DE-5E6E-8F45-BF52-7D43FC2C7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BDC3C-8BEC-424C-A16E-A23BFDCA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02C05-76AC-E548-8FDF-21549056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232AC-811C-D449-9D0C-D7EDD7C8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DA66F-5166-F64F-9E69-660D3C26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36F58-E2C4-A143-82B3-294C5864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A379F-885D-CD4A-9B1A-E03D710E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54FE0-8AF2-D643-8FBA-21D216490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6D8B-BD53-884D-9044-E43280AEDC1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674FE-81BD-2B40-A1D8-5486E345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40A7D-C2C0-634F-B96F-40939B450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E266-D67D-B844-AA02-870DEB3DC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3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B2C1-9610-C249-B7F3-3B746FA94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Example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44CE9-AC00-8B4A-A80A-5BE737288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10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董 国良</dc:creator>
  <cp:lastModifiedBy>董 国良</cp:lastModifiedBy>
  <cp:revision>1</cp:revision>
  <dcterms:created xsi:type="dcterms:W3CDTF">2019-06-27T15:13:56Z</dcterms:created>
  <dcterms:modified xsi:type="dcterms:W3CDTF">2019-06-27T15:15:11Z</dcterms:modified>
</cp:coreProperties>
</file>