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57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9D6D6-B56F-5F2D-35BA-6BA2A1877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B65DF-0529-4781-FA8C-7F4DE81C4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242F0-1F47-77ED-7133-1296CBD1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BBC6-2C39-4D90-B73C-3BC6048CB8F9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077BD-781E-B10B-901E-122C5A3F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83A5B-2542-675A-27BF-B6015A7C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EC5D-EEDF-4CC5-9986-F15B5383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7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10B1-BE4E-41E8-D279-90495442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C67DA-F77D-D67A-5C6A-D6601B2F0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B782C-7783-64C3-5C7C-60BADA9C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BBC6-2C39-4D90-B73C-3BC6048CB8F9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96E80-BB64-A7D0-8082-66BD63A7A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81986-5C59-380A-BEDB-B9274DC4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EC5D-EEDF-4CC5-9986-F15B5383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5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5518E-1169-1F03-5AAC-8FC0949E0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E574B-B340-3A31-6E20-A0C42A710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EE755-9238-77E6-20F7-F149B39D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BBC6-2C39-4D90-B73C-3BC6048CB8F9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1A0EA-AF1B-EE28-0042-1C182873D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1B7E8-245E-E475-B5B3-19A65FAD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EC5D-EEDF-4CC5-9986-F15B5383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0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7966-5E13-1C9A-7B29-5767627F4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A0F7F-E2E9-6457-B385-4B8E42A69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B97B2-C266-47CD-F6C1-63425EEF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BBC6-2C39-4D90-B73C-3BC6048CB8F9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92555-7E29-F2E7-4891-9B0C0535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0EA6B-2C17-2FA7-8993-C449EA09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EC5D-EEDF-4CC5-9986-F15B5383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3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7C37-5671-E9BC-588A-B644B2F6E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02015-DD1E-4AC7-16EA-39A0213F9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B5B19-52CC-57FB-24C5-845377CA5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BBC6-2C39-4D90-B73C-3BC6048CB8F9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263D2-686A-2ECB-3F4B-8940956E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AD3AB-DE80-CE0F-1D49-D856D4C13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EC5D-EEDF-4CC5-9986-F15B5383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40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FDEE-66A3-99BA-4793-55823BD1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6FBD5-F72F-70E4-04C7-2099D7C3B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FBC56-7DF7-8137-B4DF-EFA301503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BB505-EE48-19E5-AFF0-735BFF115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BBC6-2C39-4D90-B73C-3BC6048CB8F9}" type="datetimeFigureOut">
              <a:rPr lang="en-US" smtClean="0"/>
              <a:t>5/27/22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920B2-7884-E768-1A4B-8AFB79084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4DCB4-CE62-B751-A60E-2F1CF8CC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EC5D-EEDF-4CC5-9986-F15B5383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1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977C-024C-0837-C679-78C65EA98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12152-E61B-96A3-C40A-F447D4FF9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B2733-76A2-ECA8-0C7B-BDAD01EB8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282251-650E-8946-3B53-29834FF42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2B204A-BE59-F9F7-A80E-28178571F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68018C-94B8-17A8-3FAE-A9AFC2E5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BBC6-2C39-4D90-B73C-3BC6048CB8F9}" type="datetimeFigureOut">
              <a:rPr lang="en-US" smtClean="0"/>
              <a:t>5/27/22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7B689-17A9-E91F-20DE-259CEC39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8D1582-6E74-ACFB-0FD0-B9A69722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EC5D-EEDF-4CC5-9986-F15B5383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1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FE94-D440-86A4-8BD9-1CA00168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B92091-2D82-6078-ABB0-5912DC8F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BBC6-2C39-4D90-B73C-3BC6048CB8F9}" type="datetimeFigureOut">
              <a:rPr lang="en-US" smtClean="0"/>
              <a:t>5/27/22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3522D-9BAE-14B0-0793-C0B8E564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0F2C6-565B-4453-0BBD-5A02A912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EC5D-EEDF-4CC5-9986-F15B5383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6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73E56-3C79-B9E1-E996-CD187594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BBC6-2C39-4D90-B73C-3BC6048CB8F9}" type="datetimeFigureOut">
              <a:rPr lang="en-US" smtClean="0"/>
              <a:t>5/27/22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9385D-E217-CAAA-2391-7F43AB53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05128-9FF1-869B-03EF-414A3F8FA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EC5D-EEDF-4CC5-9986-F15B5383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2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0004C-EAC5-766F-A2BE-F00D5F2A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56961-65C8-FB54-4AF4-08F437423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D8D80-6872-F191-2B74-7EEFCDE6C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83D62-8CD1-0C23-95FA-21CFCC99E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BBC6-2C39-4D90-B73C-3BC6048CB8F9}" type="datetimeFigureOut">
              <a:rPr lang="en-US" smtClean="0"/>
              <a:t>5/27/22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28BA1-4053-B047-CECA-17C40E15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68516-2932-1C4F-12D5-5FF05ED8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EC5D-EEDF-4CC5-9986-F15B5383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9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CED7E-DBE4-FF05-8EF8-6E1FCF9E5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692EDE-9594-1291-8BD2-CA2DB43CA6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477DC-1D83-BB97-F486-3B05E58BA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DC15E-0549-4521-3F4F-FBABFE31F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BBC6-2C39-4D90-B73C-3BC6048CB8F9}" type="datetimeFigureOut">
              <a:rPr lang="en-US" smtClean="0"/>
              <a:t>5/27/22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9F654-2F6B-0E20-B75B-0CB48213E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6403-6D0F-B87B-879A-0FE1BD77B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EC5D-EEDF-4CC5-9986-F15B5383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1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33C00-AAE4-161F-3F8A-648F8584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0A4C6-19F0-DF83-B548-3E4E35734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C5411-3C9D-4CD6-7A72-66CE5BBF3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BBC6-2C39-4D90-B73C-3BC6048CB8F9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02802-F320-2A7E-F099-FBAA96D39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83CC3-17D9-ABDE-EBDE-0B9C40C62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AEC5D-EEDF-4CC5-9986-F15B5383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2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4CF7824-B6E1-3EAE-E48F-77D6B7C19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333" y="1394934"/>
            <a:ext cx="7436452" cy="53785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AA880-4556-4BD2-9228-3619B521C8E6}"/>
              </a:ext>
            </a:extLst>
          </p:cNvPr>
          <p:cNvSpPr txBox="1"/>
          <p:nvPr/>
        </p:nvSpPr>
        <p:spPr>
          <a:xfrm>
            <a:off x="3415862" y="536028"/>
            <a:ext cx="5141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/>
              <a:t>CNN – Attention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2CBC30-A1AE-0013-0930-D91ADF7875EF}"/>
              </a:ext>
            </a:extLst>
          </p:cNvPr>
          <p:cNvSpPr txBox="1"/>
          <p:nvPr/>
        </p:nvSpPr>
        <p:spPr>
          <a:xfrm>
            <a:off x="6326293" y="356277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L1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847B18-F24B-E3F0-6DD6-98248FD49B22}"/>
              </a:ext>
            </a:extLst>
          </p:cNvPr>
          <p:cNvSpPr txBox="1"/>
          <p:nvPr/>
        </p:nvSpPr>
        <p:spPr>
          <a:xfrm>
            <a:off x="7948247" y="356277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L3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5B7B0D-3BC7-D0CF-B331-CA3441563EE6}"/>
              </a:ext>
            </a:extLst>
          </p:cNvPr>
          <p:cNvSpPr txBox="1"/>
          <p:nvPr/>
        </p:nvSpPr>
        <p:spPr>
          <a:xfrm>
            <a:off x="7161097" y="356277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L2</a:t>
            </a:r>
          </a:p>
        </p:txBody>
      </p:sp>
    </p:spTree>
    <p:extLst>
      <p:ext uri="{BB962C8B-B14F-4D97-AF65-F5344CB8AC3E}">
        <p14:creationId xmlns:p14="http://schemas.microsoft.com/office/powerpoint/2010/main" val="16082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98BCE86-AEF0-0289-0666-43C090A296E3}"/>
              </a:ext>
            </a:extLst>
          </p:cNvPr>
          <p:cNvGrpSpPr/>
          <p:nvPr/>
        </p:nvGrpSpPr>
        <p:grpSpPr>
          <a:xfrm>
            <a:off x="196907" y="1058332"/>
            <a:ext cx="11798185" cy="5162355"/>
            <a:chOff x="152514" y="143932"/>
            <a:chExt cx="11798185" cy="51623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8DA3CA0-5B04-B799-9A4F-C43623D956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1140"/>
            <a:stretch/>
          </p:blipFill>
          <p:spPr>
            <a:xfrm>
              <a:off x="6732546" y="364067"/>
              <a:ext cx="5218153" cy="4876800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150AF87-2B76-2890-889E-3F7EF733E7F3}"/>
                </a:ext>
              </a:extLst>
            </p:cNvPr>
            <p:cNvGrpSpPr/>
            <p:nvPr/>
          </p:nvGrpSpPr>
          <p:grpSpPr>
            <a:xfrm>
              <a:off x="152514" y="143932"/>
              <a:ext cx="9953421" cy="5162355"/>
              <a:chOff x="152514" y="143932"/>
              <a:chExt cx="9953421" cy="516235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8AB72DD-324C-2C97-9485-24A61014D4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18020"/>
              <a:stretch/>
            </p:blipFill>
            <p:spPr>
              <a:xfrm>
                <a:off x="152514" y="143932"/>
                <a:ext cx="5723353" cy="5094522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601C68-AFDB-62DD-3402-29330098F242}"/>
                  </a:ext>
                </a:extLst>
              </p:cNvPr>
              <p:cNvSpPr txBox="1"/>
              <p:nvPr/>
            </p:nvSpPr>
            <p:spPr>
              <a:xfrm>
                <a:off x="2917698" y="1619546"/>
                <a:ext cx="8446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Conv1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37156F-C4FB-A60B-F33B-3ED7B41934FF}"/>
                  </a:ext>
                </a:extLst>
              </p:cNvPr>
              <p:cNvSpPr txBox="1"/>
              <p:nvPr/>
            </p:nvSpPr>
            <p:spPr>
              <a:xfrm>
                <a:off x="2917697" y="4074880"/>
                <a:ext cx="8446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Conv2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8CD7DA-67FE-5432-BE58-594F47F1C315}"/>
                  </a:ext>
                </a:extLst>
              </p:cNvPr>
              <p:cNvSpPr txBox="1"/>
              <p:nvPr/>
            </p:nvSpPr>
            <p:spPr>
              <a:xfrm>
                <a:off x="9191498" y="840614"/>
                <a:ext cx="8446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Conv3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C05A8A-FF08-A2E4-F5DE-065072A07BBF}"/>
                  </a:ext>
                </a:extLst>
              </p:cNvPr>
              <p:cNvSpPr txBox="1"/>
              <p:nvPr/>
            </p:nvSpPr>
            <p:spPr>
              <a:xfrm>
                <a:off x="9191497" y="2152947"/>
                <a:ext cx="8446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Conv4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F71859-121E-5B64-CB47-F7F3659EBFDD}"/>
                  </a:ext>
                </a:extLst>
              </p:cNvPr>
              <p:cNvSpPr txBox="1"/>
              <p:nvPr/>
            </p:nvSpPr>
            <p:spPr>
              <a:xfrm>
                <a:off x="9191496" y="3296797"/>
                <a:ext cx="8446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Conv5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5C41D7-13C3-1AE3-5D1C-2E71BD899822}"/>
                  </a:ext>
                </a:extLst>
              </p:cNvPr>
              <p:cNvSpPr txBox="1"/>
              <p:nvPr/>
            </p:nvSpPr>
            <p:spPr>
              <a:xfrm>
                <a:off x="9191495" y="4321977"/>
                <a:ext cx="8446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Conv6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D70DD2-2C40-BB03-D17B-5C86C4795475}"/>
                  </a:ext>
                </a:extLst>
              </p:cNvPr>
              <p:cNvSpPr txBox="1"/>
              <p:nvPr/>
            </p:nvSpPr>
            <p:spPr>
              <a:xfrm>
                <a:off x="8209362" y="4906177"/>
                <a:ext cx="8467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Dense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0E43965-8799-FCC6-5DC1-516DA7BF5CE7}"/>
                  </a:ext>
                </a:extLst>
              </p:cNvPr>
              <p:cNvSpPr/>
              <p:nvPr/>
            </p:nvSpPr>
            <p:spPr>
              <a:xfrm>
                <a:off x="491067" y="840614"/>
                <a:ext cx="3335866" cy="1942506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1678BF0-D76B-F994-2ABC-166B32AF78C4}"/>
                  </a:ext>
                </a:extLst>
              </p:cNvPr>
              <p:cNvSpPr/>
              <p:nvPr/>
            </p:nvSpPr>
            <p:spPr>
              <a:xfrm>
                <a:off x="487916" y="3295948"/>
                <a:ext cx="3335866" cy="1942506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28DB218-EC58-6CD5-F5A6-3D0445A71DB1}"/>
                  </a:ext>
                </a:extLst>
              </p:cNvPr>
              <p:cNvSpPr/>
              <p:nvPr/>
            </p:nvSpPr>
            <p:spPr>
              <a:xfrm>
                <a:off x="7291851" y="2109664"/>
                <a:ext cx="2814084" cy="668354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65C084B-0926-51F7-D476-0E0BF6DE98F4}"/>
                  </a:ext>
                </a:extLst>
              </p:cNvPr>
              <p:cNvSpPr/>
              <p:nvPr/>
            </p:nvSpPr>
            <p:spPr>
              <a:xfrm>
                <a:off x="7291851" y="3178127"/>
                <a:ext cx="2814084" cy="668354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70AD77F-8523-90BD-C228-CB3ABFA63D9E}"/>
                  </a:ext>
                </a:extLst>
              </p:cNvPr>
              <p:cNvSpPr/>
              <p:nvPr/>
            </p:nvSpPr>
            <p:spPr>
              <a:xfrm>
                <a:off x="7291851" y="4313123"/>
                <a:ext cx="2814084" cy="668354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80BD148-E613-5EC6-588A-BB3AC41954A4}"/>
                  </a:ext>
                </a:extLst>
              </p:cNvPr>
              <p:cNvSpPr/>
              <p:nvPr/>
            </p:nvSpPr>
            <p:spPr>
              <a:xfrm>
                <a:off x="6760835" y="4990331"/>
                <a:ext cx="2814084" cy="259390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0175465-EC61-9A16-06B6-2D95647AE197}"/>
              </a:ext>
            </a:extLst>
          </p:cNvPr>
          <p:cNvSpPr txBox="1"/>
          <p:nvPr/>
        </p:nvSpPr>
        <p:spPr>
          <a:xfrm>
            <a:off x="3384417" y="103939"/>
            <a:ext cx="46183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/>
              <a:t>Convolutional Blocks</a:t>
            </a:r>
          </a:p>
        </p:txBody>
      </p:sp>
    </p:spTree>
    <p:extLst>
      <p:ext uri="{BB962C8B-B14F-4D97-AF65-F5344CB8AC3E}">
        <p14:creationId xmlns:p14="http://schemas.microsoft.com/office/powerpoint/2010/main" val="151007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B56AD1-50A7-A53B-8001-D8CE92B8B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204" y="1186733"/>
            <a:ext cx="6121930" cy="53749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C5B3C4-5B23-B9AC-0DC0-4F7717BF155F}"/>
              </a:ext>
            </a:extLst>
          </p:cNvPr>
          <p:cNvSpPr txBox="1"/>
          <p:nvPr/>
        </p:nvSpPr>
        <p:spPr>
          <a:xfrm>
            <a:off x="649684" y="188606"/>
            <a:ext cx="4055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/>
              <a:t>Attentional Blocks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1F20EC-6AD0-C9A9-8C1F-B0D84102D9CE}"/>
              </a:ext>
            </a:extLst>
          </p:cNvPr>
          <p:cNvSpPr/>
          <p:nvPr/>
        </p:nvSpPr>
        <p:spPr>
          <a:xfrm>
            <a:off x="2616201" y="1748087"/>
            <a:ext cx="4563532" cy="440826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E68AEF-1397-7FF8-98F8-101648300C04}"/>
              </a:ext>
            </a:extLst>
          </p:cNvPr>
          <p:cNvSpPr/>
          <p:nvPr/>
        </p:nvSpPr>
        <p:spPr>
          <a:xfrm>
            <a:off x="2616201" y="2281927"/>
            <a:ext cx="4563532" cy="446038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8B1F89-05E2-27EE-BA9F-F6527A0E9D5D}"/>
              </a:ext>
            </a:extLst>
          </p:cNvPr>
          <p:cNvSpPr/>
          <p:nvPr/>
        </p:nvSpPr>
        <p:spPr>
          <a:xfrm>
            <a:off x="2616201" y="2817489"/>
            <a:ext cx="4563532" cy="446038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22D3C-8F5C-A8FE-83C1-842E1A32F770}"/>
              </a:ext>
            </a:extLst>
          </p:cNvPr>
          <p:cNvSpPr txBox="1"/>
          <p:nvPr/>
        </p:nvSpPr>
        <p:spPr>
          <a:xfrm>
            <a:off x="2677547" y="1748087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031AD-F2E2-E80F-24E9-5A55F7FF6722}"/>
              </a:ext>
            </a:extLst>
          </p:cNvPr>
          <p:cNvSpPr txBox="1"/>
          <p:nvPr/>
        </p:nvSpPr>
        <p:spPr>
          <a:xfrm>
            <a:off x="2677547" y="2350157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9CADC0-975B-4C45-786D-ABAE12B21403}"/>
              </a:ext>
            </a:extLst>
          </p:cNvPr>
          <p:cNvSpPr txBox="1"/>
          <p:nvPr/>
        </p:nvSpPr>
        <p:spPr>
          <a:xfrm>
            <a:off x="2677547" y="2863417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FE3F90-E2A2-ECE4-F263-2C29DB841F2D}"/>
              </a:ext>
            </a:extLst>
          </p:cNvPr>
          <p:cNvSpPr txBox="1"/>
          <p:nvPr/>
        </p:nvSpPr>
        <p:spPr>
          <a:xfrm>
            <a:off x="1334660" y="5080680"/>
            <a:ext cx="2163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Block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3AAA70-2720-FD60-0D8A-9EBCA74D1263}"/>
              </a:ext>
            </a:extLst>
          </p:cNvPr>
          <p:cNvSpPr/>
          <p:nvPr/>
        </p:nvSpPr>
        <p:spPr>
          <a:xfrm>
            <a:off x="3767500" y="3553767"/>
            <a:ext cx="1989833" cy="3053827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6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631DCA5-6439-1824-381D-1E7627111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1" y="16788"/>
            <a:ext cx="4682987" cy="351224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443F0B-B553-5905-4F88-D675939F70BB}"/>
              </a:ext>
            </a:extLst>
          </p:cNvPr>
          <p:cNvSpPr txBox="1"/>
          <p:nvPr/>
        </p:nvSpPr>
        <p:spPr>
          <a:xfrm>
            <a:off x="3625775" y="2322901"/>
            <a:ext cx="2096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Train &amp; Test result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3F75D68A-4DB4-687B-47C9-05F36ED15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02" y="3673114"/>
            <a:ext cx="10616287" cy="31848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C24B8A-798B-A711-5A49-D572853DB73E}"/>
              </a:ext>
            </a:extLst>
          </p:cNvPr>
          <p:cNvSpPr txBox="1"/>
          <p:nvPr/>
        </p:nvSpPr>
        <p:spPr>
          <a:xfrm>
            <a:off x="4712631" y="3365351"/>
            <a:ext cx="1904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How to explain?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039D2CC-D0E7-D6BF-8F44-B6FC0AFA13F9}"/>
              </a:ext>
            </a:extLst>
          </p:cNvPr>
          <p:cNvSpPr txBox="1">
            <a:spLocks/>
          </p:cNvSpPr>
          <p:nvPr/>
        </p:nvSpPr>
        <p:spPr>
          <a:xfrm>
            <a:off x="5764446" y="183075"/>
            <a:ext cx="6309020" cy="15898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Attention-based model for Sleepiness Detection on Voiceome Dataset</a:t>
            </a:r>
          </a:p>
          <a:p>
            <a:pPr lvl="1"/>
            <a:r>
              <a:rPr lang="en-US" sz="1800"/>
              <a:t>Improve accuracy + F1 score (compare to ICASSP paper)</a:t>
            </a:r>
          </a:p>
          <a:p>
            <a:pPr lvl="1"/>
            <a:r>
              <a:rPr lang="en-US" sz="1800"/>
              <a:t>Attention map shows relevance of audio-responses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FD46CE-722E-261C-B0F7-BEC078357A0E}"/>
              </a:ext>
            </a:extLst>
          </p:cNvPr>
          <p:cNvSpPr txBox="1"/>
          <p:nvPr/>
        </p:nvSpPr>
        <p:spPr>
          <a:xfrm>
            <a:off x="6764868" y="2270960"/>
            <a:ext cx="4076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Optimizer: RMSProp, Learning rate = 1e-4</a:t>
            </a:r>
          </a:p>
          <a:p>
            <a:r>
              <a:rPr lang="en-US"/>
              <a:t>- Train samples: 1,222</a:t>
            </a:r>
          </a:p>
          <a:p>
            <a:r>
              <a:rPr lang="en-US"/>
              <a:t>- Test samples: 407</a:t>
            </a:r>
          </a:p>
        </p:txBody>
      </p:sp>
    </p:spTree>
    <p:extLst>
      <p:ext uri="{BB962C8B-B14F-4D97-AF65-F5344CB8AC3E}">
        <p14:creationId xmlns:p14="http://schemas.microsoft.com/office/powerpoint/2010/main" val="2981136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56635-E412-15BC-B272-BC53BE85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D854A-BBE6-5B3E-703E-51F666F8E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ICASSP model</a:t>
            </a:r>
          </a:p>
          <a:p>
            <a:pPr lvl="1"/>
            <a:r>
              <a:rPr lang="en-US" dirty="0"/>
              <a:t>81.29%</a:t>
            </a:r>
          </a:p>
          <a:p>
            <a:pPr lvl="1"/>
            <a:r>
              <a:rPr lang="en-US" dirty="0"/>
              <a:t>32x32x46 </a:t>
            </a:r>
          </a:p>
          <a:p>
            <a:r>
              <a:rPr lang="en-US" dirty="0"/>
              <a:t>Model before change to explanation</a:t>
            </a:r>
          </a:p>
          <a:p>
            <a:pPr lvl="1"/>
            <a:r>
              <a:rPr lang="en-US" dirty="0"/>
              <a:t>84.xx%</a:t>
            </a:r>
          </a:p>
          <a:p>
            <a:pPr lvl="1"/>
            <a:r>
              <a:rPr lang="en-US" dirty="0"/>
              <a:t>32x32x46</a:t>
            </a:r>
          </a:p>
          <a:p>
            <a:r>
              <a:rPr lang="en-US" dirty="0"/>
              <a:t>Untested model before change</a:t>
            </a:r>
          </a:p>
          <a:p>
            <a:pPr lvl="1"/>
            <a:r>
              <a:rPr lang="en-US" dirty="0"/>
              <a:t>Accuracy ?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46x1024x1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46 x 1 x 1024 ?   </a:t>
            </a:r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 46x46 x 1024. (original model)  still reduce the size of image.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/>
              <a:t>46 x Time x 1024?</a:t>
            </a:r>
          </a:p>
          <a:p>
            <a:pPr lvl="1"/>
            <a:endParaRPr lang="en-US" dirty="0"/>
          </a:p>
          <a:p>
            <a:r>
              <a:rPr lang="en-US" dirty="0"/>
              <a:t>Model After changes</a:t>
            </a:r>
          </a:p>
          <a:p>
            <a:pPr lvl="1"/>
            <a:r>
              <a:rPr lang="en-US" dirty="0"/>
              <a:t>67%</a:t>
            </a:r>
          </a:p>
          <a:p>
            <a:pPr lvl="1"/>
            <a:r>
              <a:rPr lang="en-US" dirty="0"/>
              <a:t>46x1024x1</a:t>
            </a:r>
          </a:p>
          <a:p>
            <a:pPr lvl="1"/>
            <a:r>
              <a:rPr lang="en-US" dirty="0"/>
              <a:t>Keep dimension 46 for explanation  (change values for average pool layer, stride values, and padding values)</a:t>
            </a:r>
          </a:p>
          <a:p>
            <a:pPr lvl="1"/>
            <a:r>
              <a:rPr lang="en-US" dirty="0"/>
              <a:t>Classifier layers changes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1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8B2B655E-E298-3BBF-2A47-871AF2D23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46" y="167490"/>
            <a:ext cx="6173354" cy="463001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ED840D-DFB8-AB72-31AC-A78B5E616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86" y="139500"/>
            <a:ext cx="6054932" cy="45411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CF6401A-4E2D-FADB-FAC9-AA14BBE15775}"/>
              </a:ext>
            </a:extLst>
          </p:cNvPr>
          <p:cNvSpPr txBox="1"/>
          <p:nvPr/>
        </p:nvSpPr>
        <p:spPr>
          <a:xfrm>
            <a:off x="8262477" y="279754"/>
            <a:ext cx="190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Testing accuracy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DA05F0-C3A7-88E5-35E0-C061C123A144}"/>
              </a:ext>
            </a:extLst>
          </p:cNvPr>
          <p:cNvSpPr txBox="1"/>
          <p:nvPr/>
        </p:nvSpPr>
        <p:spPr>
          <a:xfrm>
            <a:off x="2674766" y="248895"/>
            <a:ext cx="1496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Training loss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0884D08-5A89-4026-F318-3D9869254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023" y="5076250"/>
            <a:ext cx="7992092" cy="169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42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FE55B941842E498EC3449251070BF6" ma:contentTypeVersion="2" ma:contentTypeDescription="Create a new document." ma:contentTypeScope="" ma:versionID="cb59935db4f0752cc6b3e3dbcca6eab1">
  <xsd:schema xmlns:xsd="http://www.w3.org/2001/XMLSchema" xmlns:xs="http://www.w3.org/2001/XMLSchema" xmlns:p="http://schemas.microsoft.com/office/2006/metadata/properties" xmlns:ns3="316353de-7206-4fe2-9a26-8db1d33fb6b4" targetNamespace="http://schemas.microsoft.com/office/2006/metadata/properties" ma:root="true" ma:fieldsID="7008590d3442bbbe920960882311a4e3" ns3:_="">
    <xsd:import namespace="316353de-7206-4fe2-9a26-8db1d33fb6b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6353de-7206-4fe2-9a26-8db1d33fb6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17546E-4406-4B0E-9CE4-F75085AE7A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1E3904-9E78-4410-A5F4-D36F445E550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316353de-7206-4fe2-9a26-8db1d33fb6b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AEEAE06-B6C3-4D88-95BB-E6EDC7EB0F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6353de-7206-4fe2-9a26-8db1d33fb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158</Words>
  <Application>Microsoft Macintosh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Bang Tran</dc:creator>
  <cp:lastModifiedBy>Bang Q Tran</cp:lastModifiedBy>
  <cp:revision>11</cp:revision>
  <dcterms:created xsi:type="dcterms:W3CDTF">2022-05-20T11:38:21Z</dcterms:created>
  <dcterms:modified xsi:type="dcterms:W3CDTF">2022-05-27T15:25:56Z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0x01010040FE55B941842E498EC3449251070BF6</vt:lpwstr>
  </property>
</Properties>
</file>