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7" r:id="rId2"/>
    <p:sldId id="288" r:id="rId3"/>
    <p:sldId id="287" r:id="rId4"/>
    <p:sldId id="289" r:id="rId5"/>
    <p:sldId id="278" r:id="rId6"/>
    <p:sldId id="281" r:id="rId7"/>
    <p:sldId id="280" r:id="rId8"/>
    <p:sldId id="260" r:id="rId9"/>
    <p:sldId id="256" r:id="rId10"/>
    <p:sldId id="268" r:id="rId11"/>
    <p:sldId id="267" r:id="rId12"/>
    <p:sldId id="269" r:id="rId13"/>
    <p:sldId id="279" r:id="rId14"/>
    <p:sldId id="257" r:id="rId15"/>
    <p:sldId id="258" r:id="rId16"/>
    <p:sldId id="270" r:id="rId17"/>
    <p:sldId id="273" r:id="rId18"/>
    <p:sldId id="271" r:id="rId19"/>
    <p:sldId id="275" r:id="rId20"/>
    <p:sldId id="272" r:id="rId21"/>
    <p:sldId id="286" r:id="rId22"/>
    <p:sldId id="282" r:id="rId23"/>
    <p:sldId id="283" r:id="rId24"/>
    <p:sldId id="284" r:id="rId25"/>
    <p:sldId id="290" r:id="rId26"/>
    <p:sldId id="291" r:id="rId27"/>
    <p:sldId id="265" r:id="rId28"/>
    <p:sldId id="26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EBED"/>
    <a:srgbClr val="FFFFFF"/>
    <a:srgbClr val="A1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5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9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3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1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1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AA58-98A2-49DE-B204-BAF12B7F3F41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F86B-C43E-4C39-9386-87330ED68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1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광주</a:t>
            </a:r>
            <a:r>
              <a:rPr lang="en-US" altLang="ko-KR" dirty="0" smtClean="0"/>
              <a:t>_2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_6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이현정 </a:t>
            </a:r>
            <a:r>
              <a:rPr lang="ko-KR" altLang="en-US" dirty="0" err="1" smtClean="0"/>
              <a:t>김규성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김채련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송상빈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이정언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5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기존 서비스들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40" y="2030837"/>
            <a:ext cx="4172532" cy="30198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28706" y="3962400"/>
            <a:ext cx="812800" cy="20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56" y="2818311"/>
            <a:ext cx="3381847" cy="195289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673054" y="22250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6041" y="2225040"/>
            <a:ext cx="2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2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기존 서비스들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41" y="1690688"/>
            <a:ext cx="6853918" cy="41873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65120" y="3159760"/>
            <a:ext cx="1056640" cy="172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40348" y="1871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6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1690688"/>
            <a:ext cx="7125694" cy="42773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우리 서비스는</a:t>
            </a:r>
            <a:endParaRPr lang="ko-KR" altLang="en-US" dirty="0"/>
          </a:p>
        </p:txBody>
      </p:sp>
      <p:pic>
        <p:nvPicPr>
          <p:cNvPr id="6146" name="Picture 2" descr="하정우 &quot;먹방 연기가 가장 쉬워…난 실제로 먹는다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15" y="2922595"/>
            <a:ext cx="3054985" cy="18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하정우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85" y="2922595"/>
            <a:ext cx="3040024" cy="18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460060" y="4832301"/>
            <a:ext cx="1473200" cy="63287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84620" y="1798589"/>
            <a:ext cx="1473200" cy="63287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04035" y="1849389"/>
            <a:ext cx="336980" cy="63287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우리 서비스는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7122" y="3017520"/>
            <a:ext cx="6317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/>
              <a:t>같이 </a:t>
            </a:r>
            <a:r>
              <a:rPr lang="ko-KR" altLang="en-US" sz="7200" dirty="0" err="1" smtClean="0"/>
              <a:t>혼밥하자</a:t>
            </a:r>
            <a:r>
              <a:rPr lang="en-US" altLang="ko-KR" sz="7200" dirty="0" smtClean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586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latin typeface="Arial Black" panose="020B0A04020102020204" pitchFamily="34" charset="0"/>
              </a:rPr>
              <a:t>기술스택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Spring] Spring Framework란? 기본 개념 핵심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60" y="3150944"/>
            <a:ext cx="1697010" cy="11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, 래, 워드마크, 로고 무료 아이콘 의 Dev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95" y="3150944"/>
            <a:ext cx="1183665" cy="11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 로고 PNG 이미지는 무료로 다운로드 할 수 있습니다. - Crazy Png-Png 이미지 무료 다운로드-Crazy  Png-Png 이미지 무료 다운로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70" y="3150944"/>
            <a:ext cx="1707209" cy="11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ue Provide와 In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74" y="3150945"/>
            <a:ext cx="1183665" cy="11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2219" y="2159207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Front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125032" y="2159206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Back</a:t>
            </a:r>
            <a:endParaRPr lang="ko-KR" altLang="en-US" sz="2800" dirty="0"/>
          </a:p>
        </p:txBody>
      </p:sp>
      <p:pic>
        <p:nvPicPr>
          <p:cNvPr id="2064" name="Picture 16" descr="NUXT 에서 Vuetify (머티리얼 디자인) 사용하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40" y="3150944"/>
            <a:ext cx="2199012" cy="11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짱구 동영상 - 프사하기 좋은 짱구 마스크짤😘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latin typeface="Arial Black" panose="020B0A04020102020204" pitchFamily="34" charset="0"/>
              </a:rPr>
              <a:t>기술스택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3084" name="Picture 12" descr="OpenVidu 2.5.0: Voice and video filters | by OpenVidu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55" y="3052128"/>
            <a:ext cx="2353945" cy="141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 Guide to: WebRTC Media Servers &amp;amp; Open Source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73" y="2847446"/>
            <a:ext cx="3527903" cy="141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ebRTC 응용 서비스를 개발하는 2가지 방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16" y="2341510"/>
            <a:ext cx="1185768" cy="141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08" y="1027906"/>
            <a:ext cx="7801783" cy="44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08" y="1027906"/>
            <a:ext cx="7801783" cy="45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07" y="1027906"/>
            <a:ext cx="7732019" cy="44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08" y="1027906"/>
            <a:ext cx="7801783" cy="46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아줌마 단무지는 빼주세요.jpg - 스퀘어 카테고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5" y="607377"/>
            <a:ext cx="3441728" cy="45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i3.ruliweb.com/img/5/6/D/B/56DB43EB3E5BC400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8" y="607377"/>
            <a:ext cx="6382908" cy="539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08" y="1027906"/>
            <a:ext cx="7801783" cy="4683156"/>
          </a:xfrm>
          <a:prstGeom prst="rect">
            <a:avLst/>
          </a:prstGeom>
        </p:spPr>
      </p:pic>
      <p:pic>
        <p:nvPicPr>
          <p:cNvPr id="5" name="Picture 2" descr="하정우 &quot;먹방 연기가 가장 쉬워…난 실제로 먹는다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71" y="2381962"/>
            <a:ext cx="3344843" cy="19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하정우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80" y="2377541"/>
            <a:ext cx="3335880" cy="19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470220" y="4405581"/>
            <a:ext cx="1473200" cy="63287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18300" y="1215341"/>
            <a:ext cx="1473200" cy="63287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55831" y="1215341"/>
            <a:ext cx="397940" cy="63287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680"/>
            <a:ext cx="12210681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7" y="712137"/>
            <a:ext cx="6656441" cy="39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7" y="712137"/>
            <a:ext cx="6656441" cy="39716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91" y="1922773"/>
            <a:ext cx="6839936" cy="40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7" y="712137"/>
            <a:ext cx="6656441" cy="39716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91" y="1922773"/>
            <a:ext cx="6839936" cy="40614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52" y="1328665"/>
            <a:ext cx="5667515" cy="394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075" y="1328665"/>
            <a:ext cx="5701170" cy="39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680" y="16859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 smtClean="0"/>
              <a:t>BackEnd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8680" y="31464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매칭 알고리즘 구현</a:t>
            </a:r>
            <a:endParaRPr lang="en-US" altLang="ko-KR" dirty="0" smtClean="0"/>
          </a:p>
          <a:p>
            <a:r>
              <a:rPr lang="ko-KR" altLang="en-US" dirty="0" smtClean="0"/>
              <a:t>화상 식탁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자동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제거하는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1209365"/>
            <a:ext cx="773538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QnA</a:t>
            </a:r>
            <a:endParaRPr lang="ko-KR" altLang="en-US" dirty="0"/>
          </a:p>
        </p:txBody>
      </p:sp>
      <p:pic>
        <p:nvPicPr>
          <p:cNvPr id="5122" name="Picture 2" descr="https://mblogthumb-phinf.pstatic.net/MjAxODA2MTJfMjYw/MDAxNTI4NzMwNzE1NjQx.B4Bya6hNAoWyMPr7FuaoUXICejzghkIYXsLdmQzxEhUg.jI13Tm6MjdwCY7mlI7cboHIZDd_gru8ENkSj1Do8LeUg.GIF.dldnjsdn0207/163c61cb3981e4262.gif?type=w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984" y="2351088"/>
            <a:ext cx="2546032" cy="25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" name="Picture 4" descr="i15783785367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67" y="1898968"/>
            <a:ext cx="3997265" cy="345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9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아줌마 단무지는 빼주세요.jpg - 스퀘어 카테고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5" y="607377"/>
            <a:ext cx="3441728" cy="45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i3.ruliweb.com/img/5/6/D/B/56DB43EB3E5BC400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8" y="607377"/>
            <a:ext cx="6382908" cy="539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확산하는 &amp;#39;1인 문화&amp;#39;…대학가는 혼밥 대세 | 연합뉴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35" y="2012315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6" y="563624"/>
            <a:ext cx="940248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6" y="563624"/>
            <a:ext cx="9402487" cy="36581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28" y="2605870"/>
            <a:ext cx="894522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4" y="1134137"/>
            <a:ext cx="8322491" cy="29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4" y="1134137"/>
            <a:ext cx="8322491" cy="2909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61" y="2892948"/>
            <a:ext cx="9342846" cy="2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그놈의</a:t>
            </a:r>
            <a:r>
              <a:rPr lang="ko-KR" altLang="en-US" dirty="0" smtClean="0"/>
              <a:t> 코로나</a:t>
            </a:r>
            <a:endParaRPr lang="ko-KR" altLang="en-US" dirty="0"/>
          </a:p>
        </p:txBody>
      </p:sp>
      <p:pic>
        <p:nvPicPr>
          <p:cNvPr id="7172" name="Picture 4" descr="코로나19 마스크 프사, 카톡 마스크 프사 챌린지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1690688"/>
            <a:ext cx="6390640" cy="40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혼밥메이트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3673999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혼밥</a:t>
            </a:r>
            <a:r>
              <a:rPr lang="ko-KR" altLang="en-US" dirty="0" smtClean="0"/>
              <a:t> 랜덤 매칭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5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55</Words>
  <Application>Microsoft Office PowerPoint</Application>
  <PresentationFormat>와이드스크린</PresentationFormat>
  <Paragraphs>23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Arial Black</vt:lpstr>
      <vt:lpstr>Office 테마</vt:lpstr>
      <vt:lpstr>광주_2반_6팀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그놈의 코로나</vt:lpstr>
      <vt:lpstr>혼밥메이트</vt:lpstr>
      <vt:lpstr>기존 서비스들</vt:lpstr>
      <vt:lpstr>기존 서비스들</vt:lpstr>
      <vt:lpstr>우리 서비스는</vt:lpstr>
      <vt:lpstr>우리 서비스는</vt:lpstr>
      <vt:lpstr>기술스택</vt:lpstr>
      <vt:lpstr>기술스택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BackEnd</vt:lpstr>
      <vt:lpstr>PowerPoint 프레젠테이션</vt:lpstr>
      <vt:lpstr>QnA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혼밥메이트</dc:title>
  <dc:creator>SSAFY</dc:creator>
  <cp:lastModifiedBy>SSAFY</cp:lastModifiedBy>
  <cp:revision>50</cp:revision>
  <dcterms:created xsi:type="dcterms:W3CDTF">2022-01-27T14:14:06Z</dcterms:created>
  <dcterms:modified xsi:type="dcterms:W3CDTF">2022-01-28T03:40:32Z</dcterms:modified>
</cp:coreProperties>
</file>