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7FC7-DFBA-4CCB-924A-88FBCFBF37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98BA2-89C1-41DB-ACDC-5D8AB027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98BA2-89C1-41DB-ACDC-5D8AB0276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11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 Chen</a:t>
            </a:r>
          </a:p>
        </p:txBody>
      </p:sp>
    </p:spTree>
    <p:extLst>
      <p:ext uri="{BB962C8B-B14F-4D97-AF65-F5344CB8AC3E}">
        <p14:creationId xmlns:p14="http://schemas.microsoft.com/office/powerpoint/2010/main" val="139847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752E-11A9-47CD-AE68-9E5C591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9F6E-BBEF-49FE-8CEA-646266A5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Keep tracks of:</a:t>
            </a:r>
          </a:p>
          <a:p>
            <a:pPr lvl="1"/>
            <a:r>
              <a:rPr lang="en-US" dirty="0"/>
              <a:t>Total number of Items being sold</a:t>
            </a:r>
          </a:p>
          <a:p>
            <a:pPr lvl="1"/>
            <a:r>
              <a:rPr lang="en-US" dirty="0"/>
              <a:t>List of Items are being sold</a:t>
            </a:r>
          </a:p>
          <a:p>
            <a:pPr lvl="1"/>
            <a:r>
              <a:rPr lang="en-US" dirty="0"/>
              <a:t>Price of each Item</a:t>
            </a:r>
          </a:p>
          <a:p>
            <a:pPr lvl="1"/>
            <a:r>
              <a:rPr lang="en-US" dirty="0"/>
              <a:t>Amount of each items are in storage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087BC2-01C1-4FDF-B900-778CB13C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270000"/>
            <a:ext cx="3733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3187C5-800C-4502-A1A5-A962C984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05" y="1270000"/>
            <a:ext cx="3228975" cy="3295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CFEAA-F7D7-444E-B23F-9E1A8559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E576-2E47-4726-A039-9C3278B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85638"/>
            <a:ext cx="3443729" cy="3880773"/>
          </a:xfrm>
        </p:spPr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  <a:p>
            <a:pPr lvl="1"/>
            <a:r>
              <a:rPr lang="en-US" dirty="0" err="1"/>
              <a:t>newItem</a:t>
            </a:r>
            <a:endParaRPr lang="en-US" dirty="0"/>
          </a:p>
          <a:p>
            <a:pPr lvl="1"/>
            <a:r>
              <a:rPr lang="en-US" dirty="0" err="1"/>
              <a:t>updatePrice</a:t>
            </a:r>
            <a:endParaRPr lang="en-US" dirty="0"/>
          </a:p>
          <a:p>
            <a:pPr lvl="1"/>
            <a:r>
              <a:rPr lang="en-US" dirty="0" err="1"/>
              <a:t>updateCount</a:t>
            </a:r>
            <a:endParaRPr lang="en-US" dirty="0"/>
          </a:p>
          <a:p>
            <a:pPr lvl="1"/>
            <a:r>
              <a:rPr lang="en-US" dirty="0" err="1"/>
              <a:t>printTable</a:t>
            </a:r>
            <a:endParaRPr lang="en-US" dirty="0"/>
          </a:p>
          <a:p>
            <a:pPr lvl="1"/>
            <a:r>
              <a:rPr lang="en-US" dirty="0" err="1"/>
              <a:t>loadFile</a:t>
            </a:r>
            <a:endParaRPr lang="en-US" dirty="0"/>
          </a:p>
          <a:p>
            <a:pPr lvl="1"/>
            <a:r>
              <a:rPr lang="en-US" dirty="0" err="1"/>
              <a:t>clearAll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B2039-F146-4409-81A6-37F9B35AFC1C}"/>
              </a:ext>
            </a:extLst>
          </p:cNvPr>
          <p:cNvSpPr txBox="1">
            <a:spLocks/>
          </p:cNvSpPr>
          <p:nvPr/>
        </p:nvSpPr>
        <p:spPr>
          <a:xfrm>
            <a:off x="4374135" y="1930400"/>
            <a:ext cx="34437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</a:t>
            </a:r>
          </a:p>
          <a:p>
            <a:pPr lvl="1"/>
            <a:r>
              <a:rPr lang="en-US" dirty="0" err="1"/>
              <a:t>ItemTable</a:t>
            </a:r>
            <a:endParaRPr lang="en-US" dirty="0"/>
          </a:p>
          <a:p>
            <a:pPr lvl="2"/>
            <a:r>
              <a:rPr lang="en-US" dirty="0" err="1"/>
              <a:t>headerTable</a:t>
            </a:r>
            <a:endParaRPr lang="en-US" dirty="0"/>
          </a:p>
          <a:p>
            <a:pPr lvl="2"/>
            <a:r>
              <a:rPr lang="en-US" dirty="0" err="1"/>
              <a:t>updateTable</a:t>
            </a:r>
            <a:endParaRPr lang="en-US" dirty="0"/>
          </a:p>
          <a:p>
            <a:pPr lvl="2"/>
            <a:r>
              <a:rPr lang="en-US" dirty="0" err="1"/>
              <a:t>clearTable</a:t>
            </a:r>
            <a:endParaRPr lang="en-US" dirty="0"/>
          </a:p>
          <a:p>
            <a:pPr lvl="1"/>
            <a:r>
              <a:rPr lang="en-US" dirty="0"/>
              <a:t>Buttons</a:t>
            </a:r>
          </a:p>
          <a:p>
            <a:pPr lvl="2"/>
            <a:r>
              <a:rPr lang="en-US" dirty="0"/>
              <a:t>add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edit</a:t>
            </a:r>
          </a:p>
          <a:p>
            <a:pPr lvl="2"/>
            <a:r>
              <a:rPr lang="en-US" dirty="0"/>
              <a:t>refresh</a:t>
            </a:r>
          </a:p>
          <a:p>
            <a:pPr lvl="2"/>
            <a:r>
              <a:rPr lang="en-US" dirty="0"/>
              <a:t>delete</a:t>
            </a:r>
          </a:p>
          <a:p>
            <a:pPr lvl="2"/>
            <a:r>
              <a:rPr lang="en-US" dirty="0"/>
              <a:t>commit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FC9FF-9136-4B8A-8133-F0BADDB0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3981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339-5F67-4ECF-B57A-F673535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83DF-D363-4C74-B334-64460A36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EEB59-8BD7-411A-96FB-36A3EA0F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9351"/>
            <a:ext cx="8705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1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0E29-42E1-4F65-878D-B8FD3E8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r>
              <a:rPr lang="en-US" dirty="0"/>
              <a:t> </a:t>
            </a:r>
            <a:r>
              <a:rPr lang="en-US" i="1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933D6-643A-40DC-B1BC-0456A3F1C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884" y="1930400"/>
            <a:ext cx="5713126" cy="3881437"/>
          </a:xfrm>
        </p:spPr>
      </p:pic>
    </p:spTree>
    <p:extLst>
      <p:ext uri="{BB962C8B-B14F-4D97-AF65-F5344CB8AC3E}">
        <p14:creationId xmlns:p14="http://schemas.microsoft.com/office/powerpoint/2010/main" val="32561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2CF-0383-450D-8745-307A126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86E3D8-E520-4F96-A265-A93CD76A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586" y="1930400"/>
            <a:ext cx="4297268" cy="3880773"/>
          </a:xfrm>
        </p:spPr>
        <p:txBody>
          <a:bodyPr/>
          <a:lstStyle/>
          <a:p>
            <a:r>
              <a:rPr lang="en-US" dirty="0"/>
              <a:t>Libraries:</a:t>
            </a:r>
          </a:p>
          <a:p>
            <a:pPr lvl="1"/>
            <a:r>
              <a:rPr lang="en-US" dirty="0" err="1"/>
              <a:t>scala.swing</a:t>
            </a:r>
            <a:r>
              <a:rPr lang="en-US" dirty="0"/>
              <a:t>._</a:t>
            </a:r>
          </a:p>
          <a:p>
            <a:pPr lvl="1"/>
            <a:r>
              <a:rPr lang="en-US" dirty="0" err="1"/>
              <a:t>javax.swing.ImageIcon</a:t>
            </a:r>
            <a:endParaRPr lang="en-US" dirty="0"/>
          </a:p>
          <a:p>
            <a:pPr lvl="1"/>
            <a:r>
              <a:rPr lang="en-US" dirty="0"/>
              <a:t>java.io._</a:t>
            </a:r>
          </a:p>
          <a:p>
            <a:pPr lvl="1"/>
            <a:r>
              <a:rPr lang="en-US" dirty="0" err="1"/>
              <a:t>scala.io.Source</a:t>
            </a:r>
            <a:endParaRPr lang="en-US" dirty="0"/>
          </a:p>
          <a:p>
            <a:pPr lvl="1"/>
            <a:r>
              <a:rPr lang="en-US" dirty="0"/>
              <a:t>event._</a:t>
            </a:r>
          </a:p>
          <a:p>
            <a:pPr lvl="1"/>
            <a:r>
              <a:rPr lang="en-US" dirty="0" err="1"/>
              <a:t>scala.util.control.Breaks</a:t>
            </a:r>
            <a:r>
              <a:rPr lang="en-US" dirty="0"/>
              <a:t>._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2CD0F-F3B3-4E7A-AAE1-E38A39A4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57922" cy="30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B06-5E22-4DBC-8BE1-0938C7D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6EF03-3C1C-482C-AB95-F3822ACD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9795894" cy="3518422"/>
          </a:xfrm>
        </p:spPr>
      </p:pic>
    </p:spTree>
    <p:extLst>
      <p:ext uri="{BB962C8B-B14F-4D97-AF65-F5344CB8AC3E}">
        <p14:creationId xmlns:p14="http://schemas.microsoft.com/office/powerpoint/2010/main" val="18225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9BF2-F1A3-4116-8749-0DE9D9D2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Buttons </a:t>
            </a:r>
            <a:r>
              <a:rPr lang="en-US" i="1" dirty="0"/>
              <a:t>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843A87-E343-49D2-900D-79E86039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93EB3-5147-41D5-B159-E1592A0B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7819"/>
            <a:ext cx="8932966" cy="45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1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33</TotalTime>
  <Words>97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SalesTracker</vt:lpstr>
      <vt:lpstr>Purpose</vt:lpstr>
      <vt:lpstr>Implementation</vt:lpstr>
      <vt:lpstr>SalesTracker</vt:lpstr>
      <vt:lpstr>SalesTracker cont.</vt:lpstr>
      <vt:lpstr>GUI - Table</vt:lpstr>
      <vt:lpstr>GUI - Buttons</vt:lpstr>
      <vt:lpstr>GUI – Buttons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Chen</dc:creator>
  <cp:lastModifiedBy>Hong Chen</cp:lastModifiedBy>
  <cp:revision>10</cp:revision>
  <dcterms:created xsi:type="dcterms:W3CDTF">2021-07-21T01:53:23Z</dcterms:created>
  <dcterms:modified xsi:type="dcterms:W3CDTF">2021-07-21T19:17:03Z</dcterms:modified>
</cp:coreProperties>
</file>