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FC7-DFBA-4CCB-924A-88FBCFBF37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98BA2-89C1-41DB-ACDC-5D8AB027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98BA2-89C1-41DB-ACDC-5D8AB0276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1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7B02-A04D-4072-AFC1-572939EA8FEC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0 - Scala</a:t>
            </a:r>
            <a:br>
              <a:rPr lang="en-US" dirty="0"/>
            </a:br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139847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BF2-F1A3-4116-8749-0DE9D9D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Buttons </a:t>
            </a:r>
            <a:r>
              <a:rPr lang="en-US" i="1" dirty="0"/>
              <a:t>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43A87-E343-49D2-900D-79E8603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3EB3-5147-41D5-B159-E1592A0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7819"/>
            <a:ext cx="8932966" cy="45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06887" y="1782698"/>
            <a:ext cx="7766936" cy="16463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6798093" cy="1096899"/>
          </a:xfrm>
        </p:spPr>
        <p:txBody>
          <a:bodyPr/>
          <a:lstStyle/>
          <a:p>
            <a:r>
              <a:rPr lang="en-US" dirty="0"/>
              <a:t>GitHub: https://github.com/bangumi4346/p0</a:t>
            </a:r>
          </a:p>
        </p:txBody>
      </p:sp>
    </p:spTree>
    <p:extLst>
      <p:ext uri="{BB962C8B-B14F-4D97-AF65-F5344CB8AC3E}">
        <p14:creationId xmlns:p14="http://schemas.microsoft.com/office/powerpoint/2010/main" val="23480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52E-11A9-47CD-AE68-9E5C591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F6E-BBEF-49FE-8CEA-646266A5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Keep tracks of:</a:t>
            </a:r>
          </a:p>
          <a:p>
            <a:pPr lvl="1"/>
            <a:r>
              <a:rPr lang="en-US" dirty="0"/>
              <a:t>Total number of Items being sold</a:t>
            </a:r>
          </a:p>
          <a:p>
            <a:pPr lvl="1"/>
            <a:r>
              <a:rPr lang="en-US" dirty="0"/>
              <a:t>List of Items are being sold</a:t>
            </a:r>
          </a:p>
          <a:p>
            <a:pPr lvl="1"/>
            <a:r>
              <a:rPr lang="en-US" dirty="0"/>
              <a:t>Price of each Item</a:t>
            </a:r>
          </a:p>
          <a:p>
            <a:pPr lvl="1"/>
            <a:r>
              <a:rPr lang="en-US" dirty="0"/>
              <a:t>Amount of each items are in storage</a:t>
            </a:r>
          </a:p>
          <a:p>
            <a:pPr lvl="1"/>
            <a:endParaRPr lang="en-US" dirty="0"/>
          </a:p>
          <a:p>
            <a:r>
              <a:rPr lang="en-US" dirty="0"/>
              <a:t>Technology:</a:t>
            </a:r>
          </a:p>
          <a:p>
            <a:pPr lvl="1"/>
            <a:r>
              <a:rPr lang="en-US" dirty="0"/>
              <a:t>Scala/Java Libraries</a:t>
            </a:r>
          </a:p>
          <a:p>
            <a:pPr lvl="2"/>
            <a:r>
              <a:rPr lang="en-US" dirty="0"/>
              <a:t>I/O</a:t>
            </a:r>
          </a:p>
          <a:p>
            <a:pPr lvl="2"/>
            <a:r>
              <a:rPr lang="en-US" dirty="0"/>
              <a:t>Swing</a:t>
            </a:r>
          </a:p>
          <a:p>
            <a:pPr lvl="1"/>
            <a:r>
              <a:rPr lang="en-US" dirty="0"/>
              <a:t>SBT</a:t>
            </a:r>
          </a:p>
          <a:p>
            <a:pPr lvl="1"/>
            <a:r>
              <a:rPr lang="en-US"/>
              <a:t>GitHub version control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7BC2-01C1-4FDF-B900-778CB13C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187C5-800C-4502-A1A5-A962C984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05" y="1270000"/>
            <a:ext cx="3228975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FEAA-F7D7-444E-B23F-9E1A8559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E576-2E47-4726-A039-9C3278B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5638"/>
            <a:ext cx="3443729" cy="3880773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  <a:p>
            <a:pPr lvl="1"/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 err="1"/>
              <a:t>updatePrice</a:t>
            </a:r>
            <a:endParaRPr lang="en-US" dirty="0"/>
          </a:p>
          <a:p>
            <a:pPr lvl="1"/>
            <a:r>
              <a:rPr lang="en-US" dirty="0" err="1"/>
              <a:t>updateCount</a:t>
            </a:r>
            <a:endParaRPr lang="en-US" dirty="0"/>
          </a:p>
          <a:p>
            <a:pPr lvl="1"/>
            <a:r>
              <a:rPr lang="en-US" dirty="0" err="1"/>
              <a:t>printTable</a:t>
            </a:r>
            <a:endParaRPr lang="en-US" dirty="0"/>
          </a:p>
          <a:p>
            <a:pPr lvl="1"/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n-US" dirty="0" err="1"/>
              <a:t>clearAll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B2039-F146-4409-81A6-37F9B35AFC1C}"/>
              </a:ext>
            </a:extLst>
          </p:cNvPr>
          <p:cNvSpPr txBox="1">
            <a:spLocks/>
          </p:cNvSpPr>
          <p:nvPr/>
        </p:nvSpPr>
        <p:spPr>
          <a:xfrm>
            <a:off x="4374135" y="1930400"/>
            <a:ext cx="34437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ItemTable</a:t>
            </a:r>
            <a:endParaRPr lang="en-US" dirty="0"/>
          </a:p>
          <a:p>
            <a:pPr lvl="2"/>
            <a:r>
              <a:rPr lang="en-US" dirty="0" err="1"/>
              <a:t>headerTable</a:t>
            </a:r>
            <a:endParaRPr lang="en-US" dirty="0"/>
          </a:p>
          <a:p>
            <a:pPr lvl="2"/>
            <a:r>
              <a:rPr lang="en-US" dirty="0" err="1"/>
              <a:t>updateTable</a:t>
            </a:r>
            <a:endParaRPr lang="en-US" dirty="0"/>
          </a:p>
          <a:p>
            <a:pPr lvl="2"/>
            <a:r>
              <a:rPr lang="en-US" dirty="0" err="1"/>
              <a:t>clearTable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edit</a:t>
            </a:r>
          </a:p>
          <a:p>
            <a:pPr lvl="2"/>
            <a:r>
              <a:rPr lang="en-US" dirty="0"/>
              <a:t>refresh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r>
              <a:rPr lang="en-US" dirty="0"/>
              <a:t>commit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FC9FF-9136-4B8A-8133-F0BADDB0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5208" y="819574"/>
            <a:ext cx="7766936" cy="1646302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F59B7-7EA7-4938-9619-391DB52E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51" y="2834961"/>
            <a:ext cx="5183715" cy="2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339-5F67-4ECF-B57A-F673535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3DF-D363-4C74-B334-64460A36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EEB59-8BD7-411A-96FB-36A3EA0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9351"/>
            <a:ext cx="870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E29-42E1-4F65-878D-B8FD3E8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r>
              <a:rPr lang="en-US" dirty="0"/>
              <a:t> </a:t>
            </a:r>
            <a:r>
              <a:rPr lang="en-US" i="1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33D6-643A-40DC-B1BC-0456A3F1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4" y="1930400"/>
            <a:ext cx="5713126" cy="3881437"/>
          </a:xfrm>
        </p:spPr>
      </p:pic>
    </p:spTree>
    <p:extLst>
      <p:ext uri="{BB962C8B-B14F-4D97-AF65-F5344CB8AC3E}">
        <p14:creationId xmlns:p14="http://schemas.microsoft.com/office/powerpoint/2010/main" val="325612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6911" y="667807"/>
            <a:ext cx="10383791" cy="1646302"/>
          </a:xfrm>
        </p:spPr>
        <p:txBody>
          <a:bodyPr/>
          <a:lstStyle/>
          <a:p>
            <a:r>
              <a:rPr lang="en-US" dirty="0" err="1"/>
              <a:t>Graphyical</a:t>
            </a:r>
            <a:r>
              <a:rPr lang="en-US" dirty="0"/>
              <a:t> 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7CCB9-720D-45C5-9221-AA21BD51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3" y="2314109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2CF-0383-450D-8745-307A1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86E3D8-E520-4F96-A265-A93CD76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86" y="1930400"/>
            <a:ext cx="42972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2CD0F-F3B3-4E7A-AAE1-E38A39A4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04" y="1825896"/>
            <a:ext cx="5053128" cy="37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B06-5E22-4DBC-8BE1-0938C7D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6EF03-3C1C-482C-AB95-F3822ACD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795894" cy="3518422"/>
          </a:xfrm>
        </p:spPr>
      </p:pic>
    </p:spTree>
    <p:extLst>
      <p:ext uri="{BB962C8B-B14F-4D97-AF65-F5344CB8AC3E}">
        <p14:creationId xmlns:p14="http://schemas.microsoft.com/office/powerpoint/2010/main" val="182255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102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Project 0 - Scala SalesTracker</vt:lpstr>
      <vt:lpstr>Summary</vt:lpstr>
      <vt:lpstr>Implementation</vt:lpstr>
      <vt:lpstr>SalesTracker</vt:lpstr>
      <vt:lpstr>SalesTracker</vt:lpstr>
      <vt:lpstr>SalesTracker cont.</vt:lpstr>
      <vt:lpstr>Graphyical User Interface</vt:lpstr>
      <vt:lpstr>GUI - Table</vt:lpstr>
      <vt:lpstr>GUI - Buttons</vt:lpstr>
      <vt:lpstr>GUI – Buttons 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Chen</dc:creator>
  <cp:lastModifiedBy>Hong Chen</cp:lastModifiedBy>
  <cp:revision>22</cp:revision>
  <dcterms:created xsi:type="dcterms:W3CDTF">2021-07-21T01:53:23Z</dcterms:created>
  <dcterms:modified xsi:type="dcterms:W3CDTF">2021-07-22T15:07:42Z</dcterms:modified>
</cp:coreProperties>
</file>