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C7FC7-DFBA-4CCB-924A-88FBCFBF37EC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98BA2-89C1-41DB-ACDC-5D8AB0276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81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98BA2-89C1-41DB-ACDC-5D8AB0276B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6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6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0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968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24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6111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04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09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1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6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2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9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1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0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1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7/20/2021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2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67B02-A04D-4072-AFC1-572939EA8FEC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0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DBB4-E904-4CFF-A4AC-1E730EA4A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SalesTracker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59EE7-7A82-4729-A334-15E305946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Hong Chen</a:t>
            </a:r>
          </a:p>
        </p:txBody>
      </p:sp>
    </p:spTree>
    <p:extLst>
      <p:ext uri="{BB962C8B-B14F-4D97-AF65-F5344CB8AC3E}">
        <p14:creationId xmlns:p14="http://schemas.microsoft.com/office/powerpoint/2010/main" val="139847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752E-11A9-47CD-AE68-9E5C5914C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89F6E-BBEF-49FE-8CEA-646266A5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Keep tracks of:</a:t>
            </a:r>
          </a:p>
          <a:p>
            <a:pPr lvl="1"/>
            <a:r>
              <a:rPr lang="en-US" dirty="0"/>
              <a:t>Total number of Items being sold</a:t>
            </a:r>
          </a:p>
          <a:p>
            <a:pPr lvl="1"/>
            <a:r>
              <a:rPr lang="en-US" dirty="0"/>
              <a:t>List of Items are being sold</a:t>
            </a:r>
          </a:p>
          <a:p>
            <a:pPr lvl="1"/>
            <a:r>
              <a:rPr lang="en-US" dirty="0"/>
              <a:t>Price of each Item</a:t>
            </a:r>
          </a:p>
          <a:p>
            <a:pPr lvl="1"/>
            <a:r>
              <a:rPr lang="en-US" dirty="0"/>
              <a:t>Amount of each items are in storage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9EAD9-16F7-4362-9826-9717F7CC8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552" y="1828800"/>
            <a:ext cx="39814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5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CFEAA-F7D7-444E-B23F-9E1A8559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BE576-2E47-4726-A039-9C3278BD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7627"/>
            <a:ext cx="3443729" cy="3880773"/>
          </a:xfrm>
        </p:spPr>
        <p:txBody>
          <a:bodyPr/>
          <a:lstStyle/>
          <a:p>
            <a:r>
              <a:rPr lang="en-US" dirty="0" err="1"/>
              <a:t>SalesTracker</a:t>
            </a:r>
            <a:endParaRPr lang="en-US" dirty="0"/>
          </a:p>
          <a:p>
            <a:pPr lvl="1"/>
            <a:r>
              <a:rPr lang="en-US" dirty="0" err="1"/>
              <a:t>newItem</a:t>
            </a:r>
            <a:endParaRPr lang="en-US" dirty="0"/>
          </a:p>
          <a:p>
            <a:pPr lvl="1"/>
            <a:r>
              <a:rPr lang="en-US" dirty="0" err="1"/>
              <a:t>updatePrice</a:t>
            </a:r>
            <a:endParaRPr lang="en-US" dirty="0"/>
          </a:p>
          <a:p>
            <a:pPr lvl="1"/>
            <a:r>
              <a:rPr lang="en-US" dirty="0" err="1"/>
              <a:t>updateCount</a:t>
            </a:r>
            <a:endParaRPr lang="en-US" dirty="0"/>
          </a:p>
          <a:p>
            <a:pPr lvl="1"/>
            <a:r>
              <a:rPr lang="en-US" dirty="0" err="1"/>
              <a:t>printTable</a:t>
            </a:r>
            <a:endParaRPr lang="en-US" dirty="0"/>
          </a:p>
          <a:p>
            <a:pPr lvl="1"/>
            <a:r>
              <a:rPr lang="en-US" dirty="0" err="1"/>
              <a:t>loadFile</a:t>
            </a:r>
            <a:endParaRPr lang="en-US" dirty="0"/>
          </a:p>
          <a:p>
            <a:pPr lvl="1"/>
            <a:r>
              <a:rPr lang="en-US" dirty="0" err="1"/>
              <a:t>clearAll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2B2039-F146-4409-81A6-37F9B35AFC1C}"/>
              </a:ext>
            </a:extLst>
          </p:cNvPr>
          <p:cNvSpPr txBox="1">
            <a:spLocks/>
          </p:cNvSpPr>
          <p:nvPr/>
        </p:nvSpPr>
        <p:spPr>
          <a:xfrm>
            <a:off x="4374135" y="1930400"/>
            <a:ext cx="34437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GUI</a:t>
            </a:r>
          </a:p>
          <a:p>
            <a:pPr lvl="1"/>
            <a:r>
              <a:rPr lang="en-US" dirty="0" err="1"/>
              <a:t>ItemTable</a:t>
            </a:r>
            <a:endParaRPr lang="en-US" dirty="0"/>
          </a:p>
          <a:p>
            <a:pPr lvl="2"/>
            <a:r>
              <a:rPr lang="en-US" dirty="0" err="1"/>
              <a:t>headerTable</a:t>
            </a:r>
            <a:endParaRPr lang="en-US" dirty="0"/>
          </a:p>
          <a:p>
            <a:pPr lvl="2"/>
            <a:r>
              <a:rPr lang="en-US" dirty="0" err="1"/>
              <a:t>updateTable</a:t>
            </a:r>
            <a:endParaRPr lang="en-US" dirty="0"/>
          </a:p>
          <a:p>
            <a:pPr lvl="2"/>
            <a:r>
              <a:rPr lang="en-US" dirty="0" err="1"/>
              <a:t>clearTable</a:t>
            </a:r>
            <a:endParaRPr lang="en-US" dirty="0"/>
          </a:p>
          <a:p>
            <a:pPr lvl="1"/>
            <a:r>
              <a:rPr lang="en-US" dirty="0"/>
              <a:t>Buttons</a:t>
            </a:r>
          </a:p>
          <a:p>
            <a:pPr lvl="2"/>
            <a:r>
              <a:rPr lang="en-US" dirty="0"/>
              <a:t>add</a:t>
            </a:r>
          </a:p>
          <a:p>
            <a:pPr lvl="2"/>
            <a:r>
              <a:rPr lang="en-US" dirty="0"/>
              <a:t>update</a:t>
            </a:r>
          </a:p>
          <a:p>
            <a:pPr lvl="2"/>
            <a:r>
              <a:rPr lang="en-US" dirty="0"/>
              <a:t>edit</a:t>
            </a:r>
          </a:p>
          <a:p>
            <a:pPr lvl="2"/>
            <a:r>
              <a:rPr lang="en-US" dirty="0"/>
              <a:t>refresh</a:t>
            </a:r>
          </a:p>
          <a:p>
            <a:pPr lvl="2"/>
            <a:r>
              <a:rPr lang="en-US" dirty="0"/>
              <a:t>delete</a:t>
            </a:r>
          </a:p>
          <a:p>
            <a:pPr lvl="2"/>
            <a:r>
              <a:rPr lang="en-US" dirty="0"/>
              <a:t>commit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9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4D339-5F67-4ECF-B57A-F673535AD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SalesTracker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D83DF-D363-4C74-B334-64460A36A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0EEB59-8BD7-411A-96FB-36A3EA0F5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99351"/>
            <a:ext cx="87058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10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0E29-42E1-4F65-878D-B8FD3E845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SalesTracker</a:t>
            </a:r>
            <a:r>
              <a:rPr lang="en-US" dirty="0"/>
              <a:t> </a:t>
            </a:r>
            <a:r>
              <a:rPr lang="en-US" i="1" dirty="0"/>
              <a:t>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C933D6-643A-40DC-B1BC-0456A3F1C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884" y="1930400"/>
            <a:ext cx="5713126" cy="3881437"/>
          </a:xfrm>
        </p:spPr>
      </p:pic>
    </p:spTree>
    <p:extLst>
      <p:ext uri="{BB962C8B-B14F-4D97-AF65-F5344CB8AC3E}">
        <p14:creationId xmlns:p14="http://schemas.microsoft.com/office/powerpoint/2010/main" val="325612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292CF-0383-450D-8745-307A1265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- Table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86E3D8-E520-4F96-A265-A93CD76A8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586" y="1930400"/>
            <a:ext cx="4297268" cy="3880773"/>
          </a:xfrm>
        </p:spPr>
        <p:txBody>
          <a:bodyPr/>
          <a:lstStyle/>
          <a:p>
            <a:r>
              <a:rPr lang="en-US" dirty="0"/>
              <a:t>Libraries:</a:t>
            </a:r>
          </a:p>
          <a:p>
            <a:pPr lvl="1"/>
            <a:r>
              <a:rPr lang="en-US" dirty="0" err="1"/>
              <a:t>scala.swing</a:t>
            </a:r>
            <a:r>
              <a:rPr lang="en-US" dirty="0"/>
              <a:t>._</a:t>
            </a:r>
          </a:p>
          <a:p>
            <a:pPr lvl="1"/>
            <a:r>
              <a:rPr lang="en-US" dirty="0" err="1"/>
              <a:t>javax.swing.ImageIcon</a:t>
            </a:r>
            <a:endParaRPr lang="en-US" dirty="0"/>
          </a:p>
          <a:p>
            <a:pPr lvl="1"/>
            <a:r>
              <a:rPr lang="en-US" dirty="0"/>
              <a:t>java.io._</a:t>
            </a:r>
          </a:p>
          <a:p>
            <a:pPr lvl="1"/>
            <a:r>
              <a:rPr lang="en-US" dirty="0" err="1"/>
              <a:t>scala.io.Source</a:t>
            </a:r>
            <a:endParaRPr lang="en-US" dirty="0"/>
          </a:p>
          <a:p>
            <a:pPr lvl="1"/>
            <a:r>
              <a:rPr lang="en-US" dirty="0"/>
              <a:t>event._</a:t>
            </a:r>
          </a:p>
          <a:p>
            <a:pPr lvl="1"/>
            <a:r>
              <a:rPr lang="en-US" dirty="0" err="1"/>
              <a:t>scala.util.control.Breaks</a:t>
            </a:r>
            <a:r>
              <a:rPr lang="en-US" dirty="0"/>
              <a:t>._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02CD0F-F3B3-4E7A-AAE1-E38A39A44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4057922" cy="302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1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5B06-5E22-4DBC-8BE1-0938C7D4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- Buttons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F6EF03-3C1C-482C-AB95-F3822ACD1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930400"/>
            <a:ext cx="9795894" cy="3518422"/>
          </a:xfrm>
        </p:spPr>
      </p:pic>
    </p:spTree>
    <p:extLst>
      <p:ext uri="{BB962C8B-B14F-4D97-AF65-F5344CB8AC3E}">
        <p14:creationId xmlns:p14="http://schemas.microsoft.com/office/powerpoint/2010/main" val="182255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9BF2-F1A3-4116-8749-0DE9D9D2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– Buttons </a:t>
            </a:r>
            <a:r>
              <a:rPr lang="en-US" i="1" dirty="0"/>
              <a:t>cont.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843A87-E343-49D2-900D-79E860391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593EB3-5147-41D5-B159-E1592A0B1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37819"/>
            <a:ext cx="8932966" cy="451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513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31</TotalTime>
  <Words>97</Words>
  <Application>Microsoft Office PowerPoint</Application>
  <PresentationFormat>Widescreen</PresentationFormat>
  <Paragraphs>43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SalesTracker</vt:lpstr>
      <vt:lpstr>Purpose</vt:lpstr>
      <vt:lpstr>Implementation</vt:lpstr>
      <vt:lpstr>SalesTracker</vt:lpstr>
      <vt:lpstr>SalesTracker cont.</vt:lpstr>
      <vt:lpstr>GUI - Table</vt:lpstr>
      <vt:lpstr>GUI - Buttons</vt:lpstr>
      <vt:lpstr>GUI – Buttons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Chen</dc:creator>
  <cp:lastModifiedBy>Hong Chen</cp:lastModifiedBy>
  <cp:revision>9</cp:revision>
  <dcterms:created xsi:type="dcterms:W3CDTF">2021-07-21T01:53:23Z</dcterms:created>
  <dcterms:modified xsi:type="dcterms:W3CDTF">2021-07-21T02:26:11Z</dcterms:modified>
</cp:coreProperties>
</file>