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CC02-97E7-4D55-85F4-04BC52317C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BDF6-20D5-4545-AE8C-83AEAF4E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2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CC02-97E7-4D55-85F4-04BC52317C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BDF6-20D5-4545-AE8C-83AEAF4E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4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CC02-97E7-4D55-85F4-04BC52317C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BDF6-20D5-4545-AE8C-83AEAF4E277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375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CC02-97E7-4D55-85F4-04BC52317C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BDF6-20D5-4545-AE8C-83AEAF4E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72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CC02-97E7-4D55-85F4-04BC52317C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BDF6-20D5-4545-AE8C-83AEAF4E277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9184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CC02-97E7-4D55-85F4-04BC52317C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BDF6-20D5-4545-AE8C-83AEAF4E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80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CC02-97E7-4D55-85F4-04BC52317C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BDF6-20D5-4545-AE8C-83AEAF4E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58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CC02-97E7-4D55-85F4-04BC52317C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BDF6-20D5-4545-AE8C-83AEAF4E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8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CC02-97E7-4D55-85F4-04BC52317C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BDF6-20D5-4545-AE8C-83AEAF4E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CC02-97E7-4D55-85F4-04BC52317C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BDF6-20D5-4545-AE8C-83AEAF4E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5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CC02-97E7-4D55-85F4-04BC52317C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BDF6-20D5-4545-AE8C-83AEAF4E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0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CC02-97E7-4D55-85F4-04BC52317C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BDF6-20D5-4545-AE8C-83AEAF4E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5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CC02-97E7-4D55-85F4-04BC52317C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BDF6-20D5-4545-AE8C-83AEAF4E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2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CC02-97E7-4D55-85F4-04BC52317C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BDF6-20D5-4545-AE8C-83AEAF4E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CC02-97E7-4D55-85F4-04BC52317C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BDF6-20D5-4545-AE8C-83AEAF4E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9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BDF6-20D5-4545-AE8C-83AEAF4E277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CC02-97E7-4D55-85F4-04BC52317CF4}" type="datetimeFigureOut">
              <a:rPr lang="en-US" smtClean="0"/>
              <a:t>8/5/2021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5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9CC02-97E7-4D55-85F4-04BC52317C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96BDF6-20D5-4545-AE8C-83AEAF4E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5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ngumi4346/p1/uplo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A23C-749B-46E5-B2C4-9AC8E2048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p1 – HDFS and Hive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7D515-A143-477A-8E5F-2B13D8E0B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 Chen</a:t>
            </a:r>
          </a:p>
        </p:txBody>
      </p:sp>
    </p:spTree>
    <p:extLst>
      <p:ext uri="{BB962C8B-B14F-4D97-AF65-F5344CB8AC3E}">
        <p14:creationId xmlns:p14="http://schemas.microsoft.com/office/powerpoint/2010/main" val="3500839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7B32-A6E5-4E4E-8332-BD535F7A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6 – delete 5 </a:t>
            </a:r>
            <a:r>
              <a:rPr lang="en-US" i="1" dirty="0"/>
              <a:t>cont.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34D8ACF-8B74-4907-A98C-4BF0DA269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11" y="1660709"/>
            <a:ext cx="1587500" cy="1320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E79B4C-F0A6-48F4-ACDF-57E8EE4191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066"/>
          <a:stretch/>
        </p:blipFill>
        <p:spPr>
          <a:xfrm>
            <a:off x="6627932" y="1660709"/>
            <a:ext cx="1587500" cy="4829175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E6C22DD7-7D74-419F-B5A6-F5C30F14F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660" y="1660709"/>
            <a:ext cx="24098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3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2C6F-A254-4AEE-8FBE-43420977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Interesting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AD4E7-B383-4BB0-A9DA-54E66CBFC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9339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Hive</a:t>
            </a:r>
          </a:p>
          <a:p>
            <a:pPr lvl="1"/>
            <a:r>
              <a:rPr lang="en-US" dirty="0"/>
              <a:t>Does not like Syntax:</a:t>
            </a:r>
          </a:p>
          <a:p>
            <a:pPr lvl="2"/>
            <a:r>
              <a:rPr lang="en-US" dirty="0"/>
              <a:t>SELECT * FROM </a:t>
            </a:r>
            <a:r>
              <a:rPr lang="en-US" dirty="0">
                <a:solidFill>
                  <a:srgbClr val="FF0000"/>
                </a:solidFill>
              </a:rPr>
              <a:t>(SELECT * FROM </a:t>
            </a:r>
            <a:r>
              <a:rPr lang="en-US" dirty="0" err="1">
                <a:solidFill>
                  <a:srgbClr val="FF0000"/>
                </a:solidFill>
              </a:rPr>
              <a:t>table_name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Spark</a:t>
            </a:r>
          </a:p>
          <a:p>
            <a:pPr lvl="1"/>
            <a:r>
              <a:rPr lang="en-US" dirty="0"/>
              <a:t>Does not like Syntax:</a:t>
            </a:r>
          </a:p>
          <a:p>
            <a:pPr lvl="2"/>
            <a:r>
              <a:rPr lang="en-US" dirty="0"/>
              <a:t>CREATE TABLE </a:t>
            </a:r>
            <a:r>
              <a:rPr lang="en-US" dirty="0" err="1"/>
              <a:t>table_name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AS</a:t>
            </a:r>
            <a:r>
              <a:rPr lang="en-US" dirty="0"/>
              <a:t> SELECT * FROM </a:t>
            </a:r>
            <a:r>
              <a:rPr lang="en-US" dirty="0" err="1"/>
              <a:t>table_name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Different coffees are called Beverages instead of  Blends</a:t>
            </a:r>
          </a:p>
        </p:txBody>
      </p:sp>
    </p:spTree>
    <p:extLst>
      <p:ext uri="{BB962C8B-B14F-4D97-AF65-F5344CB8AC3E}">
        <p14:creationId xmlns:p14="http://schemas.microsoft.com/office/powerpoint/2010/main" val="164473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rk + Scala Dataset Tutorial. A long awaited tutorial — how to… | by  Unsupervised Blog | Balabit Unsupervised | Medium">
            <a:extLst>
              <a:ext uri="{FF2B5EF4-FFF2-40B4-BE49-F238E27FC236}">
                <a16:creationId xmlns:a16="http://schemas.microsoft.com/office/drawing/2014/main" id="{D42993F9-74EF-4A81-B7A0-4BA670103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51" y="4141338"/>
            <a:ext cx="4187043" cy="239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6BEE3C-82C7-4CA3-9B00-B3B0FA55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8149E-CD26-4395-A76F-2FB0EC5C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034" y="1512205"/>
            <a:ext cx="7079442" cy="35202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Hadoop HDFS 3.1.2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Hive SQL 3.3.1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Spark 3.1.2</a:t>
            </a:r>
          </a:p>
          <a:p>
            <a:pPr lvl="1"/>
            <a:r>
              <a:rPr lang="en-US" dirty="0"/>
              <a:t>Scala 2.11.12</a:t>
            </a:r>
          </a:p>
          <a:p>
            <a:pPr lvl="1"/>
            <a:r>
              <a:rPr lang="en-US" dirty="0"/>
              <a:t>SBT</a:t>
            </a:r>
          </a:p>
          <a:p>
            <a:pPr lvl="1"/>
            <a:r>
              <a:rPr lang="en-US" dirty="0"/>
              <a:t>IntelliJ IDEA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What is HDFS in Hadoop? Learn HDFS | Intellipaat">
            <a:extLst>
              <a:ext uri="{FF2B5EF4-FFF2-40B4-BE49-F238E27FC236}">
                <a16:creationId xmlns:a16="http://schemas.microsoft.com/office/drawing/2014/main" id="{6EEBCE02-AC5A-424B-8D76-D690A3D14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132" y="918581"/>
            <a:ext cx="30480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Hive - Wikipedia">
            <a:extLst>
              <a:ext uri="{FF2B5EF4-FFF2-40B4-BE49-F238E27FC236}">
                <a16:creationId xmlns:a16="http://schemas.microsoft.com/office/drawing/2014/main" id="{FAEFB454-E5FD-47B6-95EF-9CF67AD4C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132" y="2449763"/>
            <a:ext cx="2176082" cy="195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itHub logo and symbol, meaning, history, PNG">
            <a:extLst>
              <a:ext uri="{FF2B5EF4-FFF2-40B4-BE49-F238E27FC236}">
                <a16:creationId xmlns:a16="http://schemas.microsoft.com/office/drawing/2014/main" id="{71297E4A-8898-4849-9784-D39C5F96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208" y="5122226"/>
            <a:ext cx="2538547" cy="142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58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AADA-E0C9-4665-9C9C-EE3F5C27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off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D333669D-1AB8-466F-8E69-A929F21E7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447" y="1930400"/>
            <a:ext cx="5312716" cy="3881437"/>
          </a:xfrm>
        </p:spPr>
      </p:pic>
    </p:spTree>
    <p:extLst>
      <p:ext uri="{BB962C8B-B14F-4D97-AF65-F5344CB8AC3E}">
        <p14:creationId xmlns:p14="http://schemas.microsoft.com/office/powerpoint/2010/main" val="300676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4E52-FD48-4E30-872E-B58F4FC4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1 - </a:t>
            </a:r>
            <a:r>
              <a:rPr lang="en-US" dirty="0" err="1"/>
              <a:t>totalcount</a:t>
            </a:r>
            <a:endParaRPr lang="en-US" dirty="0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1B2E5778-35A5-4413-A248-052A3018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068" y="1627310"/>
            <a:ext cx="4274589" cy="1320800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AB5D6E3E-8CEF-4489-BE67-F6DE4D0C3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45" y="3178299"/>
            <a:ext cx="1285875" cy="1171575"/>
          </a:xfrm>
          <a:prstGeom prst="rect">
            <a:avLst/>
          </a:prstGeom>
        </p:spPr>
      </p:pic>
      <p:pic>
        <p:nvPicPr>
          <p:cNvPr id="23" name="Content Placeholder 22" descr="Text&#10;&#10;Description automatically generated with medium confidence">
            <a:extLst>
              <a:ext uri="{FF2B5EF4-FFF2-40B4-BE49-F238E27FC236}">
                <a16:creationId xmlns:a16="http://schemas.microsoft.com/office/drawing/2014/main" id="{A7DF52E3-A87C-4947-A345-7F4B66E50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31026" y="1237580"/>
            <a:ext cx="2312506" cy="4826100"/>
          </a:xfrm>
        </p:spPr>
      </p:pic>
    </p:spTree>
    <p:extLst>
      <p:ext uri="{BB962C8B-B14F-4D97-AF65-F5344CB8AC3E}">
        <p14:creationId xmlns:p14="http://schemas.microsoft.com/office/powerpoint/2010/main" val="244150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91DD-B39E-4D0E-9867-79EBB7A9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– Min / Max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4E8C90B4-616B-4332-9884-894C010BA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32" y="2688496"/>
            <a:ext cx="5213749" cy="1481007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4E071C8F-7920-4887-A09A-CF5BA5A2D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611" y="1805998"/>
            <a:ext cx="1387405" cy="324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9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595D-2B1A-478B-8CFC-6A7F1483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 – available in Branches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B50A04-8F36-4745-B283-E873A3741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968" y="2517230"/>
            <a:ext cx="4429125" cy="239077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2B298CB-A7AF-40E7-90B9-34F3DF369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068" y="1383665"/>
            <a:ext cx="1600200" cy="5010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9850A9-B316-4101-94DB-046C9BC6ED54}"/>
              </a:ext>
            </a:extLst>
          </p:cNvPr>
          <p:cNvSpPr txBox="1"/>
          <p:nvPr/>
        </p:nvSpPr>
        <p:spPr>
          <a:xfrm>
            <a:off x="4213668" y="1505131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Distinct Branches from: 10, 8, 1</a:t>
            </a:r>
          </a:p>
        </p:txBody>
      </p:sp>
    </p:spTree>
    <p:extLst>
      <p:ext uri="{BB962C8B-B14F-4D97-AF65-F5344CB8AC3E}">
        <p14:creationId xmlns:p14="http://schemas.microsoft.com/office/powerpoint/2010/main" val="370415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0BA4-4B72-4E86-A5D2-26A9AFA4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4 – Partition and View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F792C60-58D4-474F-90C4-E216E6355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831" y="1332727"/>
            <a:ext cx="3676650" cy="17716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FE57CE-7C31-4EAE-BAD5-682ECBF842A5}"/>
              </a:ext>
            </a:extLst>
          </p:cNvPr>
          <p:cNvSpPr txBox="1"/>
          <p:nvPr/>
        </p:nvSpPr>
        <p:spPr>
          <a:xfrm>
            <a:off x="2620162" y="4555776"/>
            <a:ext cx="75363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Hive: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</a:rPr>
              <a:t>create view scenario_4 as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</a:rPr>
              <a:t>select distinct blend from branches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</a:rPr>
              <a:t>where branch = "Branch10" or branch = "Branch1“or branch = "Branch1“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0098C-DEF0-416D-9671-872B35D4C239}"/>
              </a:ext>
            </a:extLst>
          </p:cNvPr>
          <p:cNvSpPr txBox="1"/>
          <p:nvPr/>
        </p:nvSpPr>
        <p:spPr>
          <a:xfrm>
            <a:off x="4249481" y="1348642"/>
            <a:ext cx="61003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create table part_scenario_4 (blend string)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partitioned by (branch string);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insert overwrite table part_scenario_4 partition(branch)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select distinct blend, branch from branches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where branch = "Branch10" or branch = "Branch8" or branch = "Branch1";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711CEA-329B-405B-A394-188F7A043372}"/>
              </a:ext>
            </a:extLst>
          </p:cNvPr>
          <p:cNvSpPr txBox="1"/>
          <p:nvPr/>
        </p:nvSpPr>
        <p:spPr>
          <a:xfrm>
            <a:off x="1525876" y="5155941"/>
            <a:ext cx="733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CB05C4-7205-44DB-ABD0-6327C59347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22" t="-2258" r="-2" b="3548"/>
          <a:stretch/>
        </p:blipFill>
        <p:spPr>
          <a:xfrm>
            <a:off x="2259874" y="3395882"/>
            <a:ext cx="5916848" cy="4783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81A169-F0F1-4497-B670-7094A6E77DA2}"/>
              </a:ext>
            </a:extLst>
          </p:cNvPr>
          <p:cNvSpPr txBox="1"/>
          <p:nvPr/>
        </p:nvSpPr>
        <p:spPr>
          <a:xfrm>
            <a:off x="2620162" y="5706517"/>
            <a:ext cx="80130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Spark: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 err="1">
                <a:latin typeface="Calibri" panose="020F0502020204030204" pitchFamily="34" charset="0"/>
              </a:rPr>
              <a:t>view.createOrReplaceTempView</a:t>
            </a:r>
            <a:r>
              <a:rPr lang="en-US" dirty="0">
                <a:latin typeface="Calibri" panose="020F0502020204030204" pitchFamily="34" charset="0"/>
              </a:rPr>
              <a:t>(“</a:t>
            </a:r>
            <a:r>
              <a:rPr lang="en-US" dirty="0" err="1">
                <a:latin typeface="Calibri" panose="020F0502020204030204" pitchFamily="34" charset="0"/>
              </a:rPr>
              <a:t>view_name</a:t>
            </a:r>
            <a:r>
              <a:rPr lang="en-US" dirty="0">
                <a:latin typeface="Calibri" panose="020F0502020204030204" pitchFamily="34" charset="0"/>
              </a:rPr>
              <a:t>”)</a:t>
            </a:r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58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AA2F-101E-4569-9887-B6BC785A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5 – add comment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0050B-40DD-4E09-9303-695BD44487A6}"/>
              </a:ext>
            </a:extLst>
          </p:cNvPr>
          <p:cNvSpPr txBox="1"/>
          <p:nvPr/>
        </p:nvSpPr>
        <p:spPr>
          <a:xfrm>
            <a:off x="2566852" y="1930400"/>
            <a:ext cx="6100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alter table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conscounta</a:t>
            </a:r>
            <a:r>
              <a:rPr lang="en-US" sz="1800" dirty="0">
                <a:effectLst/>
                <a:latin typeface="Calibri" panose="020F0502020204030204" pitchFamily="34" charset="0"/>
              </a:rPr>
              <a:t> change blend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blend</a:t>
            </a:r>
            <a:r>
              <a:rPr lang="en-US" sz="1800" dirty="0">
                <a:effectLst/>
                <a:latin typeface="Calibri" panose="020F0502020204030204" pitchFamily="34" charset="0"/>
              </a:rPr>
              <a:t> string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comment ‘this is the comment’;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FF7F36DF-3448-404C-AB27-65F463A62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0396" y="2961262"/>
            <a:ext cx="3453266" cy="2906414"/>
          </a:xfrm>
        </p:spPr>
      </p:pic>
    </p:spTree>
    <p:extLst>
      <p:ext uri="{BB962C8B-B14F-4D97-AF65-F5344CB8AC3E}">
        <p14:creationId xmlns:p14="http://schemas.microsoft.com/office/powerpoint/2010/main" val="153140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073-3E95-4122-9905-92FBEB71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6 – delete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C7A1EB9-F75F-4F4A-A03F-D2C43720C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9210" y="1509150"/>
            <a:ext cx="3419497" cy="22953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071FD0-5FEF-4F55-A487-1C4EE8AB8CEC}"/>
              </a:ext>
            </a:extLst>
          </p:cNvPr>
          <p:cNvSpPr txBox="1"/>
          <p:nvPr/>
        </p:nvSpPr>
        <p:spPr>
          <a:xfrm>
            <a:off x="2155371" y="249500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Hive: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F2C34-3192-4049-950F-DB18FAD18250}"/>
              </a:ext>
            </a:extLst>
          </p:cNvPr>
          <p:cNvSpPr txBox="1"/>
          <p:nvPr/>
        </p:nvSpPr>
        <p:spPr>
          <a:xfrm>
            <a:off x="2762729" y="4685773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IntelliJ: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A8F2780-AC01-43FD-8CDA-3095ABA3A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987" y="3804537"/>
            <a:ext cx="40100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541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343</TotalTime>
  <Words>232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p1 – HDFS and Hive</vt:lpstr>
      <vt:lpstr>Technology</vt:lpstr>
      <vt:lpstr>Starting off</vt:lpstr>
      <vt:lpstr>Scenario 1 - totalcount</vt:lpstr>
      <vt:lpstr>Scenario 2 – Min / Max</vt:lpstr>
      <vt:lpstr>Scenario 3 – available in Branches</vt:lpstr>
      <vt:lpstr>Scenario 4 – Partition and View</vt:lpstr>
      <vt:lpstr>Scenario 5 – add comment</vt:lpstr>
      <vt:lpstr>Scenario 6 – delete</vt:lpstr>
      <vt:lpstr>Scenario 6 – delete 5 cont.</vt:lpstr>
      <vt:lpstr>Something Interesting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</dc:title>
  <dc:creator>Hong Chen</dc:creator>
  <cp:lastModifiedBy>Hong Chen</cp:lastModifiedBy>
  <cp:revision>18</cp:revision>
  <dcterms:created xsi:type="dcterms:W3CDTF">2021-08-03T18:16:50Z</dcterms:created>
  <dcterms:modified xsi:type="dcterms:W3CDTF">2021-08-05T15:23:18Z</dcterms:modified>
</cp:coreProperties>
</file>