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24" r:id="rId2"/>
    <p:sldMasterId id="2147483741" r:id="rId3"/>
    <p:sldMasterId id="2147483758" r:id="rId4"/>
    <p:sldMasterId id="2147483775" r:id="rId5"/>
  </p:sldMasterIdLst>
  <p:notesMasterIdLst>
    <p:notesMasterId r:id="rId10"/>
  </p:notesMasterIdLst>
  <p:handoutMasterIdLst>
    <p:handoutMasterId r:id="rId11"/>
  </p:handoutMasterIdLst>
  <p:sldIdLst>
    <p:sldId id="584" r:id="rId6"/>
    <p:sldId id="638" r:id="rId7"/>
    <p:sldId id="630" r:id="rId8"/>
    <p:sldId id="637" r:id="rId9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C34C7E-6357-41C4-B693-30BE24C4F0BE}">
          <p14:sldIdLst>
            <p14:sldId id="584"/>
            <p14:sldId id="638"/>
            <p14:sldId id="630"/>
          </p14:sldIdLst>
        </p14:section>
        <p14:section name="Conclusion" id="{588212DB-824C-4AD6-BECE-2A9E4A81372F}">
          <p14:sldIdLst>
            <p14:sldId id="6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778" userDrawn="1">
          <p15:clr>
            <a:srgbClr val="A4A3A4"/>
          </p15:clr>
        </p15:guide>
        <p15:guide id="3" pos="4793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orient="horz" pos="3022" userDrawn="1">
          <p15:clr>
            <a:srgbClr val="A4A3A4"/>
          </p15:clr>
        </p15:guide>
        <p15:guide id="6" orient="horz" pos="814">
          <p15:clr>
            <a:srgbClr val="A4A3A4"/>
          </p15:clr>
        </p15:guide>
        <p15:guide id="7" orient="horz" pos="1241">
          <p15:clr>
            <a:srgbClr val="A4A3A4"/>
          </p15:clr>
        </p15:guide>
        <p15:guide id="8" orient="horz" pos="1321">
          <p15:clr>
            <a:srgbClr val="A4A3A4"/>
          </p15:clr>
        </p15:guide>
        <p15:guide id="9" orient="horz" pos="1748">
          <p15:clr>
            <a:srgbClr val="A4A3A4"/>
          </p15:clr>
        </p15:guide>
        <p15:guide id="10" orient="horz" pos="1828">
          <p15:clr>
            <a:srgbClr val="A4A3A4"/>
          </p15:clr>
        </p15:guide>
        <p15:guide id="11" orient="horz" pos="2254">
          <p15:clr>
            <a:srgbClr val="A4A3A4"/>
          </p15:clr>
        </p15:guide>
        <p15:guide id="12" orient="horz" pos="2334">
          <p15:clr>
            <a:srgbClr val="A4A3A4"/>
          </p15:clr>
        </p15:guide>
        <p15:guide id="13" orient="horz" pos="2761">
          <p15:clr>
            <a:srgbClr val="A4A3A4"/>
          </p15:clr>
        </p15:guide>
        <p15:guide id="14" orient="horz" pos="2841">
          <p15:clr>
            <a:srgbClr val="A4A3A4"/>
          </p15:clr>
        </p15:guide>
        <p15:guide id="15" orient="horz" pos="3260">
          <p15:clr>
            <a:srgbClr val="A4A3A4"/>
          </p15:clr>
        </p15:guide>
        <p15:guide id="16" orient="horz" pos="3348">
          <p15:clr>
            <a:srgbClr val="A4A3A4"/>
          </p15:clr>
        </p15:guide>
        <p15:guide id="17" orient="horz" pos="3775">
          <p15:clr>
            <a:srgbClr val="A4A3A4"/>
          </p15:clr>
        </p15:guide>
        <p15:guide id="18" pos="354">
          <p15:clr>
            <a:srgbClr val="A4A3A4"/>
          </p15:clr>
        </p15:guide>
        <p15:guide id="19" pos="862">
          <p15:clr>
            <a:srgbClr val="A4A3A4"/>
          </p15:clr>
        </p15:guide>
        <p15:guide id="20" pos="942">
          <p15:clr>
            <a:srgbClr val="A4A3A4"/>
          </p15:clr>
        </p15:guide>
        <p15:guide id="21" pos="1450">
          <p15:clr>
            <a:srgbClr val="A4A3A4"/>
          </p15:clr>
        </p15:guide>
        <p15:guide id="22" pos="1530">
          <p15:clr>
            <a:srgbClr val="A4A3A4"/>
          </p15:clr>
        </p15:guide>
        <p15:guide id="23" pos="2038">
          <p15:clr>
            <a:srgbClr val="A4A3A4"/>
          </p15:clr>
        </p15:guide>
        <p15:guide id="24" pos="2118">
          <p15:clr>
            <a:srgbClr val="A4A3A4"/>
          </p15:clr>
        </p15:guide>
        <p15:guide id="25" pos="2626">
          <p15:clr>
            <a:srgbClr val="A4A3A4"/>
          </p15:clr>
        </p15:guide>
        <p15:guide id="26" pos="2706">
          <p15:clr>
            <a:srgbClr val="A4A3A4"/>
          </p15:clr>
        </p15:guide>
        <p15:guide id="27" pos="3214">
          <p15:clr>
            <a:srgbClr val="A4A3A4"/>
          </p15:clr>
        </p15:guide>
        <p15:guide id="28" pos="3294">
          <p15:clr>
            <a:srgbClr val="A4A3A4"/>
          </p15:clr>
        </p15:guide>
        <p15:guide id="29" pos="3802">
          <p15:clr>
            <a:srgbClr val="A4A3A4"/>
          </p15:clr>
        </p15:guide>
        <p15:guide id="30" pos="3882">
          <p15:clr>
            <a:srgbClr val="A4A3A4"/>
          </p15:clr>
        </p15:guide>
        <p15:guide id="31" pos="4390">
          <p15:clr>
            <a:srgbClr val="A4A3A4"/>
          </p15:clr>
        </p15:guide>
        <p15:guide id="32" pos="4470">
          <p15:clr>
            <a:srgbClr val="A4A3A4"/>
          </p15:clr>
        </p15:guide>
        <p15:guide id="33" pos="4978">
          <p15:clr>
            <a:srgbClr val="A4A3A4"/>
          </p15:clr>
        </p15:guide>
        <p15:guide id="34" pos="5058">
          <p15:clr>
            <a:srgbClr val="A4A3A4"/>
          </p15:clr>
        </p15:guide>
        <p15:guide id="35" pos="5566">
          <p15:clr>
            <a:srgbClr val="A4A3A4"/>
          </p15:clr>
        </p15:guide>
        <p15:guide id="36" pos="5646">
          <p15:clr>
            <a:srgbClr val="A4A3A4"/>
          </p15:clr>
        </p15:guide>
        <p15:guide id="37" pos="6154">
          <p15:clr>
            <a:srgbClr val="A4A3A4"/>
          </p15:clr>
        </p15:guide>
        <p15:guide id="38" pos="6234">
          <p15:clr>
            <a:srgbClr val="A4A3A4"/>
          </p15:clr>
        </p15:guide>
        <p15:guide id="39" pos="6742">
          <p15:clr>
            <a:srgbClr val="A4A3A4"/>
          </p15:clr>
        </p15:guide>
        <p15:guide id="40" pos="6822">
          <p15:clr>
            <a:srgbClr val="A4A3A4"/>
          </p15:clr>
        </p15:guide>
        <p15:guide id="41" pos="7330">
          <p15:clr>
            <a:srgbClr val="A4A3A4"/>
          </p15:clr>
        </p15:guide>
        <p15:guide id="42" orient="horz" pos="32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hor" initials="A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45"/>
    <a:srgbClr val="FF8F1C"/>
    <a:srgbClr val="CE0037"/>
    <a:srgbClr val="000000"/>
    <a:srgbClr val="EEAA00"/>
    <a:srgbClr val="CECECC"/>
    <a:srgbClr val="5F605A"/>
    <a:srgbClr val="658D1B"/>
    <a:srgbClr val="1E4A0F"/>
    <a:srgbClr val="568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73738" autoAdjust="0"/>
  </p:normalViewPr>
  <p:slideViewPr>
    <p:cSldViewPr snapToGrid="0" showGuides="1">
      <p:cViewPr varScale="1">
        <p:scale>
          <a:sx n="93" d="100"/>
          <a:sy n="93" d="100"/>
        </p:scale>
        <p:origin x="1723" y="58"/>
      </p:cViewPr>
      <p:guideLst>
        <p:guide orient="horz" pos="3861"/>
        <p:guide pos="778"/>
        <p:guide pos="4793"/>
        <p:guide orient="horz" pos="1026"/>
        <p:guide orient="horz" pos="3022"/>
        <p:guide orient="horz" pos="814"/>
        <p:guide orient="horz" pos="1241"/>
        <p:guide orient="horz" pos="1321"/>
        <p:guide orient="horz" pos="1748"/>
        <p:guide orient="horz" pos="1828"/>
        <p:guide orient="horz" pos="2254"/>
        <p:guide orient="horz" pos="2334"/>
        <p:guide orient="horz" pos="2761"/>
        <p:guide orient="horz" pos="2841"/>
        <p:guide orient="horz" pos="3260"/>
        <p:guide orient="horz" pos="3348"/>
        <p:guide orient="horz" pos="3775"/>
        <p:guide pos="354"/>
        <p:guide pos="862"/>
        <p:guide pos="942"/>
        <p:guide pos="1450"/>
        <p:guide pos="1530"/>
        <p:guide pos="2038"/>
        <p:guide pos="2118"/>
        <p:guide pos="2626"/>
        <p:guide pos="2706"/>
        <p:guide pos="3214"/>
        <p:guide pos="3294"/>
        <p:guide pos="3802"/>
        <p:guide pos="3882"/>
        <p:guide pos="4390"/>
        <p:guide pos="4470"/>
        <p:guide pos="4978"/>
        <p:guide pos="5058"/>
        <p:guide pos="5566"/>
        <p:guide pos="5646"/>
        <p:guide pos="6154"/>
        <p:guide pos="6234"/>
        <p:guide pos="6742"/>
        <p:guide pos="6822"/>
        <p:guide pos="7330"/>
        <p:guide orient="horz" pos="3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4219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8932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470C6958-FA4A-4E7C-ABFE-8377A61D7A6A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893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72982454-B428-47DB-997C-5FF5568D4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8932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1847E818-4B33-4AF3-8645-DEB5FB0BDACE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7"/>
            <a:ext cx="5444490" cy="391549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893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A5288144-32CF-4666-909D-CF2DFBED0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228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88144-32CF-4666-909D-CF2DFBED055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9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88144-32CF-4666-909D-CF2DFBED05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8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88144-32CF-4666-909D-CF2DFBED055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96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375364" y="2636445"/>
            <a:ext cx="4019467" cy="31393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/>
            </a:lvl2pPr>
            <a:lvl3pPr marL="311400" indent="0">
              <a:buNone/>
              <a:defRPr/>
            </a:lvl3pPr>
            <a:lvl4pPr marL="491400" indent="0">
              <a:buNone/>
              <a:defRPr/>
            </a:lvl4pPr>
            <a:lvl5pPr marL="671400" indent="0">
              <a:buNone/>
              <a:defRPr/>
            </a:lvl5pPr>
          </a:lstStyle>
          <a:p>
            <a:pPr lvl="0"/>
            <a:r>
              <a:rPr lang="en-US" dirty="0"/>
              <a:t>Click to add speaker name</a:t>
            </a:r>
            <a:endParaRPr lang="en-GB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375365" y="2999886"/>
            <a:ext cx="4019467" cy="41906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/>
            </a:lvl2pPr>
            <a:lvl3pPr marL="311400" indent="0">
              <a:buNone/>
              <a:defRPr/>
            </a:lvl3pPr>
            <a:lvl4pPr marL="491400" indent="0">
              <a:buNone/>
              <a:defRPr/>
            </a:lvl4pPr>
            <a:lvl5pPr marL="671400" indent="0">
              <a:buNone/>
              <a:defRPr/>
            </a:lvl5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526022"/>
            <a:ext cx="4013832" cy="814728"/>
          </a:xfrm>
          <a:prstGeom prst="rect">
            <a:avLst/>
          </a:prstGeom>
          <a:noFill/>
        </p:spPr>
        <p:txBody>
          <a:bodyPr wrap="square" lIns="0" tIns="9144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2400"/>
            </a:lvl2pPr>
            <a:lvl3pPr marL="311400" indent="0">
              <a:buNone/>
              <a:defRPr sz="2400"/>
            </a:lvl3pPr>
            <a:lvl4pPr marL="491400" indent="0">
              <a:buNone/>
              <a:defRPr sz="2400"/>
            </a:lvl4pPr>
            <a:lvl5pPr marL="671400" indent="0">
              <a:buNone/>
              <a:defRPr sz="2400"/>
            </a:lvl5pPr>
          </a:lstStyle>
          <a:p>
            <a:pPr lvl="0"/>
            <a:r>
              <a:rPr lang="en-US" dirty="0"/>
              <a:t>Click to edit sub title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30159"/>
            <a:ext cx="4013832" cy="1712104"/>
          </a:xfrm>
          <a:prstGeom prst="rect">
            <a:avLst/>
          </a:prstGeom>
          <a:noFill/>
          <a:effectLst/>
        </p:spPr>
        <p:txBody>
          <a:bodyPr wrap="square" lIns="0" rIns="0" anchor="b" anchorCtr="0">
            <a:no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381000" y="958802"/>
            <a:ext cx="2860832" cy="782507"/>
            <a:chOff x="358118" y="565300"/>
            <a:chExt cx="1193410" cy="326425"/>
          </a:xfrm>
          <a:solidFill>
            <a:schemeClr val="accent1"/>
          </a:solidFill>
        </p:grpSpPr>
        <p:grpSp>
          <p:nvGrpSpPr>
            <p:cNvPr id="47" name="Group 46"/>
            <p:cNvGrpSpPr/>
            <p:nvPr/>
          </p:nvGrpSpPr>
          <p:grpSpPr>
            <a:xfrm>
              <a:off x="358118" y="565300"/>
              <a:ext cx="1098038" cy="326425"/>
              <a:chOff x="6107359" y="2686245"/>
              <a:chExt cx="4282734" cy="1273170"/>
            </a:xfrm>
            <a:grpFill/>
          </p:grpSpPr>
          <p:grpSp>
            <p:nvGrpSpPr>
              <p:cNvPr id="49" name="Group 48"/>
              <p:cNvGrpSpPr/>
              <p:nvPr/>
            </p:nvGrpSpPr>
            <p:grpSpPr>
              <a:xfrm>
                <a:off x="6107359" y="3018926"/>
                <a:ext cx="3596318" cy="940489"/>
                <a:chOff x="6107359" y="3018926"/>
                <a:chExt cx="3596318" cy="940489"/>
              </a:xfrm>
              <a:grpFill/>
            </p:grpSpPr>
            <p:sp>
              <p:nvSpPr>
                <p:cNvPr id="52" name="Freeform 28"/>
                <p:cNvSpPr>
                  <a:spLocks/>
                </p:cNvSpPr>
                <p:nvPr/>
              </p:nvSpPr>
              <p:spPr bwMode="auto">
                <a:xfrm>
                  <a:off x="6921514" y="3187372"/>
                  <a:ext cx="388829" cy="763621"/>
                </a:xfrm>
                <a:custGeom>
                  <a:avLst/>
                  <a:gdLst>
                    <a:gd name="T0" fmla="*/ 249 w 766"/>
                    <a:gd name="T1" fmla="*/ 1504 h 1504"/>
                    <a:gd name="T2" fmla="*/ 0 w 766"/>
                    <a:gd name="T3" fmla="*/ 1504 h 1504"/>
                    <a:gd name="T4" fmla="*/ 0 w 766"/>
                    <a:gd name="T5" fmla="*/ 16 h 1504"/>
                    <a:gd name="T6" fmla="*/ 249 w 766"/>
                    <a:gd name="T7" fmla="*/ 16 h 1504"/>
                    <a:gd name="T8" fmla="*/ 249 w 766"/>
                    <a:gd name="T9" fmla="*/ 199 h 1504"/>
                    <a:gd name="T10" fmla="*/ 659 w 766"/>
                    <a:gd name="T11" fmla="*/ 0 h 1504"/>
                    <a:gd name="T12" fmla="*/ 748 w 766"/>
                    <a:gd name="T13" fmla="*/ 6 h 1504"/>
                    <a:gd name="T14" fmla="*/ 766 w 766"/>
                    <a:gd name="T15" fmla="*/ 8 h 1504"/>
                    <a:gd name="T16" fmla="*/ 766 w 766"/>
                    <a:gd name="T17" fmla="*/ 274 h 1504"/>
                    <a:gd name="T18" fmla="*/ 740 w 766"/>
                    <a:gd name="T19" fmla="*/ 268 h 1504"/>
                    <a:gd name="T20" fmla="*/ 606 w 766"/>
                    <a:gd name="T21" fmla="*/ 254 h 1504"/>
                    <a:gd name="T22" fmla="*/ 249 w 766"/>
                    <a:gd name="T23" fmla="*/ 630 h 1504"/>
                    <a:gd name="T24" fmla="*/ 249 w 766"/>
                    <a:gd name="T25" fmla="*/ 1504 h 1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6" h="1504">
                      <a:moveTo>
                        <a:pt x="249" y="1504"/>
                      </a:moveTo>
                      <a:cubicBezTo>
                        <a:pt x="0" y="1504"/>
                        <a:pt x="0" y="1504"/>
                        <a:pt x="0" y="150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49" y="16"/>
                        <a:pt x="249" y="16"/>
                        <a:pt x="249" y="16"/>
                      </a:cubicBezTo>
                      <a:cubicBezTo>
                        <a:pt x="249" y="199"/>
                        <a:pt x="249" y="199"/>
                        <a:pt x="249" y="199"/>
                      </a:cubicBezTo>
                      <a:cubicBezTo>
                        <a:pt x="338" y="73"/>
                        <a:pt x="486" y="0"/>
                        <a:pt x="659" y="0"/>
                      </a:cubicBezTo>
                      <a:cubicBezTo>
                        <a:pt x="691" y="0"/>
                        <a:pt x="728" y="3"/>
                        <a:pt x="748" y="6"/>
                      </a:cubicBezTo>
                      <a:cubicBezTo>
                        <a:pt x="766" y="8"/>
                        <a:pt x="766" y="8"/>
                        <a:pt x="766" y="8"/>
                      </a:cubicBezTo>
                      <a:cubicBezTo>
                        <a:pt x="766" y="274"/>
                        <a:pt x="766" y="274"/>
                        <a:pt x="766" y="274"/>
                      </a:cubicBezTo>
                      <a:cubicBezTo>
                        <a:pt x="740" y="268"/>
                        <a:pt x="740" y="268"/>
                        <a:pt x="740" y="268"/>
                      </a:cubicBezTo>
                      <a:cubicBezTo>
                        <a:pt x="705" y="259"/>
                        <a:pt x="658" y="254"/>
                        <a:pt x="606" y="254"/>
                      </a:cubicBezTo>
                      <a:cubicBezTo>
                        <a:pt x="396" y="254"/>
                        <a:pt x="249" y="409"/>
                        <a:pt x="249" y="630"/>
                      </a:cubicBezTo>
                      <a:lnTo>
                        <a:pt x="249" y="150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Freeform 29"/>
                <p:cNvSpPr>
                  <a:spLocks noEditPoints="1"/>
                </p:cNvSpPr>
                <p:nvPr/>
              </p:nvSpPr>
              <p:spPr bwMode="auto">
                <a:xfrm>
                  <a:off x="8149764" y="3169123"/>
                  <a:ext cx="699050" cy="779062"/>
                </a:xfrm>
                <a:custGeom>
                  <a:avLst/>
                  <a:gdLst>
                    <a:gd name="T0" fmla="*/ 728 w 1379"/>
                    <a:gd name="T1" fmla="*/ 1536 h 1536"/>
                    <a:gd name="T2" fmla="*/ 1304 w 1379"/>
                    <a:gd name="T3" fmla="*/ 1289 h 1536"/>
                    <a:gd name="T4" fmla="*/ 1317 w 1379"/>
                    <a:gd name="T5" fmla="*/ 1274 h 1536"/>
                    <a:gd name="T6" fmla="*/ 1157 w 1379"/>
                    <a:gd name="T7" fmla="*/ 1109 h 1536"/>
                    <a:gd name="T8" fmla="*/ 1142 w 1379"/>
                    <a:gd name="T9" fmla="*/ 1126 h 1536"/>
                    <a:gd name="T10" fmla="*/ 728 w 1379"/>
                    <a:gd name="T11" fmla="*/ 1315 h 1536"/>
                    <a:gd name="T12" fmla="*/ 251 w 1379"/>
                    <a:gd name="T13" fmla="*/ 848 h 1536"/>
                    <a:gd name="T14" fmla="*/ 1375 w 1379"/>
                    <a:gd name="T15" fmla="*/ 848 h 1536"/>
                    <a:gd name="T16" fmla="*/ 1376 w 1379"/>
                    <a:gd name="T17" fmla="*/ 828 h 1536"/>
                    <a:gd name="T18" fmla="*/ 1379 w 1379"/>
                    <a:gd name="T19" fmla="*/ 739 h 1536"/>
                    <a:gd name="T20" fmla="*/ 1202 w 1379"/>
                    <a:gd name="T21" fmla="*/ 217 h 1536"/>
                    <a:gd name="T22" fmla="*/ 722 w 1379"/>
                    <a:gd name="T23" fmla="*/ 0 h 1536"/>
                    <a:gd name="T24" fmla="*/ 0 w 1379"/>
                    <a:gd name="T25" fmla="*/ 788 h 1536"/>
                    <a:gd name="T26" fmla="*/ 0 w 1379"/>
                    <a:gd name="T27" fmla="*/ 799 h 1536"/>
                    <a:gd name="T28" fmla="*/ 728 w 1379"/>
                    <a:gd name="T29" fmla="*/ 1536 h 1536"/>
                    <a:gd name="T30" fmla="*/ 266 w 1379"/>
                    <a:gd name="T31" fmla="*/ 627 h 1536"/>
                    <a:gd name="T32" fmla="*/ 722 w 1379"/>
                    <a:gd name="T33" fmla="*/ 236 h 1536"/>
                    <a:gd name="T34" fmla="*/ 1125 w 1379"/>
                    <a:gd name="T35" fmla="*/ 627 h 1536"/>
                    <a:gd name="T36" fmla="*/ 266 w 1379"/>
                    <a:gd name="T37" fmla="*/ 62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79" h="1536">
                      <a:moveTo>
                        <a:pt x="728" y="1536"/>
                      </a:moveTo>
                      <a:cubicBezTo>
                        <a:pt x="974" y="1536"/>
                        <a:pt x="1151" y="1460"/>
                        <a:pt x="1304" y="1289"/>
                      </a:cubicBezTo>
                      <a:cubicBezTo>
                        <a:pt x="1317" y="1274"/>
                        <a:pt x="1317" y="1274"/>
                        <a:pt x="1317" y="1274"/>
                      </a:cubicBezTo>
                      <a:cubicBezTo>
                        <a:pt x="1157" y="1109"/>
                        <a:pt x="1157" y="1109"/>
                        <a:pt x="1157" y="1109"/>
                      </a:cubicBezTo>
                      <a:cubicBezTo>
                        <a:pt x="1142" y="1126"/>
                        <a:pt x="1142" y="1126"/>
                        <a:pt x="1142" y="1126"/>
                      </a:cubicBezTo>
                      <a:cubicBezTo>
                        <a:pt x="1029" y="1245"/>
                        <a:pt x="925" y="1315"/>
                        <a:pt x="728" y="1315"/>
                      </a:cubicBezTo>
                      <a:cubicBezTo>
                        <a:pt x="451" y="1315"/>
                        <a:pt x="269" y="1137"/>
                        <a:pt x="251" y="848"/>
                      </a:cubicBezTo>
                      <a:cubicBezTo>
                        <a:pt x="1375" y="848"/>
                        <a:pt x="1375" y="848"/>
                        <a:pt x="1375" y="848"/>
                      </a:cubicBezTo>
                      <a:cubicBezTo>
                        <a:pt x="1376" y="828"/>
                        <a:pt x="1376" y="828"/>
                        <a:pt x="1376" y="828"/>
                      </a:cubicBezTo>
                      <a:cubicBezTo>
                        <a:pt x="1379" y="787"/>
                        <a:pt x="1379" y="741"/>
                        <a:pt x="1379" y="739"/>
                      </a:cubicBezTo>
                      <a:cubicBezTo>
                        <a:pt x="1379" y="536"/>
                        <a:pt x="1316" y="351"/>
                        <a:pt x="1202" y="217"/>
                      </a:cubicBezTo>
                      <a:cubicBezTo>
                        <a:pt x="1081" y="75"/>
                        <a:pt x="915" y="0"/>
                        <a:pt x="722" y="0"/>
                      </a:cubicBezTo>
                      <a:cubicBezTo>
                        <a:pt x="297" y="0"/>
                        <a:pt x="0" y="324"/>
                        <a:pt x="0" y="788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0" y="1240"/>
                        <a:pt x="292" y="1536"/>
                        <a:pt x="728" y="1536"/>
                      </a:cubicBezTo>
                      <a:moveTo>
                        <a:pt x="266" y="627"/>
                      </a:moveTo>
                      <a:cubicBezTo>
                        <a:pt x="291" y="409"/>
                        <a:pt x="491" y="236"/>
                        <a:pt x="722" y="236"/>
                      </a:cubicBezTo>
                      <a:cubicBezTo>
                        <a:pt x="938" y="236"/>
                        <a:pt x="1114" y="409"/>
                        <a:pt x="1125" y="627"/>
                      </a:cubicBezTo>
                      <a:lnTo>
                        <a:pt x="266" y="6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30"/>
                <p:cNvSpPr>
                  <a:spLocks noChangeArrowheads="1"/>
                </p:cNvSpPr>
                <p:nvPr/>
              </p:nvSpPr>
              <p:spPr bwMode="auto">
                <a:xfrm>
                  <a:off x="7433870" y="3194390"/>
                  <a:ext cx="126334" cy="7566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" name="Freeform 31"/>
                <p:cNvSpPr>
                  <a:spLocks/>
                </p:cNvSpPr>
                <p:nvPr/>
              </p:nvSpPr>
              <p:spPr bwMode="auto">
                <a:xfrm>
                  <a:off x="7779184" y="3018926"/>
                  <a:ext cx="290569" cy="940489"/>
                </a:xfrm>
                <a:custGeom>
                  <a:avLst/>
                  <a:gdLst>
                    <a:gd name="T0" fmla="*/ 426 w 575"/>
                    <a:gd name="T1" fmla="*/ 1852 h 1852"/>
                    <a:gd name="T2" fmla="*/ 147 w 575"/>
                    <a:gd name="T3" fmla="*/ 1776 h 1852"/>
                    <a:gd name="T4" fmla="*/ 0 w 575"/>
                    <a:gd name="T5" fmla="*/ 1391 h 1852"/>
                    <a:gd name="T6" fmla="*/ 0 w 575"/>
                    <a:gd name="T7" fmla="*/ 580 h 1852"/>
                    <a:gd name="T8" fmla="*/ 0 w 575"/>
                    <a:gd name="T9" fmla="*/ 344 h 1852"/>
                    <a:gd name="T10" fmla="*/ 0 w 575"/>
                    <a:gd name="T11" fmla="*/ 0 h 1852"/>
                    <a:gd name="T12" fmla="*/ 250 w 575"/>
                    <a:gd name="T13" fmla="*/ 0 h 1852"/>
                    <a:gd name="T14" fmla="*/ 250 w 575"/>
                    <a:gd name="T15" fmla="*/ 344 h 1852"/>
                    <a:gd name="T16" fmla="*/ 575 w 575"/>
                    <a:gd name="T17" fmla="*/ 344 h 1852"/>
                    <a:gd name="T18" fmla="*/ 575 w 575"/>
                    <a:gd name="T19" fmla="*/ 580 h 1852"/>
                    <a:gd name="T20" fmla="*/ 250 w 575"/>
                    <a:gd name="T21" fmla="*/ 580 h 1852"/>
                    <a:gd name="T22" fmla="*/ 250 w 575"/>
                    <a:gd name="T23" fmla="*/ 1391 h 1852"/>
                    <a:gd name="T24" fmla="*/ 423 w 575"/>
                    <a:gd name="T25" fmla="*/ 1616 h 1852"/>
                    <a:gd name="T26" fmla="*/ 550 w 575"/>
                    <a:gd name="T27" fmla="*/ 1608 h 1852"/>
                    <a:gd name="T28" fmla="*/ 575 w 575"/>
                    <a:gd name="T29" fmla="*/ 1604 h 1852"/>
                    <a:gd name="T30" fmla="*/ 575 w 575"/>
                    <a:gd name="T31" fmla="*/ 1834 h 1852"/>
                    <a:gd name="T32" fmla="*/ 559 w 575"/>
                    <a:gd name="T33" fmla="*/ 1838 h 1852"/>
                    <a:gd name="T34" fmla="*/ 426 w 575"/>
                    <a:gd name="T35" fmla="*/ 1852 h 1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5" h="1852">
                      <a:moveTo>
                        <a:pt x="426" y="1852"/>
                      </a:moveTo>
                      <a:cubicBezTo>
                        <a:pt x="349" y="1852"/>
                        <a:pt x="237" y="1844"/>
                        <a:pt x="147" y="1776"/>
                      </a:cubicBezTo>
                      <a:cubicBezTo>
                        <a:pt x="50" y="1702"/>
                        <a:pt x="0" y="1573"/>
                        <a:pt x="0" y="1391"/>
                      </a:cubicBezTo>
                      <a:cubicBezTo>
                        <a:pt x="0" y="580"/>
                        <a:pt x="0" y="580"/>
                        <a:pt x="0" y="580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0" y="344"/>
                        <a:pt x="250" y="344"/>
                        <a:pt x="250" y="344"/>
                      </a:cubicBezTo>
                      <a:cubicBezTo>
                        <a:pt x="575" y="344"/>
                        <a:pt x="575" y="344"/>
                        <a:pt x="575" y="344"/>
                      </a:cubicBezTo>
                      <a:cubicBezTo>
                        <a:pt x="575" y="580"/>
                        <a:pt x="575" y="580"/>
                        <a:pt x="575" y="580"/>
                      </a:cubicBezTo>
                      <a:cubicBezTo>
                        <a:pt x="250" y="580"/>
                        <a:pt x="250" y="580"/>
                        <a:pt x="250" y="580"/>
                      </a:cubicBezTo>
                      <a:cubicBezTo>
                        <a:pt x="250" y="1391"/>
                        <a:pt x="250" y="1391"/>
                        <a:pt x="250" y="1391"/>
                      </a:cubicBezTo>
                      <a:cubicBezTo>
                        <a:pt x="250" y="1579"/>
                        <a:pt x="316" y="1616"/>
                        <a:pt x="423" y="1616"/>
                      </a:cubicBezTo>
                      <a:cubicBezTo>
                        <a:pt x="462" y="1616"/>
                        <a:pt x="499" y="1616"/>
                        <a:pt x="550" y="1608"/>
                      </a:cubicBezTo>
                      <a:cubicBezTo>
                        <a:pt x="575" y="1604"/>
                        <a:pt x="575" y="1604"/>
                        <a:pt x="575" y="1604"/>
                      </a:cubicBezTo>
                      <a:cubicBezTo>
                        <a:pt x="575" y="1834"/>
                        <a:pt x="575" y="1834"/>
                        <a:pt x="575" y="1834"/>
                      </a:cubicBezTo>
                      <a:cubicBezTo>
                        <a:pt x="559" y="1838"/>
                        <a:pt x="559" y="1838"/>
                        <a:pt x="559" y="1838"/>
                      </a:cubicBezTo>
                      <a:cubicBezTo>
                        <a:pt x="507" y="1850"/>
                        <a:pt x="471" y="1852"/>
                        <a:pt x="426" y="1852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" name="Freeform 32"/>
                <p:cNvSpPr>
                  <a:spLocks noEditPoints="1"/>
                </p:cNvSpPr>
                <p:nvPr/>
              </p:nvSpPr>
              <p:spPr bwMode="auto">
                <a:xfrm>
                  <a:off x="8930230" y="3169123"/>
                  <a:ext cx="773447" cy="790292"/>
                </a:xfrm>
                <a:custGeom>
                  <a:avLst/>
                  <a:gdLst>
                    <a:gd name="T0" fmla="*/ 762 w 1524"/>
                    <a:gd name="T1" fmla="*/ 1557 h 1557"/>
                    <a:gd name="T2" fmla="*/ 1300 w 1524"/>
                    <a:gd name="T3" fmla="*/ 1337 h 1557"/>
                    <a:gd name="T4" fmla="*/ 1524 w 1524"/>
                    <a:gd name="T5" fmla="*/ 779 h 1557"/>
                    <a:gd name="T6" fmla="*/ 1300 w 1524"/>
                    <a:gd name="T7" fmla="*/ 220 h 1557"/>
                    <a:gd name="T8" fmla="*/ 762 w 1524"/>
                    <a:gd name="T9" fmla="*/ 0 h 1557"/>
                    <a:gd name="T10" fmla="*/ 224 w 1524"/>
                    <a:gd name="T11" fmla="*/ 220 h 1557"/>
                    <a:gd name="T12" fmla="*/ 0 w 1524"/>
                    <a:gd name="T13" fmla="*/ 779 h 1557"/>
                    <a:gd name="T14" fmla="*/ 224 w 1524"/>
                    <a:gd name="T15" fmla="*/ 1337 h 1557"/>
                    <a:gd name="T16" fmla="*/ 762 w 1524"/>
                    <a:gd name="T17" fmla="*/ 1557 h 1557"/>
                    <a:gd name="T18" fmla="*/ 762 w 1524"/>
                    <a:gd name="T19" fmla="*/ 236 h 1557"/>
                    <a:gd name="T20" fmla="*/ 1129 w 1524"/>
                    <a:gd name="T21" fmla="*/ 390 h 1557"/>
                    <a:gd name="T22" fmla="*/ 1274 w 1524"/>
                    <a:gd name="T23" fmla="*/ 779 h 1557"/>
                    <a:gd name="T24" fmla="*/ 1129 w 1524"/>
                    <a:gd name="T25" fmla="*/ 1167 h 1557"/>
                    <a:gd name="T26" fmla="*/ 762 w 1524"/>
                    <a:gd name="T27" fmla="*/ 1321 h 1557"/>
                    <a:gd name="T28" fmla="*/ 395 w 1524"/>
                    <a:gd name="T29" fmla="*/ 1167 h 1557"/>
                    <a:gd name="T30" fmla="*/ 250 w 1524"/>
                    <a:gd name="T31" fmla="*/ 779 h 1557"/>
                    <a:gd name="T32" fmla="*/ 395 w 1524"/>
                    <a:gd name="T33" fmla="*/ 390 h 1557"/>
                    <a:gd name="T34" fmla="*/ 762 w 1524"/>
                    <a:gd name="T35" fmla="*/ 236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24" h="1557">
                      <a:moveTo>
                        <a:pt x="762" y="1557"/>
                      </a:moveTo>
                      <a:cubicBezTo>
                        <a:pt x="967" y="1557"/>
                        <a:pt x="1158" y="1479"/>
                        <a:pt x="1300" y="1337"/>
                      </a:cubicBezTo>
                      <a:cubicBezTo>
                        <a:pt x="1444" y="1192"/>
                        <a:pt x="1524" y="994"/>
                        <a:pt x="1524" y="779"/>
                      </a:cubicBezTo>
                      <a:cubicBezTo>
                        <a:pt x="1524" y="563"/>
                        <a:pt x="1444" y="365"/>
                        <a:pt x="1300" y="220"/>
                      </a:cubicBezTo>
                      <a:cubicBezTo>
                        <a:pt x="1158" y="78"/>
                        <a:pt x="967" y="0"/>
                        <a:pt x="762" y="0"/>
                      </a:cubicBezTo>
                      <a:cubicBezTo>
                        <a:pt x="557" y="0"/>
                        <a:pt x="366" y="78"/>
                        <a:pt x="224" y="220"/>
                      </a:cubicBezTo>
                      <a:cubicBezTo>
                        <a:pt x="79" y="365"/>
                        <a:pt x="0" y="563"/>
                        <a:pt x="0" y="779"/>
                      </a:cubicBezTo>
                      <a:cubicBezTo>
                        <a:pt x="0" y="994"/>
                        <a:pt x="79" y="1192"/>
                        <a:pt x="224" y="1337"/>
                      </a:cubicBezTo>
                      <a:cubicBezTo>
                        <a:pt x="366" y="1479"/>
                        <a:pt x="557" y="1557"/>
                        <a:pt x="762" y="1557"/>
                      </a:cubicBezTo>
                      <a:moveTo>
                        <a:pt x="762" y="236"/>
                      </a:moveTo>
                      <a:cubicBezTo>
                        <a:pt x="904" y="236"/>
                        <a:pt x="1035" y="291"/>
                        <a:pt x="1129" y="390"/>
                      </a:cubicBezTo>
                      <a:cubicBezTo>
                        <a:pt x="1222" y="490"/>
                        <a:pt x="1274" y="628"/>
                        <a:pt x="1274" y="779"/>
                      </a:cubicBezTo>
                      <a:cubicBezTo>
                        <a:pt x="1274" y="929"/>
                        <a:pt x="1222" y="1067"/>
                        <a:pt x="1129" y="1167"/>
                      </a:cubicBezTo>
                      <a:cubicBezTo>
                        <a:pt x="1035" y="1267"/>
                        <a:pt x="904" y="1321"/>
                        <a:pt x="762" y="1321"/>
                      </a:cubicBezTo>
                      <a:cubicBezTo>
                        <a:pt x="619" y="1321"/>
                        <a:pt x="489" y="1267"/>
                        <a:pt x="395" y="1167"/>
                      </a:cubicBezTo>
                      <a:cubicBezTo>
                        <a:pt x="301" y="1067"/>
                        <a:pt x="250" y="929"/>
                        <a:pt x="250" y="779"/>
                      </a:cubicBezTo>
                      <a:cubicBezTo>
                        <a:pt x="250" y="628"/>
                        <a:pt x="301" y="490"/>
                        <a:pt x="395" y="390"/>
                      </a:cubicBezTo>
                      <a:cubicBezTo>
                        <a:pt x="489" y="291"/>
                        <a:pt x="619" y="236"/>
                        <a:pt x="762" y="23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6107359" y="3169123"/>
                  <a:ext cx="673783" cy="790292"/>
                </a:xfrm>
                <a:custGeom>
                  <a:avLst/>
                  <a:gdLst>
                    <a:gd name="T0" fmla="*/ 767 w 1326"/>
                    <a:gd name="T1" fmla="*/ 1557 h 1557"/>
                    <a:gd name="T2" fmla="*/ 225 w 1326"/>
                    <a:gd name="T3" fmla="*/ 1337 h 1557"/>
                    <a:gd name="T4" fmla="*/ 0 w 1326"/>
                    <a:gd name="T5" fmla="*/ 779 h 1557"/>
                    <a:gd name="T6" fmla="*/ 225 w 1326"/>
                    <a:gd name="T7" fmla="*/ 220 h 1557"/>
                    <a:gd name="T8" fmla="*/ 767 w 1326"/>
                    <a:gd name="T9" fmla="*/ 0 h 1557"/>
                    <a:gd name="T10" fmla="*/ 1313 w 1326"/>
                    <a:gd name="T11" fmla="*/ 220 h 1557"/>
                    <a:gd name="T12" fmla="*/ 1326 w 1326"/>
                    <a:gd name="T13" fmla="*/ 234 h 1557"/>
                    <a:gd name="T14" fmla="*/ 1174 w 1326"/>
                    <a:gd name="T15" fmla="*/ 415 h 1557"/>
                    <a:gd name="T16" fmla="*/ 1157 w 1326"/>
                    <a:gd name="T17" fmla="*/ 397 h 1557"/>
                    <a:gd name="T18" fmla="*/ 767 w 1326"/>
                    <a:gd name="T19" fmla="*/ 236 h 1557"/>
                    <a:gd name="T20" fmla="*/ 397 w 1326"/>
                    <a:gd name="T21" fmla="*/ 391 h 1557"/>
                    <a:gd name="T22" fmla="*/ 250 w 1326"/>
                    <a:gd name="T23" fmla="*/ 779 h 1557"/>
                    <a:gd name="T24" fmla="*/ 397 w 1326"/>
                    <a:gd name="T25" fmla="*/ 1167 h 1557"/>
                    <a:gd name="T26" fmla="*/ 767 w 1326"/>
                    <a:gd name="T27" fmla="*/ 1321 h 1557"/>
                    <a:gd name="T28" fmla="*/ 1157 w 1326"/>
                    <a:gd name="T29" fmla="*/ 1160 h 1557"/>
                    <a:gd name="T30" fmla="*/ 1174 w 1326"/>
                    <a:gd name="T31" fmla="*/ 1143 h 1557"/>
                    <a:gd name="T32" fmla="*/ 1326 w 1326"/>
                    <a:gd name="T33" fmla="*/ 1324 h 1557"/>
                    <a:gd name="T34" fmla="*/ 1313 w 1326"/>
                    <a:gd name="T35" fmla="*/ 1338 h 1557"/>
                    <a:gd name="T36" fmla="*/ 767 w 1326"/>
                    <a:gd name="T37" fmla="*/ 1557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6" h="1557">
                      <a:moveTo>
                        <a:pt x="767" y="1557"/>
                      </a:moveTo>
                      <a:cubicBezTo>
                        <a:pt x="560" y="1557"/>
                        <a:pt x="368" y="1479"/>
                        <a:pt x="225" y="1337"/>
                      </a:cubicBezTo>
                      <a:cubicBezTo>
                        <a:pt x="80" y="1192"/>
                        <a:pt x="0" y="994"/>
                        <a:pt x="0" y="779"/>
                      </a:cubicBezTo>
                      <a:cubicBezTo>
                        <a:pt x="0" y="563"/>
                        <a:pt x="80" y="365"/>
                        <a:pt x="225" y="220"/>
                      </a:cubicBezTo>
                      <a:cubicBezTo>
                        <a:pt x="368" y="78"/>
                        <a:pt x="560" y="0"/>
                        <a:pt x="767" y="0"/>
                      </a:cubicBezTo>
                      <a:cubicBezTo>
                        <a:pt x="985" y="0"/>
                        <a:pt x="1174" y="76"/>
                        <a:pt x="1313" y="220"/>
                      </a:cubicBezTo>
                      <a:cubicBezTo>
                        <a:pt x="1326" y="234"/>
                        <a:pt x="1326" y="234"/>
                        <a:pt x="1326" y="234"/>
                      </a:cubicBezTo>
                      <a:cubicBezTo>
                        <a:pt x="1174" y="415"/>
                        <a:pt x="1174" y="415"/>
                        <a:pt x="1174" y="415"/>
                      </a:cubicBezTo>
                      <a:cubicBezTo>
                        <a:pt x="1157" y="397"/>
                        <a:pt x="1157" y="397"/>
                        <a:pt x="1157" y="397"/>
                      </a:cubicBezTo>
                      <a:cubicBezTo>
                        <a:pt x="1057" y="292"/>
                        <a:pt x="922" y="236"/>
                        <a:pt x="767" y="236"/>
                      </a:cubicBezTo>
                      <a:cubicBezTo>
                        <a:pt x="623" y="236"/>
                        <a:pt x="491" y="291"/>
                        <a:pt x="397" y="391"/>
                      </a:cubicBezTo>
                      <a:cubicBezTo>
                        <a:pt x="302" y="490"/>
                        <a:pt x="250" y="628"/>
                        <a:pt x="250" y="779"/>
                      </a:cubicBezTo>
                      <a:cubicBezTo>
                        <a:pt x="250" y="929"/>
                        <a:pt x="302" y="1067"/>
                        <a:pt x="397" y="1167"/>
                      </a:cubicBezTo>
                      <a:cubicBezTo>
                        <a:pt x="491" y="1267"/>
                        <a:pt x="623" y="1321"/>
                        <a:pt x="767" y="1321"/>
                      </a:cubicBezTo>
                      <a:cubicBezTo>
                        <a:pt x="922" y="1321"/>
                        <a:pt x="1057" y="1266"/>
                        <a:pt x="1157" y="1160"/>
                      </a:cubicBezTo>
                      <a:cubicBezTo>
                        <a:pt x="1174" y="1143"/>
                        <a:pt x="1174" y="1143"/>
                        <a:pt x="1174" y="1143"/>
                      </a:cubicBezTo>
                      <a:cubicBezTo>
                        <a:pt x="1326" y="1324"/>
                        <a:pt x="1326" y="1324"/>
                        <a:pt x="1326" y="1324"/>
                      </a:cubicBezTo>
                      <a:cubicBezTo>
                        <a:pt x="1313" y="1338"/>
                        <a:pt x="1313" y="1338"/>
                        <a:pt x="1313" y="1338"/>
                      </a:cubicBezTo>
                      <a:cubicBezTo>
                        <a:pt x="1174" y="1481"/>
                        <a:pt x="985" y="1557"/>
                        <a:pt x="767" y="1557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0" name="Freeform 36"/>
              <p:cNvSpPr>
                <a:spLocks/>
              </p:cNvSpPr>
              <p:nvPr/>
            </p:nvSpPr>
            <p:spPr bwMode="auto">
              <a:xfrm>
                <a:off x="7774972" y="2739586"/>
                <a:ext cx="2615121" cy="1163680"/>
              </a:xfrm>
              <a:custGeom>
                <a:avLst/>
                <a:gdLst>
                  <a:gd name="T0" fmla="*/ 5155 w 5155"/>
                  <a:gd name="T1" fmla="*/ 2121 h 2294"/>
                  <a:gd name="T2" fmla="*/ 4647 w 5155"/>
                  <a:gd name="T3" fmla="*/ 2121 h 2294"/>
                  <a:gd name="T4" fmla="*/ 4409 w 5155"/>
                  <a:gd name="T5" fmla="*/ 1883 h 2294"/>
                  <a:gd name="T6" fmla="*/ 4409 w 5155"/>
                  <a:gd name="T7" fmla="*/ 389 h 2294"/>
                  <a:gd name="T8" fmla="*/ 4020 w 5155"/>
                  <a:gd name="T9" fmla="*/ 0 h 2294"/>
                  <a:gd name="T10" fmla="*/ 0 w 5155"/>
                  <a:gd name="T11" fmla="*/ 0 h 2294"/>
                  <a:gd name="T12" fmla="*/ 0 w 5155"/>
                  <a:gd name="T13" fmla="*/ 173 h 2294"/>
                  <a:gd name="T14" fmla="*/ 3999 w 5155"/>
                  <a:gd name="T15" fmla="*/ 173 h 2294"/>
                  <a:gd name="T16" fmla="*/ 4236 w 5155"/>
                  <a:gd name="T17" fmla="*/ 410 h 2294"/>
                  <a:gd name="T18" fmla="*/ 4236 w 5155"/>
                  <a:gd name="T19" fmla="*/ 1905 h 2294"/>
                  <a:gd name="T20" fmla="*/ 4625 w 5155"/>
                  <a:gd name="T21" fmla="*/ 2294 h 2294"/>
                  <a:gd name="T22" fmla="*/ 5155 w 5155"/>
                  <a:gd name="T23" fmla="*/ 2294 h 2294"/>
                  <a:gd name="T24" fmla="*/ 5155 w 5155"/>
                  <a:gd name="T25" fmla="*/ 2121 h 2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5" h="2294">
                    <a:moveTo>
                      <a:pt x="5155" y="2121"/>
                    </a:moveTo>
                    <a:cubicBezTo>
                      <a:pt x="4647" y="2121"/>
                      <a:pt x="4647" y="2121"/>
                      <a:pt x="4647" y="2121"/>
                    </a:cubicBezTo>
                    <a:cubicBezTo>
                      <a:pt x="4516" y="2121"/>
                      <a:pt x="4409" y="2015"/>
                      <a:pt x="4409" y="1883"/>
                    </a:cubicBezTo>
                    <a:cubicBezTo>
                      <a:pt x="4409" y="389"/>
                      <a:pt x="4409" y="389"/>
                      <a:pt x="4409" y="389"/>
                    </a:cubicBezTo>
                    <a:cubicBezTo>
                      <a:pt x="4409" y="174"/>
                      <a:pt x="4235" y="0"/>
                      <a:pt x="40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999" y="173"/>
                      <a:pt x="3999" y="173"/>
                      <a:pt x="3999" y="173"/>
                    </a:cubicBezTo>
                    <a:cubicBezTo>
                      <a:pt x="4130" y="173"/>
                      <a:pt x="4236" y="279"/>
                      <a:pt x="4236" y="410"/>
                    </a:cubicBezTo>
                    <a:cubicBezTo>
                      <a:pt x="4236" y="1905"/>
                      <a:pt x="4236" y="1905"/>
                      <a:pt x="4236" y="1905"/>
                    </a:cubicBezTo>
                    <a:cubicBezTo>
                      <a:pt x="4236" y="2120"/>
                      <a:pt x="4411" y="2294"/>
                      <a:pt x="4625" y="2294"/>
                    </a:cubicBezTo>
                    <a:cubicBezTo>
                      <a:pt x="5155" y="2294"/>
                      <a:pt x="5155" y="2294"/>
                      <a:pt x="5155" y="2294"/>
                    </a:cubicBezTo>
                    <a:lnTo>
                      <a:pt x="5155" y="2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1" name="Oval 34"/>
              <p:cNvSpPr>
                <a:spLocks noChangeArrowheads="1"/>
              </p:cNvSpPr>
              <p:nvPr/>
            </p:nvSpPr>
            <p:spPr bwMode="auto">
              <a:xfrm>
                <a:off x="7400181" y="2686245"/>
                <a:ext cx="193713" cy="1965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1501862" y="841699"/>
              <a:ext cx="49666" cy="500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0605B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381000" y="5400950"/>
            <a:ext cx="40138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45" hasCustomPrompt="1"/>
          </p:nvPr>
        </p:nvSpPr>
        <p:spPr>
          <a:xfrm>
            <a:off x="381000" y="1454944"/>
            <a:ext cx="4000496" cy="463550"/>
          </a:xfrm>
          <a:prstGeom prst="homePlate">
            <a:avLst/>
          </a:prstGeom>
          <a:noFill/>
          <a:ln>
            <a:noFill/>
          </a:ln>
        </p:spPr>
        <p:txBody>
          <a:bodyPr lIns="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46" hasCustomPrompt="1"/>
          </p:nvPr>
        </p:nvSpPr>
        <p:spPr>
          <a:xfrm>
            <a:off x="381000" y="2235835"/>
            <a:ext cx="4000496" cy="463550"/>
          </a:xfrm>
          <a:prstGeom prst="homePlate">
            <a:avLst/>
          </a:prstGeom>
          <a:noFill/>
          <a:ln>
            <a:noFill/>
          </a:ln>
        </p:spPr>
        <p:txBody>
          <a:bodyPr lIns="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47" hasCustomPrompt="1"/>
          </p:nvPr>
        </p:nvSpPr>
        <p:spPr>
          <a:xfrm>
            <a:off x="381000" y="3016726"/>
            <a:ext cx="4000496" cy="463550"/>
          </a:xfrm>
          <a:prstGeom prst="homePlate">
            <a:avLst/>
          </a:prstGeom>
          <a:noFill/>
          <a:ln>
            <a:noFill/>
          </a:ln>
        </p:spPr>
        <p:txBody>
          <a:bodyPr lIns="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48" hasCustomPrompt="1"/>
          </p:nvPr>
        </p:nvSpPr>
        <p:spPr>
          <a:xfrm>
            <a:off x="381000" y="3797617"/>
            <a:ext cx="4000496" cy="463550"/>
          </a:xfrm>
          <a:prstGeom prst="homePlate">
            <a:avLst/>
          </a:prstGeom>
          <a:noFill/>
          <a:ln>
            <a:noFill/>
          </a:ln>
        </p:spPr>
        <p:txBody>
          <a:bodyPr lIns="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49" hasCustomPrompt="1"/>
          </p:nvPr>
        </p:nvSpPr>
        <p:spPr>
          <a:xfrm>
            <a:off x="381000" y="4578508"/>
            <a:ext cx="4000496" cy="463550"/>
          </a:xfrm>
          <a:prstGeom prst="homePlate">
            <a:avLst/>
          </a:prstGeom>
          <a:noFill/>
          <a:ln>
            <a:noFill/>
          </a:ln>
        </p:spPr>
        <p:txBody>
          <a:bodyPr lIns="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50" hasCustomPrompt="1"/>
          </p:nvPr>
        </p:nvSpPr>
        <p:spPr>
          <a:xfrm>
            <a:off x="381000" y="5359400"/>
            <a:ext cx="4000496" cy="463550"/>
          </a:xfrm>
          <a:prstGeom prst="homePlate">
            <a:avLst/>
          </a:prstGeom>
          <a:noFill/>
          <a:ln>
            <a:noFill/>
          </a:ln>
        </p:spPr>
        <p:txBody>
          <a:bodyPr lIns="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Bulletins of two levels</a:t>
            </a:r>
            <a:endParaRPr lang="en-GB" dirty="0"/>
          </a:p>
        </p:txBody>
      </p:sp>
      <p:sp>
        <p:nvSpPr>
          <p:cNvPr id="3" name="Isosceles Triangle 2"/>
          <p:cNvSpPr/>
          <p:nvPr userDrawn="1"/>
        </p:nvSpPr>
        <p:spPr>
          <a:xfrm rot="5400000">
            <a:off x="4033042" y="1570040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4033042" y="5474496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4033042" y="4693604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4033042" y="3912713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" name="Isosceles Triangle 58"/>
          <p:cNvSpPr/>
          <p:nvPr userDrawn="1"/>
        </p:nvSpPr>
        <p:spPr>
          <a:xfrm rot="5400000">
            <a:off x="4033042" y="3131822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4033042" y="2350931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" name="Text Placeholder 49"/>
          <p:cNvSpPr>
            <a:spLocks noGrp="1"/>
          </p:cNvSpPr>
          <p:nvPr>
            <p:ph type="body" sz="quarter" idx="51" hasCustomPrompt="1"/>
          </p:nvPr>
        </p:nvSpPr>
        <p:spPr>
          <a:xfrm>
            <a:off x="4495800" y="1454944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29" name="Text Placeholder 49"/>
          <p:cNvSpPr>
            <a:spLocks noGrp="1"/>
          </p:cNvSpPr>
          <p:nvPr>
            <p:ph type="body" sz="quarter" idx="52" hasCustomPrompt="1"/>
          </p:nvPr>
        </p:nvSpPr>
        <p:spPr>
          <a:xfrm>
            <a:off x="4495800" y="2236218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30" name="Text Placeholder 49"/>
          <p:cNvSpPr>
            <a:spLocks noGrp="1"/>
          </p:cNvSpPr>
          <p:nvPr>
            <p:ph type="body" sz="quarter" idx="53" hasCustomPrompt="1"/>
          </p:nvPr>
        </p:nvSpPr>
        <p:spPr>
          <a:xfrm>
            <a:off x="4495800" y="3017492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31" name="Text Placeholder 49"/>
          <p:cNvSpPr>
            <a:spLocks noGrp="1"/>
          </p:cNvSpPr>
          <p:nvPr>
            <p:ph type="body" sz="quarter" idx="54" hasCustomPrompt="1"/>
          </p:nvPr>
        </p:nvSpPr>
        <p:spPr>
          <a:xfrm>
            <a:off x="4495800" y="3798766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32" name="Text Placeholder 49"/>
          <p:cNvSpPr>
            <a:spLocks noGrp="1"/>
          </p:cNvSpPr>
          <p:nvPr>
            <p:ph type="body" sz="quarter" idx="55" hasCustomPrompt="1"/>
          </p:nvPr>
        </p:nvSpPr>
        <p:spPr>
          <a:xfrm>
            <a:off x="4495800" y="4580040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33" name="Text Placeholder 49"/>
          <p:cNvSpPr>
            <a:spLocks noGrp="1"/>
          </p:cNvSpPr>
          <p:nvPr>
            <p:ph type="body" sz="quarter" idx="56" hasCustomPrompt="1"/>
          </p:nvPr>
        </p:nvSpPr>
        <p:spPr>
          <a:xfrm>
            <a:off x="4495800" y="5354168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45" hasCustomPrompt="1"/>
          </p:nvPr>
        </p:nvSpPr>
        <p:spPr>
          <a:xfrm>
            <a:off x="889000" y="1454944"/>
            <a:ext cx="3492496" cy="463550"/>
          </a:xfrm>
          <a:prstGeom prst="homePlate">
            <a:avLst/>
          </a:prstGeom>
          <a:noFill/>
          <a:ln>
            <a:noFill/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46" hasCustomPrompt="1"/>
          </p:nvPr>
        </p:nvSpPr>
        <p:spPr>
          <a:xfrm>
            <a:off x="889000" y="2235835"/>
            <a:ext cx="3492496" cy="463550"/>
          </a:xfrm>
          <a:prstGeom prst="homePlate">
            <a:avLst/>
          </a:prstGeom>
          <a:noFill/>
          <a:ln>
            <a:noFill/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47" hasCustomPrompt="1"/>
          </p:nvPr>
        </p:nvSpPr>
        <p:spPr>
          <a:xfrm>
            <a:off x="889000" y="3016726"/>
            <a:ext cx="3492496" cy="463550"/>
          </a:xfrm>
          <a:prstGeom prst="homePlate">
            <a:avLst/>
          </a:prstGeom>
          <a:noFill/>
          <a:ln>
            <a:noFill/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48" hasCustomPrompt="1"/>
          </p:nvPr>
        </p:nvSpPr>
        <p:spPr>
          <a:xfrm>
            <a:off x="889000" y="3797617"/>
            <a:ext cx="3492496" cy="463550"/>
          </a:xfrm>
          <a:prstGeom prst="homePlate">
            <a:avLst/>
          </a:prstGeom>
          <a:noFill/>
          <a:ln>
            <a:noFill/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49" hasCustomPrompt="1"/>
          </p:nvPr>
        </p:nvSpPr>
        <p:spPr>
          <a:xfrm>
            <a:off x="889000" y="4578508"/>
            <a:ext cx="3492496" cy="463550"/>
          </a:xfrm>
          <a:prstGeom prst="homePlate">
            <a:avLst/>
          </a:prstGeom>
          <a:noFill/>
          <a:ln>
            <a:noFill/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50" hasCustomPrompt="1"/>
          </p:nvPr>
        </p:nvSpPr>
        <p:spPr>
          <a:xfrm>
            <a:off x="889000" y="5359400"/>
            <a:ext cx="3492496" cy="463550"/>
          </a:xfrm>
          <a:prstGeom prst="homePlate">
            <a:avLst/>
          </a:prstGeom>
          <a:noFill/>
          <a:ln>
            <a:noFill/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  <a:endParaRPr lang="en-GB" dirty="0"/>
          </a:p>
        </p:txBody>
      </p:sp>
      <p:sp>
        <p:nvSpPr>
          <p:cNvPr id="4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Bulletins of two levels – another option</a:t>
            </a:r>
            <a:endParaRPr lang="en-GB" dirty="0"/>
          </a:p>
        </p:txBody>
      </p:sp>
      <p:sp>
        <p:nvSpPr>
          <p:cNvPr id="3" name="Isosceles Triangle 2"/>
          <p:cNvSpPr/>
          <p:nvPr userDrawn="1"/>
        </p:nvSpPr>
        <p:spPr>
          <a:xfrm rot="5400000">
            <a:off x="4033042" y="1570040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4033042" y="5474496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4033042" y="4693604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4033042" y="3912713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" name="Isosceles Triangle 58"/>
          <p:cNvSpPr/>
          <p:nvPr userDrawn="1"/>
        </p:nvSpPr>
        <p:spPr>
          <a:xfrm rot="5400000">
            <a:off x="4033042" y="3131822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4033042" y="2350931"/>
            <a:ext cx="463550" cy="2333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380999" y="1458119"/>
            <a:ext cx="457200" cy="457200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txBody>
          <a:bodyPr lIns="180000" tIns="216000" rIns="180000" bIns="180000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9" y="2239010"/>
            <a:ext cx="457200" cy="457200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txBody>
          <a:bodyPr lIns="180000" tIns="216000" rIns="180000" bIns="180000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380999" y="3019901"/>
            <a:ext cx="457200" cy="457200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txBody>
          <a:bodyPr lIns="180000" tIns="216000" rIns="180000" bIns="180000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380999" y="3800792"/>
            <a:ext cx="457200" cy="457200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txBody>
          <a:bodyPr lIns="180000" tIns="216000" rIns="180000" bIns="180000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80999" y="4581683"/>
            <a:ext cx="457200" cy="457200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txBody>
          <a:bodyPr lIns="180000" tIns="216000" rIns="180000" bIns="180000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380997" y="5362575"/>
            <a:ext cx="457200" cy="457200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txBody>
          <a:bodyPr lIns="180000" tIns="216000" rIns="180000" bIns="180000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28" name="Text Placeholder 49"/>
          <p:cNvSpPr>
            <a:spLocks noGrp="1"/>
          </p:cNvSpPr>
          <p:nvPr>
            <p:ph type="body" sz="quarter" idx="51" hasCustomPrompt="1"/>
          </p:nvPr>
        </p:nvSpPr>
        <p:spPr>
          <a:xfrm>
            <a:off x="4495800" y="1447800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29" name="Text Placeholder 49"/>
          <p:cNvSpPr>
            <a:spLocks noGrp="1"/>
          </p:cNvSpPr>
          <p:nvPr>
            <p:ph type="body" sz="quarter" idx="52" hasCustomPrompt="1"/>
          </p:nvPr>
        </p:nvSpPr>
        <p:spPr>
          <a:xfrm>
            <a:off x="4495800" y="2229074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30" name="Text Placeholder 49"/>
          <p:cNvSpPr>
            <a:spLocks noGrp="1"/>
          </p:cNvSpPr>
          <p:nvPr>
            <p:ph type="body" sz="quarter" idx="53" hasCustomPrompt="1"/>
          </p:nvPr>
        </p:nvSpPr>
        <p:spPr>
          <a:xfrm>
            <a:off x="4495800" y="3010348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31" name="Text Placeholder 49"/>
          <p:cNvSpPr>
            <a:spLocks noGrp="1"/>
          </p:cNvSpPr>
          <p:nvPr>
            <p:ph type="body" sz="quarter" idx="54" hasCustomPrompt="1"/>
          </p:nvPr>
        </p:nvSpPr>
        <p:spPr>
          <a:xfrm>
            <a:off x="4495800" y="3791622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32" name="Text Placeholder 49"/>
          <p:cNvSpPr>
            <a:spLocks noGrp="1"/>
          </p:cNvSpPr>
          <p:nvPr>
            <p:ph type="body" sz="quarter" idx="55" hasCustomPrompt="1"/>
          </p:nvPr>
        </p:nvSpPr>
        <p:spPr>
          <a:xfrm>
            <a:off x="4495800" y="4572896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33" name="Text Placeholder 49"/>
          <p:cNvSpPr>
            <a:spLocks noGrp="1"/>
          </p:cNvSpPr>
          <p:nvPr>
            <p:ph type="body" sz="quarter" idx="56" hasCustomPrompt="1"/>
          </p:nvPr>
        </p:nvSpPr>
        <p:spPr>
          <a:xfrm>
            <a:off x="4495800" y="5354168"/>
            <a:ext cx="7315199" cy="4635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37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 userDrawn="1"/>
        </p:nvCxnSpPr>
        <p:spPr>
          <a:xfrm flipH="1">
            <a:off x="381000" y="2729075"/>
            <a:ext cx="1143000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27"/>
          <p:cNvSpPr>
            <a:spLocks noGrp="1"/>
          </p:cNvSpPr>
          <p:nvPr>
            <p:ph type="pic" sz="quarter" idx="39"/>
          </p:nvPr>
        </p:nvSpPr>
        <p:spPr>
          <a:xfrm>
            <a:off x="8987841" y="1450394"/>
            <a:ext cx="2809875" cy="1001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381402" y="3589386"/>
            <a:ext cx="2522139" cy="2230080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53" hasCustomPrompt="1"/>
          </p:nvPr>
        </p:nvSpPr>
        <p:spPr>
          <a:xfrm>
            <a:off x="381000" y="3145793"/>
            <a:ext cx="2522537" cy="2524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/>
            </a:lvl2pPr>
            <a:lvl3pPr marL="311400" indent="0">
              <a:buNone/>
              <a:defRPr/>
            </a:lvl3pPr>
            <a:lvl4pPr marL="491400" indent="0">
              <a:buNone/>
              <a:defRPr/>
            </a:lvl4pPr>
            <a:lvl5pPr marL="671400" indent="0">
              <a:buNone/>
              <a:defRPr/>
            </a:lvl5pPr>
          </a:lstStyle>
          <a:p>
            <a:pPr lvl="0"/>
            <a:r>
              <a:rPr lang="en-US" dirty="0"/>
              <a:t>The Challenge</a:t>
            </a:r>
            <a:endParaRPr lang="en-GB" dirty="0"/>
          </a:p>
        </p:txBody>
      </p:sp>
      <p:sp>
        <p:nvSpPr>
          <p:cNvPr id="86" name="Text Placeholder 26"/>
          <p:cNvSpPr>
            <a:spLocks noGrp="1"/>
          </p:cNvSpPr>
          <p:nvPr>
            <p:ph type="body" sz="quarter" idx="54" hasCustomPrompt="1"/>
          </p:nvPr>
        </p:nvSpPr>
        <p:spPr>
          <a:xfrm>
            <a:off x="3388506" y="3589386"/>
            <a:ext cx="2522139" cy="2230080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</p:txBody>
      </p:sp>
      <p:sp>
        <p:nvSpPr>
          <p:cNvPr id="87" name="Text Placeholder 39"/>
          <p:cNvSpPr>
            <a:spLocks noGrp="1"/>
          </p:cNvSpPr>
          <p:nvPr>
            <p:ph type="body" sz="quarter" idx="55" hasCustomPrompt="1"/>
          </p:nvPr>
        </p:nvSpPr>
        <p:spPr>
          <a:xfrm>
            <a:off x="3388104" y="3145793"/>
            <a:ext cx="2522537" cy="2524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/>
            </a:lvl2pPr>
            <a:lvl3pPr marL="311400" indent="0">
              <a:buNone/>
              <a:defRPr/>
            </a:lvl3pPr>
            <a:lvl4pPr marL="491400" indent="0">
              <a:buNone/>
              <a:defRPr/>
            </a:lvl4pPr>
            <a:lvl5pPr marL="671400" indent="0">
              <a:buNone/>
              <a:defRPr/>
            </a:lvl5pPr>
          </a:lstStyle>
          <a:p>
            <a:pPr lvl="0"/>
            <a:r>
              <a:rPr lang="en-US" dirty="0"/>
              <a:t>The Solution</a:t>
            </a:r>
            <a:endParaRPr lang="en-GB" dirty="0"/>
          </a:p>
        </p:txBody>
      </p:sp>
      <p:sp>
        <p:nvSpPr>
          <p:cNvPr id="89" name="Text Placeholder 26"/>
          <p:cNvSpPr>
            <a:spLocks noGrp="1"/>
          </p:cNvSpPr>
          <p:nvPr>
            <p:ph type="body" sz="quarter" idx="56" hasCustomPrompt="1"/>
          </p:nvPr>
        </p:nvSpPr>
        <p:spPr>
          <a:xfrm>
            <a:off x="6381493" y="3589386"/>
            <a:ext cx="2522139" cy="2230080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</p:txBody>
      </p:sp>
      <p:sp>
        <p:nvSpPr>
          <p:cNvPr id="90" name="Text Placeholder 39"/>
          <p:cNvSpPr>
            <a:spLocks noGrp="1"/>
          </p:cNvSpPr>
          <p:nvPr>
            <p:ph type="body" sz="quarter" idx="57" hasCustomPrompt="1"/>
          </p:nvPr>
        </p:nvSpPr>
        <p:spPr>
          <a:xfrm>
            <a:off x="6381091" y="3145793"/>
            <a:ext cx="2522537" cy="2524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/>
            </a:lvl2pPr>
            <a:lvl3pPr marL="311400" indent="0">
              <a:buNone/>
              <a:defRPr/>
            </a:lvl3pPr>
            <a:lvl4pPr marL="491400" indent="0">
              <a:buNone/>
              <a:defRPr/>
            </a:lvl4pPr>
            <a:lvl5pPr marL="671400" indent="0">
              <a:buNone/>
              <a:defRPr/>
            </a:lvl5pPr>
          </a:lstStyle>
          <a:p>
            <a:pPr lvl="0"/>
            <a:r>
              <a:rPr lang="en-US" dirty="0"/>
              <a:t>The Results</a:t>
            </a:r>
            <a:endParaRPr lang="en-GB" dirty="0"/>
          </a:p>
        </p:txBody>
      </p:sp>
      <p:sp>
        <p:nvSpPr>
          <p:cNvPr id="73" name="Text Placeholder 23"/>
          <p:cNvSpPr>
            <a:spLocks noGrp="1"/>
          </p:cNvSpPr>
          <p:nvPr>
            <p:ph type="body" sz="quarter" idx="38" hasCustomPrompt="1"/>
          </p:nvPr>
        </p:nvSpPr>
        <p:spPr>
          <a:xfrm>
            <a:off x="9345262" y="5023404"/>
            <a:ext cx="2465738" cy="796063"/>
          </a:xfrm>
          <a:prstGeom prst="rect">
            <a:avLst/>
          </a:prstGeom>
        </p:spPr>
        <p:txBody>
          <a:bodyPr lIns="144000" tIns="144000" rIns="144000" bIns="144000" anchor="b"/>
          <a:lstStyle>
            <a:lvl1pPr marL="0" indent="0">
              <a:buNone/>
              <a:defRPr sz="1400" b="0" i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i="1">
                <a:solidFill>
                  <a:schemeClr val="bg2"/>
                </a:solidFill>
              </a:defRPr>
            </a:lvl2pPr>
            <a:lvl3pPr marL="311400" indent="0">
              <a:buNone/>
              <a:defRPr i="1">
                <a:solidFill>
                  <a:schemeClr val="bg2"/>
                </a:solidFill>
              </a:defRPr>
            </a:lvl3pPr>
            <a:lvl4pPr marL="491400" indent="0">
              <a:buNone/>
              <a:defRPr i="1">
                <a:solidFill>
                  <a:schemeClr val="bg2"/>
                </a:solidFill>
              </a:defRPr>
            </a:lvl4pPr>
            <a:lvl5pPr marL="671400" indent="0">
              <a:buNone/>
              <a:defRPr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author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7" hasCustomPrompt="1"/>
          </p:nvPr>
        </p:nvSpPr>
        <p:spPr>
          <a:xfrm>
            <a:off x="9345613" y="3586163"/>
            <a:ext cx="2465355" cy="1437241"/>
          </a:xfrm>
          <a:prstGeom prst="rect">
            <a:avLst/>
          </a:prstGeom>
        </p:spPr>
        <p:txBody>
          <a:bodyPr lIns="144000" tIns="144000" rIns="144000" bIns="144000"/>
          <a:lstStyle>
            <a:lvl1pPr marL="0" indent="0">
              <a:buNone/>
              <a:defRPr sz="1800" i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i="1">
                <a:solidFill>
                  <a:schemeClr val="bg2"/>
                </a:solidFill>
              </a:defRPr>
            </a:lvl2pPr>
            <a:lvl3pPr marL="311400" indent="0">
              <a:buNone/>
              <a:defRPr i="1">
                <a:solidFill>
                  <a:schemeClr val="bg2"/>
                </a:solidFill>
              </a:defRPr>
            </a:lvl3pPr>
            <a:lvl4pPr marL="491400" indent="0">
              <a:buNone/>
              <a:defRPr i="1">
                <a:solidFill>
                  <a:schemeClr val="bg2"/>
                </a:solidFill>
              </a:defRPr>
            </a:lvl4pPr>
            <a:lvl5pPr marL="671400" indent="0">
              <a:buNone/>
              <a:defRPr i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quote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959036" y="1443169"/>
            <a:ext cx="1230312" cy="701839"/>
          </a:xfrm>
          <a:prstGeom prst="rect">
            <a:avLst/>
          </a:prstGeom>
        </p:spPr>
        <p:txBody>
          <a:bodyPr lIns="72000" tIns="180000" rIns="72000" bIns="72000" anchor="ctr">
            <a:noAutofit/>
          </a:bodyPr>
          <a:lstStyle>
            <a:lvl1pPr marL="0" indent="0">
              <a:buNone/>
              <a:defRPr sz="66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17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3862556" y="1450394"/>
            <a:ext cx="2075747" cy="701839"/>
          </a:xfrm>
          <a:prstGeom prst="rect">
            <a:avLst/>
          </a:prstGeom>
        </p:spPr>
        <p:txBody>
          <a:bodyPr lIns="72000" tIns="180000" rIns="72000" bIns="72000" anchor="ctr">
            <a:noAutofit/>
          </a:bodyPr>
          <a:lstStyle>
            <a:lvl1pPr marL="0" indent="0">
              <a:buNone/>
              <a:defRPr sz="66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CPC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61" hasCustomPrompt="1"/>
          </p:nvPr>
        </p:nvSpPr>
        <p:spPr>
          <a:xfrm>
            <a:off x="1863728" y="1443169"/>
            <a:ext cx="1184275" cy="709612"/>
          </a:xfrm>
          <a:prstGeom prst="rect">
            <a:avLst/>
          </a:prstGeom>
        </p:spPr>
        <p:txBody>
          <a:bodyPr lIns="0" tIns="144000" rIns="0" bIns="144000">
            <a:noAutofit/>
          </a:bodyPr>
          <a:lstStyle>
            <a:lvl1pPr marL="0" indent="0">
              <a:buNone/>
              <a:defRPr sz="48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%</a:t>
            </a:r>
          </a:p>
        </p:txBody>
      </p:sp>
      <p:sp>
        <p:nvSpPr>
          <p:cNvPr id="50" name="Text Placeholder 29"/>
          <p:cNvSpPr>
            <a:spLocks noGrp="1"/>
          </p:cNvSpPr>
          <p:nvPr>
            <p:ph type="body" sz="quarter" idx="63" hasCustomPrompt="1"/>
          </p:nvPr>
        </p:nvSpPr>
        <p:spPr>
          <a:xfrm>
            <a:off x="3865439" y="2171283"/>
            <a:ext cx="2167968" cy="280987"/>
          </a:xfrm>
          <a:prstGeom prst="rect">
            <a:avLst/>
          </a:prstGeom>
        </p:spPr>
        <p:txBody>
          <a:bodyPr lIns="144000" tIns="144000" rIns="144000" bIns="144000" anchor="ctr">
            <a:noAutofit/>
          </a:bodyPr>
          <a:lstStyle>
            <a:lvl1pPr marL="0" indent="0">
              <a:buNone/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Reduced by 12%</a:t>
            </a:r>
            <a:endParaRPr lang="en-GB" dirty="0"/>
          </a:p>
        </p:txBody>
      </p:sp>
      <p:sp>
        <p:nvSpPr>
          <p:cNvPr id="51" name="Text Placeholder 29"/>
          <p:cNvSpPr>
            <a:spLocks noGrp="1"/>
          </p:cNvSpPr>
          <p:nvPr>
            <p:ph type="body" sz="quarter" idx="64" hasCustomPrompt="1"/>
          </p:nvPr>
        </p:nvSpPr>
        <p:spPr>
          <a:xfrm>
            <a:off x="957084" y="2168252"/>
            <a:ext cx="2167968" cy="280987"/>
          </a:xfrm>
          <a:prstGeom prst="rect">
            <a:avLst/>
          </a:prstGeom>
        </p:spPr>
        <p:txBody>
          <a:bodyPr lIns="144000" tIns="144000" rIns="144000" bIns="144000" anchor="ctr">
            <a:noAutofit/>
          </a:bodyPr>
          <a:lstStyle>
            <a:lvl1pPr marL="0" indent="0">
              <a:buNone/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Increase in ROI</a:t>
            </a:r>
            <a:endParaRPr lang="en-GB" dirty="0"/>
          </a:p>
        </p:txBody>
      </p:sp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29968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Case Study Slide</a:t>
            </a:r>
            <a:endParaRPr lang="en-GB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9345613" y="3056436"/>
            <a:ext cx="608362" cy="5297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 sz="8000" kern="1200" dirty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+mn-cs"/>
              </a:rPr>
              <a:t>“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1202638" y="4493677"/>
            <a:ext cx="608362" cy="5297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 sz="8000" kern="1200" dirty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+mn-cs"/>
              </a:rPr>
              <a:t>”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1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458670"/>
            <a:ext cx="3935412" cy="112066"/>
            <a:chOff x="1" y="458670"/>
            <a:chExt cx="3935412" cy="112066"/>
          </a:xfrm>
        </p:grpSpPr>
        <p:sp>
          <p:nvSpPr>
            <p:cNvPr id="18" name="Oval 17"/>
            <p:cNvSpPr/>
            <p:nvPr/>
          </p:nvSpPr>
          <p:spPr>
            <a:xfrm>
              <a:off x="3823347" y="458670"/>
              <a:ext cx="112066" cy="1120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" y="491843"/>
              <a:ext cx="3747452" cy="45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24" name="Picture Placeholder 23"/>
          <p:cNvSpPr>
            <a:spLocks noGrp="1"/>
          </p:cNvSpPr>
          <p:nvPr userDrawn="1">
            <p:ph type="pic" sz="quarter" idx="11"/>
          </p:nvPr>
        </p:nvSpPr>
        <p:spPr>
          <a:xfrm>
            <a:off x="4408963" y="1"/>
            <a:ext cx="7783037" cy="6858000"/>
          </a:xfrm>
          <a:prstGeom prst="rect">
            <a:avLst/>
          </a:prstGeom>
        </p:spPr>
        <p:txBody>
          <a:bodyPr bIns="82296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1000" y="895350"/>
            <a:ext cx="3554413" cy="4714875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>
                <a:solidFill>
                  <a:schemeClr val="bg2"/>
                </a:solidFill>
              </a:defRPr>
            </a:lvl2pPr>
            <a:lvl3pPr marL="311400" indent="0">
              <a:buNone/>
              <a:defRPr>
                <a:solidFill>
                  <a:schemeClr val="bg2"/>
                </a:solidFill>
              </a:defRPr>
            </a:lvl3pPr>
            <a:lvl4pPr marL="491400" indent="0">
              <a:buNone/>
              <a:defRPr>
                <a:solidFill>
                  <a:schemeClr val="bg2"/>
                </a:solidFill>
              </a:defRPr>
            </a:lvl4pPr>
            <a:lvl5pPr marL="6714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81000" y="5868847"/>
            <a:ext cx="1806259" cy="494056"/>
            <a:chOff x="358118" y="565300"/>
            <a:chExt cx="1193410" cy="326425"/>
          </a:xfrm>
          <a:solidFill>
            <a:schemeClr val="accent1"/>
          </a:solidFill>
        </p:grpSpPr>
        <p:grpSp>
          <p:nvGrpSpPr>
            <p:cNvPr id="22" name="Group 21"/>
            <p:cNvGrpSpPr/>
            <p:nvPr/>
          </p:nvGrpSpPr>
          <p:grpSpPr>
            <a:xfrm>
              <a:off x="358118" y="565300"/>
              <a:ext cx="1098038" cy="326425"/>
              <a:chOff x="6107359" y="2686245"/>
              <a:chExt cx="4282734" cy="1273170"/>
            </a:xfrm>
            <a:grpFill/>
          </p:grpSpPr>
          <p:grpSp>
            <p:nvGrpSpPr>
              <p:cNvPr id="25" name="Group 24"/>
              <p:cNvGrpSpPr/>
              <p:nvPr/>
            </p:nvGrpSpPr>
            <p:grpSpPr>
              <a:xfrm>
                <a:off x="6107359" y="3018926"/>
                <a:ext cx="3596318" cy="940489"/>
                <a:chOff x="6107359" y="3018926"/>
                <a:chExt cx="3596318" cy="940489"/>
              </a:xfrm>
              <a:grpFill/>
            </p:grpSpPr>
            <p:sp>
              <p:nvSpPr>
                <p:cNvPr id="28" name="Freeform 28"/>
                <p:cNvSpPr>
                  <a:spLocks/>
                </p:cNvSpPr>
                <p:nvPr/>
              </p:nvSpPr>
              <p:spPr bwMode="auto">
                <a:xfrm>
                  <a:off x="6921514" y="3187372"/>
                  <a:ext cx="388829" cy="763621"/>
                </a:xfrm>
                <a:custGeom>
                  <a:avLst/>
                  <a:gdLst>
                    <a:gd name="T0" fmla="*/ 249 w 766"/>
                    <a:gd name="T1" fmla="*/ 1504 h 1504"/>
                    <a:gd name="T2" fmla="*/ 0 w 766"/>
                    <a:gd name="T3" fmla="*/ 1504 h 1504"/>
                    <a:gd name="T4" fmla="*/ 0 w 766"/>
                    <a:gd name="T5" fmla="*/ 16 h 1504"/>
                    <a:gd name="T6" fmla="*/ 249 w 766"/>
                    <a:gd name="T7" fmla="*/ 16 h 1504"/>
                    <a:gd name="T8" fmla="*/ 249 w 766"/>
                    <a:gd name="T9" fmla="*/ 199 h 1504"/>
                    <a:gd name="T10" fmla="*/ 659 w 766"/>
                    <a:gd name="T11" fmla="*/ 0 h 1504"/>
                    <a:gd name="T12" fmla="*/ 748 w 766"/>
                    <a:gd name="T13" fmla="*/ 6 h 1504"/>
                    <a:gd name="T14" fmla="*/ 766 w 766"/>
                    <a:gd name="T15" fmla="*/ 8 h 1504"/>
                    <a:gd name="T16" fmla="*/ 766 w 766"/>
                    <a:gd name="T17" fmla="*/ 274 h 1504"/>
                    <a:gd name="T18" fmla="*/ 740 w 766"/>
                    <a:gd name="T19" fmla="*/ 268 h 1504"/>
                    <a:gd name="T20" fmla="*/ 606 w 766"/>
                    <a:gd name="T21" fmla="*/ 254 h 1504"/>
                    <a:gd name="T22" fmla="*/ 249 w 766"/>
                    <a:gd name="T23" fmla="*/ 630 h 1504"/>
                    <a:gd name="T24" fmla="*/ 249 w 766"/>
                    <a:gd name="T25" fmla="*/ 1504 h 1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6" h="1504">
                      <a:moveTo>
                        <a:pt x="249" y="1504"/>
                      </a:moveTo>
                      <a:cubicBezTo>
                        <a:pt x="0" y="1504"/>
                        <a:pt x="0" y="1504"/>
                        <a:pt x="0" y="150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49" y="16"/>
                        <a:pt x="249" y="16"/>
                        <a:pt x="249" y="16"/>
                      </a:cubicBezTo>
                      <a:cubicBezTo>
                        <a:pt x="249" y="199"/>
                        <a:pt x="249" y="199"/>
                        <a:pt x="249" y="199"/>
                      </a:cubicBezTo>
                      <a:cubicBezTo>
                        <a:pt x="338" y="73"/>
                        <a:pt x="486" y="0"/>
                        <a:pt x="659" y="0"/>
                      </a:cubicBezTo>
                      <a:cubicBezTo>
                        <a:pt x="691" y="0"/>
                        <a:pt x="728" y="3"/>
                        <a:pt x="748" y="6"/>
                      </a:cubicBezTo>
                      <a:cubicBezTo>
                        <a:pt x="766" y="8"/>
                        <a:pt x="766" y="8"/>
                        <a:pt x="766" y="8"/>
                      </a:cubicBezTo>
                      <a:cubicBezTo>
                        <a:pt x="766" y="274"/>
                        <a:pt x="766" y="274"/>
                        <a:pt x="766" y="274"/>
                      </a:cubicBezTo>
                      <a:cubicBezTo>
                        <a:pt x="740" y="268"/>
                        <a:pt x="740" y="268"/>
                        <a:pt x="740" y="268"/>
                      </a:cubicBezTo>
                      <a:cubicBezTo>
                        <a:pt x="705" y="259"/>
                        <a:pt x="658" y="254"/>
                        <a:pt x="606" y="254"/>
                      </a:cubicBezTo>
                      <a:cubicBezTo>
                        <a:pt x="396" y="254"/>
                        <a:pt x="249" y="409"/>
                        <a:pt x="249" y="630"/>
                      </a:cubicBezTo>
                      <a:lnTo>
                        <a:pt x="249" y="150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Freeform 29"/>
                <p:cNvSpPr>
                  <a:spLocks noEditPoints="1"/>
                </p:cNvSpPr>
                <p:nvPr/>
              </p:nvSpPr>
              <p:spPr bwMode="auto">
                <a:xfrm>
                  <a:off x="8149764" y="3169123"/>
                  <a:ext cx="699050" cy="779062"/>
                </a:xfrm>
                <a:custGeom>
                  <a:avLst/>
                  <a:gdLst>
                    <a:gd name="T0" fmla="*/ 728 w 1379"/>
                    <a:gd name="T1" fmla="*/ 1536 h 1536"/>
                    <a:gd name="T2" fmla="*/ 1304 w 1379"/>
                    <a:gd name="T3" fmla="*/ 1289 h 1536"/>
                    <a:gd name="T4" fmla="*/ 1317 w 1379"/>
                    <a:gd name="T5" fmla="*/ 1274 h 1536"/>
                    <a:gd name="T6" fmla="*/ 1157 w 1379"/>
                    <a:gd name="T7" fmla="*/ 1109 h 1536"/>
                    <a:gd name="T8" fmla="*/ 1142 w 1379"/>
                    <a:gd name="T9" fmla="*/ 1126 h 1536"/>
                    <a:gd name="T10" fmla="*/ 728 w 1379"/>
                    <a:gd name="T11" fmla="*/ 1315 h 1536"/>
                    <a:gd name="T12" fmla="*/ 251 w 1379"/>
                    <a:gd name="T13" fmla="*/ 848 h 1536"/>
                    <a:gd name="T14" fmla="*/ 1375 w 1379"/>
                    <a:gd name="T15" fmla="*/ 848 h 1536"/>
                    <a:gd name="T16" fmla="*/ 1376 w 1379"/>
                    <a:gd name="T17" fmla="*/ 828 h 1536"/>
                    <a:gd name="T18" fmla="*/ 1379 w 1379"/>
                    <a:gd name="T19" fmla="*/ 739 h 1536"/>
                    <a:gd name="T20" fmla="*/ 1202 w 1379"/>
                    <a:gd name="T21" fmla="*/ 217 h 1536"/>
                    <a:gd name="T22" fmla="*/ 722 w 1379"/>
                    <a:gd name="T23" fmla="*/ 0 h 1536"/>
                    <a:gd name="T24" fmla="*/ 0 w 1379"/>
                    <a:gd name="T25" fmla="*/ 788 h 1536"/>
                    <a:gd name="T26" fmla="*/ 0 w 1379"/>
                    <a:gd name="T27" fmla="*/ 799 h 1536"/>
                    <a:gd name="T28" fmla="*/ 728 w 1379"/>
                    <a:gd name="T29" fmla="*/ 1536 h 1536"/>
                    <a:gd name="T30" fmla="*/ 266 w 1379"/>
                    <a:gd name="T31" fmla="*/ 627 h 1536"/>
                    <a:gd name="T32" fmla="*/ 722 w 1379"/>
                    <a:gd name="T33" fmla="*/ 236 h 1536"/>
                    <a:gd name="T34" fmla="*/ 1125 w 1379"/>
                    <a:gd name="T35" fmla="*/ 627 h 1536"/>
                    <a:gd name="T36" fmla="*/ 266 w 1379"/>
                    <a:gd name="T37" fmla="*/ 62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79" h="1536">
                      <a:moveTo>
                        <a:pt x="728" y="1536"/>
                      </a:moveTo>
                      <a:cubicBezTo>
                        <a:pt x="974" y="1536"/>
                        <a:pt x="1151" y="1460"/>
                        <a:pt x="1304" y="1289"/>
                      </a:cubicBezTo>
                      <a:cubicBezTo>
                        <a:pt x="1317" y="1274"/>
                        <a:pt x="1317" y="1274"/>
                        <a:pt x="1317" y="1274"/>
                      </a:cubicBezTo>
                      <a:cubicBezTo>
                        <a:pt x="1157" y="1109"/>
                        <a:pt x="1157" y="1109"/>
                        <a:pt x="1157" y="1109"/>
                      </a:cubicBezTo>
                      <a:cubicBezTo>
                        <a:pt x="1142" y="1126"/>
                        <a:pt x="1142" y="1126"/>
                        <a:pt x="1142" y="1126"/>
                      </a:cubicBezTo>
                      <a:cubicBezTo>
                        <a:pt x="1029" y="1245"/>
                        <a:pt x="925" y="1315"/>
                        <a:pt x="728" y="1315"/>
                      </a:cubicBezTo>
                      <a:cubicBezTo>
                        <a:pt x="451" y="1315"/>
                        <a:pt x="269" y="1137"/>
                        <a:pt x="251" y="848"/>
                      </a:cubicBezTo>
                      <a:cubicBezTo>
                        <a:pt x="1375" y="848"/>
                        <a:pt x="1375" y="848"/>
                        <a:pt x="1375" y="848"/>
                      </a:cubicBezTo>
                      <a:cubicBezTo>
                        <a:pt x="1376" y="828"/>
                        <a:pt x="1376" y="828"/>
                        <a:pt x="1376" y="828"/>
                      </a:cubicBezTo>
                      <a:cubicBezTo>
                        <a:pt x="1379" y="787"/>
                        <a:pt x="1379" y="741"/>
                        <a:pt x="1379" y="739"/>
                      </a:cubicBezTo>
                      <a:cubicBezTo>
                        <a:pt x="1379" y="536"/>
                        <a:pt x="1316" y="351"/>
                        <a:pt x="1202" y="217"/>
                      </a:cubicBezTo>
                      <a:cubicBezTo>
                        <a:pt x="1081" y="75"/>
                        <a:pt x="915" y="0"/>
                        <a:pt x="722" y="0"/>
                      </a:cubicBezTo>
                      <a:cubicBezTo>
                        <a:pt x="297" y="0"/>
                        <a:pt x="0" y="324"/>
                        <a:pt x="0" y="788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0" y="1240"/>
                        <a:pt x="292" y="1536"/>
                        <a:pt x="728" y="1536"/>
                      </a:cubicBezTo>
                      <a:moveTo>
                        <a:pt x="266" y="627"/>
                      </a:moveTo>
                      <a:cubicBezTo>
                        <a:pt x="291" y="409"/>
                        <a:pt x="491" y="236"/>
                        <a:pt x="722" y="236"/>
                      </a:cubicBezTo>
                      <a:cubicBezTo>
                        <a:pt x="938" y="236"/>
                        <a:pt x="1114" y="409"/>
                        <a:pt x="1125" y="627"/>
                      </a:cubicBezTo>
                      <a:lnTo>
                        <a:pt x="266" y="6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Rectangle 30"/>
                <p:cNvSpPr>
                  <a:spLocks noChangeArrowheads="1"/>
                </p:cNvSpPr>
                <p:nvPr/>
              </p:nvSpPr>
              <p:spPr bwMode="auto">
                <a:xfrm>
                  <a:off x="7433870" y="3194390"/>
                  <a:ext cx="126334" cy="7566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Freeform 31"/>
                <p:cNvSpPr>
                  <a:spLocks/>
                </p:cNvSpPr>
                <p:nvPr/>
              </p:nvSpPr>
              <p:spPr bwMode="auto">
                <a:xfrm>
                  <a:off x="7779184" y="3018926"/>
                  <a:ext cx="290569" cy="940489"/>
                </a:xfrm>
                <a:custGeom>
                  <a:avLst/>
                  <a:gdLst>
                    <a:gd name="T0" fmla="*/ 426 w 575"/>
                    <a:gd name="T1" fmla="*/ 1852 h 1852"/>
                    <a:gd name="T2" fmla="*/ 147 w 575"/>
                    <a:gd name="T3" fmla="*/ 1776 h 1852"/>
                    <a:gd name="T4" fmla="*/ 0 w 575"/>
                    <a:gd name="T5" fmla="*/ 1391 h 1852"/>
                    <a:gd name="T6" fmla="*/ 0 w 575"/>
                    <a:gd name="T7" fmla="*/ 580 h 1852"/>
                    <a:gd name="T8" fmla="*/ 0 w 575"/>
                    <a:gd name="T9" fmla="*/ 344 h 1852"/>
                    <a:gd name="T10" fmla="*/ 0 w 575"/>
                    <a:gd name="T11" fmla="*/ 0 h 1852"/>
                    <a:gd name="T12" fmla="*/ 250 w 575"/>
                    <a:gd name="T13" fmla="*/ 0 h 1852"/>
                    <a:gd name="T14" fmla="*/ 250 w 575"/>
                    <a:gd name="T15" fmla="*/ 344 h 1852"/>
                    <a:gd name="T16" fmla="*/ 575 w 575"/>
                    <a:gd name="T17" fmla="*/ 344 h 1852"/>
                    <a:gd name="T18" fmla="*/ 575 w 575"/>
                    <a:gd name="T19" fmla="*/ 580 h 1852"/>
                    <a:gd name="T20" fmla="*/ 250 w 575"/>
                    <a:gd name="T21" fmla="*/ 580 h 1852"/>
                    <a:gd name="T22" fmla="*/ 250 w 575"/>
                    <a:gd name="T23" fmla="*/ 1391 h 1852"/>
                    <a:gd name="T24" fmla="*/ 423 w 575"/>
                    <a:gd name="T25" fmla="*/ 1616 h 1852"/>
                    <a:gd name="T26" fmla="*/ 550 w 575"/>
                    <a:gd name="T27" fmla="*/ 1608 h 1852"/>
                    <a:gd name="T28" fmla="*/ 575 w 575"/>
                    <a:gd name="T29" fmla="*/ 1604 h 1852"/>
                    <a:gd name="T30" fmla="*/ 575 w 575"/>
                    <a:gd name="T31" fmla="*/ 1834 h 1852"/>
                    <a:gd name="T32" fmla="*/ 559 w 575"/>
                    <a:gd name="T33" fmla="*/ 1838 h 1852"/>
                    <a:gd name="T34" fmla="*/ 426 w 575"/>
                    <a:gd name="T35" fmla="*/ 1852 h 1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5" h="1852">
                      <a:moveTo>
                        <a:pt x="426" y="1852"/>
                      </a:moveTo>
                      <a:cubicBezTo>
                        <a:pt x="349" y="1852"/>
                        <a:pt x="237" y="1844"/>
                        <a:pt x="147" y="1776"/>
                      </a:cubicBezTo>
                      <a:cubicBezTo>
                        <a:pt x="50" y="1702"/>
                        <a:pt x="0" y="1573"/>
                        <a:pt x="0" y="1391"/>
                      </a:cubicBezTo>
                      <a:cubicBezTo>
                        <a:pt x="0" y="580"/>
                        <a:pt x="0" y="580"/>
                        <a:pt x="0" y="580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0" y="344"/>
                        <a:pt x="250" y="344"/>
                        <a:pt x="250" y="344"/>
                      </a:cubicBezTo>
                      <a:cubicBezTo>
                        <a:pt x="575" y="344"/>
                        <a:pt x="575" y="344"/>
                        <a:pt x="575" y="344"/>
                      </a:cubicBezTo>
                      <a:cubicBezTo>
                        <a:pt x="575" y="580"/>
                        <a:pt x="575" y="580"/>
                        <a:pt x="575" y="580"/>
                      </a:cubicBezTo>
                      <a:cubicBezTo>
                        <a:pt x="250" y="580"/>
                        <a:pt x="250" y="580"/>
                        <a:pt x="250" y="580"/>
                      </a:cubicBezTo>
                      <a:cubicBezTo>
                        <a:pt x="250" y="1391"/>
                        <a:pt x="250" y="1391"/>
                        <a:pt x="250" y="1391"/>
                      </a:cubicBezTo>
                      <a:cubicBezTo>
                        <a:pt x="250" y="1579"/>
                        <a:pt x="316" y="1616"/>
                        <a:pt x="423" y="1616"/>
                      </a:cubicBezTo>
                      <a:cubicBezTo>
                        <a:pt x="462" y="1616"/>
                        <a:pt x="499" y="1616"/>
                        <a:pt x="550" y="1608"/>
                      </a:cubicBezTo>
                      <a:cubicBezTo>
                        <a:pt x="575" y="1604"/>
                        <a:pt x="575" y="1604"/>
                        <a:pt x="575" y="1604"/>
                      </a:cubicBezTo>
                      <a:cubicBezTo>
                        <a:pt x="575" y="1834"/>
                        <a:pt x="575" y="1834"/>
                        <a:pt x="575" y="1834"/>
                      </a:cubicBezTo>
                      <a:cubicBezTo>
                        <a:pt x="559" y="1838"/>
                        <a:pt x="559" y="1838"/>
                        <a:pt x="559" y="1838"/>
                      </a:cubicBezTo>
                      <a:cubicBezTo>
                        <a:pt x="507" y="1850"/>
                        <a:pt x="471" y="1852"/>
                        <a:pt x="426" y="1852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Freeform 32"/>
                <p:cNvSpPr>
                  <a:spLocks noEditPoints="1"/>
                </p:cNvSpPr>
                <p:nvPr/>
              </p:nvSpPr>
              <p:spPr bwMode="auto">
                <a:xfrm>
                  <a:off x="8930230" y="3169123"/>
                  <a:ext cx="773447" cy="790292"/>
                </a:xfrm>
                <a:custGeom>
                  <a:avLst/>
                  <a:gdLst>
                    <a:gd name="T0" fmla="*/ 762 w 1524"/>
                    <a:gd name="T1" fmla="*/ 1557 h 1557"/>
                    <a:gd name="T2" fmla="*/ 1300 w 1524"/>
                    <a:gd name="T3" fmla="*/ 1337 h 1557"/>
                    <a:gd name="T4" fmla="*/ 1524 w 1524"/>
                    <a:gd name="T5" fmla="*/ 779 h 1557"/>
                    <a:gd name="T6" fmla="*/ 1300 w 1524"/>
                    <a:gd name="T7" fmla="*/ 220 h 1557"/>
                    <a:gd name="T8" fmla="*/ 762 w 1524"/>
                    <a:gd name="T9" fmla="*/ 0 h 1557"/>
                    <a:gd name="T10" fmla="*/ 224 w 1524"/>
                    <a:gd name="T11" fmla="*/ 220 h 1557"/>
                    <a:gd name="T12" fmla="*/ 0 w 1524"/>
                    <a:gd name="T13" fmla="*/ 779 h 1557"/>
                    <a:gd name="T14" fmla="*/ 224 w 1524"/>
                    <a:gd name="T15" fmla="*/ 1337 h 1557"/>
                    <a:gd name="T16" fmla="*/ 762 w 1524"/>
                    <a:gd name="T17" fmla="*/ 1557 h 1557"/>
                    <a:gd name="T18" fmla="*/ 762 w 1524"/>
                    <a:gd name="T19" fmla="*/ 236 h 1557"/>
                    <a:gd name="T20" fmla="*/ 1129 w 1524"/>
                    <a:gd name="T21" fmla="*/ 390 h 1557"/>
                    <a:gd name="T22" fmla="*/ 1274 w 1524"/>
                    <a:gd name="T23" fmla="*/ 779 h 1557"/>
                    <a:gd name="T24" fmla="*/ 1129 w 1524"/>
                    <a:gd name="T25" fmla="*/ 1167 h 1557"/>
                    <a:gd name="T26" fmla="*/ 762 w 1524"/>
                    <a:gd name="T27" fmla="*/ 1321 h 1557"/>
                    <a:gd name="T28" fmla="*/ 395 w 1524"/>
                    <a:gd name="T29" fmla="*/ 1167 h 1557"/>
                    <a:gd name="T30" fmla="*/ 250 w 1524"/>
                    <a:gd name="T31" fmla="*/ 779 h 1557"/>
                    <a:gd name="T32" fmla="*/ 395 w 1524"/>
                    <a:gd name="T33" fmla="*/ 390 h 1557"/>
                    <a:gd name="T34" fmla="*/ 762 w 1524"/>
                    <a:gd name="T35" fmla="*/ 236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24" h="1557">
                      <a:moveTo>
                        <a:pt x="762" y="1557"/>
                      </a:moveTo>
                      <a:cubicBezTo>
                        <a:pt x="967" y="1557"/>
                        <a:pt x="1158" y="1479"/>
                        <a:pt x="1300" y="1337"/>
                      </a:cubicBezTo>
                      <a:cubicBezTo>
                        <a:pt x="1444" y="1192"/>
                        <a:pt x="1524" y="994"/>
                        <a:pt x="1524" y="779"/>
                      </a:cubicBezTo>
                      <a:cubicBezTo>
                        <a:pt x="1524" y="563"/>
                        <a:pt x="1444" y="365"/>
                        <a:pt x="1300" y="220"/>
                      </a:cubicBezTo>
                      <a:cubicBezTo>
                        <a:pt x="1158" y="78"/>
                        <a:pt x="967" y="0"/>
                        <a:pt x="762" y="0"/>
                      </a:cubicBezTo>
                      <a:cubicBezTo>
                        <a:pt x="557" y="0"/>
                        <a:pt x="366" y="78"/>
                        <a:pt x="224" y="220"/>
                      </a:cubicBezTo>
                      <a:cubicBezTo>
                        <a:pt x="79" y="365"/>
                        <a:pt x="0" y="563"/>
                        <a:pt x="0" y="779"/>
                      </a:cubicBezTo>
                      <a:cubicBezTo>
                        <a:pt x="0" y="994"/>
                        <a:pt x="79" y="1192"/>
                        <a:pt x="224" y="1337"/>
                      </a:cubicBezTo>
                      <a:cubicBezTo>
                        <a:pt x="366" y="1479"/>
                        <a:pt x="557" y="1557"/>
                        <a:pt x="762" y="1557"/>
                      </a:cubicBezTo>
                      <a:moveTo>
                        <a:pt x="762" y="236"/>
                      </a:moveTo>
                      <a:cubicBezTo>
                        <a:pt x="904" y="236"/>
                        <a:pt x="1035" y="291"/>
                        <a:pt x="1129" y="390"/>
                      </a:cubicBezTo>
                      <a:cubicBezTo>
                        <a:pt x="1222" y="490"/>
                        <a:pt x="1274" y="628"/>
                        <a:pt x="1274" y="779"/>
                      </a:cubicBezTo>
                      <a:cubicBezTo>
                        <a:pt x="1274" y="929"/>
                        <a:pt x="1222" y="1067"/>
                        <a:pt x="1129" y="1167"/>
                      </a:cubicBezTo>
                      <a:cubicBezTo>
                        <a:pt x="1035" y="1267"/>
                        <a:pt x="904" y="1321"/>
                        <a:pt x="762" y="1321"/>
                      </a:cubicBezTo>
                      <a:cubicBezTo>
                        <a:pt x="619" y="1321"/>
                        <a:pt x="489" y="1267"/>
                        <a:pt x="395" y="1167"/>
                      </a:cubicBezTo>
                      <a:cubicBezTo>
                        <a:pt x="301" y="1067"/>
                        <a:pt x="250" y="929"/>
                        <a:pt x="250" y="779"/>
                      </a:cubicBezTo>
                      <a:cubicBezTo>
                        <a:pt x="250" y="628"/>
                        <a:pt x="301" y="490"/>
                        <a:pt x="395" y="390"/>
                      </a:cubicBezTo>
                      <a:cubicBezTo>
                        <a:pt x="489" y="291"/>
                        <a:pt x="619" y="236"/>
                        <a:pt x="762" y="23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Freeform 33"/>
                <p:cNvSpPr>
                  <a:spLocks/>
                </p:cNvSpPr>
                <p:nvPr/>
              </p:nvSpPr>
              <p:spPr bwMode="auto">
                <a:xfrm>
                  <a:off x="6107359" y="3169123"/>
                  <a:ext cx="673783" cy="790292"/>
                </a:xfrm>
                <a:custGeom>
                  <a:avLst/>
                  <a:gdLst>
                    <a:gd name="T0" fmla="*/ 767 w 1326"/>
                    <a:gd name="T1" fmla="*/ 1557 h 1557"/>
                    <a:gd name="T2" fmla="*/ 225 w 1326"/>
                    <a:gd name="T3" fmla="*/ 1337 h 1557"/>
                    <a:gd name="T4" fmla="*/ 0 w 1326"/>
                    <a:gd name="T5" fmla="*/ 779 h 1557"/>
                    <a:gd name="T6" fmla="*/ 225 w 1326"/>
                    <a:gd name="T7" fmla="*/ 220 h 1557"/>
                    <a:gd name="T8" fmla="*/ 767 w 1326"/>
                    <a:gd name="T9" fmla="*/ 0 h 1557"/>
                    <a:gd name="T10" fmla="*/ 1313 w 1326"/>
                    <a:gd name="T11" fmla="*/ 220 h 1557"/>
                    <a:gd name="T12" fmla="*/ 1326 w 1326"/>
                    <a:gd name="T13" fmla="*/ 234 h 1557"/>
                    <a:gd name="T14" fmla="*/ 1174 w 1326"/>
                    <a:gd name="T15" fmla="*/ 415 h 1557"/>
                    <a:gd name="T16" fmla="*/ 1157 w 1326"/>
                    <a:gd name="T17" fmla="*/ 397 h 1557"/>
                    <a:gd name="T18" fmla="*/ 767 w 1326"/>
                    <a:gd name="T19" fmla="*/ 236 h 1557"/>
                    <a:gd name="T20" fmla="*/ 397 w 1326"/>
                    <a:gd name="T21" fmla="*/ 391 h 1557"/>
                    <a:gd name="T22" fmla="*/ 250 w 1326"/>
                    <a:gd name="T23" fmla="*/ 779 h 1557"/>
                    <a:gd name="T24" fmla="*/ 397 w 1326"/>
                    <a:gd name="T25" fmla="*/ 1167 h 1557"/>
                    <a:gd name="T26" fmla="*/ 767 w 1326"/>
                    <a:gd name="T27" fmla="*/ 1321 h 1557"/>
                    <a:gd name="T28" fmla="*/ 1157 w 1326"/>
                    <a:gd name="T29" fmla="*/ 1160 h 1557"/>
                    <a:gd name="T30" fmla="*/ 1174 w 1326"/>
                    <a:gd name="T31" fmla="*/ 1143 h 1557"/>
                    <a:gd name="T32" fmla="*/ 1326 w 1326"/>
                    <a:gd name="T33" fmla="*/ 1324 h 1557"/>
                    <a:gd name="T34" fmla="*/ 1313 w 1326"/>
                    <a:gd name="T35" fmla="*/ 1338 h 1557"/>
                    <a:gd name="T36" fmla="*/ 767 w 1326"/>
                    <a:gd name="T37" fmla="*/ 1557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6" h="1557">
                      <a:moveTo>
                        <a:pt x="767" y="1557"/>
                      </a:moveTo>
                      <a:cubicBezTo>
                        <a:pt x="560" y="1557"/>
                        <a:pt x="368" y="1479"/>
                        <a:pt x="225" y="1337"/>
                      </a:cubicBezTo>
                      <a:cubicBezTo>
                        <a:pt x="80" y="1192"/>
                        <a:pt x="0" y="994"/>
                        <a:pt x="0" y="779"/>
                      </a:cubicBezTo>
                      <a:cubicBezTo>
                        <a:pt x="0" y="563"/>
                        <a:pt x="80" y="365"/>
                        <a:pt x="225" y="220"/>
                      </a:cubicBezTo>
                      <a:cubicBezTo>
                        <a:pt x="368" y="78"/>
                        <a:pt x="560" y="0"/>
                        <a:pt x="767" y="0"/>
                      </a:cubicBezTo>
                      <a:cubicBezTo>
                        <a:pt x="985" y="0"/>
                        <a:pt x="1174" y="76"/>
                        <a:pt x="1313" y="220"/>
                      </a:cubicBezTo>
                      <a:cubicBezTo>
                        <a:pt x="1326" y="234"/>
                        <a:pt x="1326" y="234"/>
                        <a:pt x="1326" y="234"/>
                      </a:cubicBezTo>
                      <a:cubicBezTo>
                        <a:pt x="1174" y="415"/>
                        <a:pt x="1174" y="415"/>
                        <a:pt x="1174" y="415"/>
                      </a:cubicBezTo>
                      <a:cubicBezTo>
                        <a:pt x="1157" y="397"/>
                        <a:pt x="1157" y="397"/>
                        <a:pt x="1157" y="397"/>
                      </a:cubicBezTo>
                      <a:cubicBezTo>
                        <a:pt x="1057" y="292"/>
                        <a:pt x="922" y="236"/>
                        <a:pt x="767" y="236"/>
                      </a:cubicBezTo>
                      <a:cubicBezTo>
                        <a:pt x="623" y="236"/>
                        <a:pt x="491" y="291"/>
                        <a:pt x="397" y="391"/>
                      </a:cubicBezTo>
                      <a:cubicBezTo>
                        <a:pt x="302" y="490"/>
                        <a:pt x="250" y="628"/>
                        <a:pt x="250" y="779"/>
                      </a:cubicBezTo>
                      <a:cubicBezTo>
                        <a:pt x="250" y="929"/>
                        <a:pt x="302" y="1067"/>
                        <a:pt x="397" y="1167"/>
                      </a:cubicBezTo>
                      <a:cubicBezTo>
                        <a:pt x="491" y="1267"/>
                        <a:pt x="623" y="1321"/>
                        <a:pt x="767" y="1321"/>
                      </a:cubicBezTo>
                      <a:cubicBezTo>
                        <a:pt x="922" y="1321"/>
                        <a:pt x="1057" y="1266"/>
                        <a:pt x="1157" y="1160"/>
                      </a:cubicBezTo>
                      <a:cubicBezTo>
                        <a:pt x="1174" y="1143"/>
                        <a:pt x="1174" y="1143"/>
                        <a:pt x="1174" y="1143"/>
                      </a:cubicBezTo>
                      <a:cubicBezTo>
                        <a:pt x="1326" y="1324"/>
                        <a:pt x="1326" y="1324"/>
                        <a:pt x="1326" y="1324"/>
                      </a:cubicBezTo>
                      <a:cubicBezTo>
                        <a:pt x="1313" y="1338"/>
                        <a:pt x="1313" y="1338"/>
                        <a:pt x="1313" y="1338"/>
                      </a:cubicBezTo>
                      <a:cubicBezTo>
                        <a:pt x="1174" y="1481"/>
                        <a:pt x="985" y="1557"/>
                        <a:pt x="767" y="1557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" name="Freeform 36"/>
              <p:cNvSpPr>
                <a:spLocks/>
              </p:cNvSpPr>
              <p:nvPr/>
            </p:nvSpPr>
            <p:spPr bwMode="auto">
              <a:xfrm>
                <a:off x="7774972" y="2739586"/>
                <a:ext cx="2615121" cy="1163680"/>
              </a:xfrm>
              <a:custGeom>
                <a:avLst/>
                <a:gdLst>
                  <a:gd name="T0" fmla="*/ 5155 w 5155"/>
                  <a:gd name="T1" fmla="*/ 2121 h 2294"/>
                  <a:gd name="T2" fmla="*/ 4647 w 5155"/>
                  <a:gd name="T3" fmla="*/ 2121 h 2294"/>
                  <a:gd name="T4" fmla="*/ 4409 w 5155"/>
                  <a:gd name="T5" fmla="*/ 1883 h 2294"/>
                  <a:gd name="T6" fmla="*/ 4409 w 5155"/>
                  <a:gd name="T7" fmla="*/ 389 h 2294"/>
                  <a:gd name="T8" fmla="*/ 4020 w 5155"/>
                  <a:gd name="T9" fmla="*/ 0 h 2294"/>
                  <a:gd name="T10" fmla="*/ 0 w 5155"/>
                  <a:gd name="T11" fmla="*/ 0 h 2294"/>
                  <a:gd name="T12" fmla="*/ 0 w 5155"/>
                  <a:gd name="T13" fmla="*/ 173 h 2294"/>
                  <a:gd name="T14" fmla="*/ 3999 w 5155"/>
                  <a:gd name="T15" fmla="*/ 173 h 2294"/>
                  <a:gd name="T16" fmla="*/ 4236 w 5155"/>
                  <a:gd name="T17" fmla="*/ 410 h 2294"/>
                  <a:gd name="T18" fmla="*/ 4236 w 5155"/>
                  <a:gd name="T19" fmla="*/ 1905 h 2294"/>
                  <a:gd name="T20" fmla="*/ 4625 w 5155"/>
                  <a:gd name="T21" fmla="*/ 2294 h 2294"/>
                  <a:gd name="T22" fmla="*/ 5155 w 5155"/>
                  <a:gd name="T23" fmla="*/ 2294 h 2294"/>
                  <a:gd name="T24" fmla="*/ 5155 w 5155"/>
                  <a:gd name="T25" fmla="*/ 2121 h 2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5" h="2294">
                    <a:moveTo>
                      <a:pt x="5155" y="2121"/>
                    </a:moveTo>
                    <a:cubicBezTo>
                      <a:pt x="4647" y="2121"/>
                      <a:pt x="4647" y="2121"/>
                      <a:pt x="4647" y="2121"/>
                    </a:cubicBezTo>
                    <a:cubicBezTo>
                      <a:pt x="4516" y="2121"/>
                      <a:pt x="4409" y="2015"/>
                      <a:pt x="4409" y="1883"/>
                    </a:cubicBezTo>
                    <a:cubicBezTo>
                      <a:pt x="4409" y="389"/>
                      <a:pt x="4409" y="389"/>
                      <a:pt x="4409" y="389"/>
                    </a:cubicBezTo>
                    <a:cubicBezTo>
                      <a:pt x="4409" y="174"/>
                      <a:pt x="4235" y="0"/>
                      <a:pt x="40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999" y="173"/>
                      <a:pt x="3999" y="173"/>
                      <a:pt x="3999" y="173"/>
                    </a:cubicBezTo>
                    <a:cubicBezTo>
                      <a:pt x="4130" y="173"/>
                      <a:pt x="4236" y="279"/>
                      <a:pt x="4236" y="410"/>
                    </a:cubicBezTo>
                    <a:cubicBezTo>
                      <a:pt x="4236" y="1905"/>
                      <a:pt x="4236" y="1905"/>
                      <a:pt x="4236" y="1905"/>
                    </a:cubicBezTo>
                    <a:cubicBezTo>
                      <a:pt x="4236" y="2120"/>
                      <a:pt x="4411" y="2294"/>
                      <a:pt x="4625" y="2294"/>
                    </a:cubicBezTo>
                    <a:cubicBezTo>
                      <a:pt x="5155" y="2294"/>
                      <a:pt x="5155" y="2294"/>
                      <a:pt x="5155" y="2294"/>
                    </a:cubicBezTo>
                    <a:lnTo>
                      <a:pt x="5155" y="2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" name="Oval 34"/>
              <p:cNvSpPr>
                <a:spLocks noChangeArrowheads="1"/>
              </p:cNvSpPr>
              <p:nvPr/>
            </p:nvSpPr>
            <p:spPr bwMode="auto">
              <a:xfrm>
                <a:off x="7400181" y="2686245"/>
                <a:ext cx="193713" cy="1965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501862" y="841699"/>
              <a:ext cx="49666" cy="500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0605B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43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35360" y="5976930"/>
            <a:ext cx="1755195" cy="480086"/>
            <a:chOff x="358118" y="565300"/>
            <a:chExt cx="1193410" cy="326425"/>
          </a:xfrm>
          <a:solidFill>
            <a:schemeClr val="bg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358118" y="565300"/>
              <a:ext cx="1098038" cy="326425"/>
              <a:chOff x="6107359" y="2686245"/>
              <a:chExt cx="4282734" cy="1273170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>
                <a:off x="6107359" y="3018926"/>
                <a:ext cx="3596318" cy="940489"/>
                <a:chOff x="6107359" y="3018926"/>
                <a:chExt cx="3596318" cy="940489"/>
              </a:xfrm>
              <a:grpFill/>
            </p:grpSpPr>
            <p:sp>
              <p:nvSpPr>
                <p:cNvPr id="11" name="Freeform 28"/>
                <p:cNvSpPr>
                  <a:spLocks/>
                </p:cNvSpPr>
                <p:nvPr/>
              </p:nvSpPr>
              <p:spPr bwMode="auto">
                <a:xfrm>
                  <a:off x="6921514" y="3187372"/>
                  <a:ext cx="388829" cy="763621"/>
                </a:xfrm>
                <a:custGeom>
                  <a:avLst/>
                  <a:gdLst>
                    <a:gd name="T0" fmla="*/ 249 w 766"/>
                    <a:gd name="T1" fmla="*/ 1504 h 1504"/>
                    <a:gd name="T2" fmla="*/ 0 w 766"/>
                    <a:gd name="T3" fmla="*/ 1504 h 1504"/>
                    <a:gd name="T4" fmla="*/ 0 w 766"/>
                    <a:gd name="T5" fmla="*/ 16 h 1504"/>
                    <a:gd name="T6" fmla="*/ 249 w 766"/>
                    <a:gd name="T7" fmla="*/ 16 h 1504"/>
                    <a:gd name="T8" fmla="*/ 249 w 766"/>
                    <a:gd name="T9" fmla="*/ 199 h 1504"/>
                    <a:gd name="T10" fmla="*/ 659 w 766"/>
                    <a:gd name="T11" fmla="*/ 0 h 1504"/>
                    <a:gd name="T12" fmla="*/ 748 w 766"/>
                    <a:gd name="T13" fmla="*/ 6 h 1504"/>
                    <a:gd name="T14" fmla="*/ 766 w 766"/>
                    <a:gd name="T15" fmla="*/ 8 h 1504"/>
                    <a:gd name="T16" fmla="*/ 766 w 766"/>
                    <a:gd name="T17" fmla="*/ 274 h 1504"/>
                    <a:gd name="T18" fmla="*/ 740 w 766"/>
                    <a:gd name="T19" fmla="*/ 268 h 1504"/>
                    <a:gd name="T20" fmla="*/ 606 w 766"/>
                    <a:gd name="T21" fmla="*/ 254 h 1504"/>
                    <a:gd name="T22" fmla="*/ 249 w 766"/>
                    <a:gd name="T23" fmla="*/ 630 h 1504"/>
                    <a:gd name="T24" fmla="*/ 249 w 766"/>
                    <a:gd name="T25" fmla="*/ 1504 h 1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6" h="1504">
                      <a:moveTo>
                        <a:pt x="249" y="1504"/>
                      </a:moveTo>
                      <a:cubicBezTo>
                        <a:pt x="0" y="1504"/>
                        <a:pt x="0" y="1504"/>
                        <a:pt x="0" y="150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49" y="16"/>
                        <a:pt x="249" y="16"/>
                        <a:pt x="249" y="16"/>
                      </a:cubicBezTo>
                      <a:cubicBezTo>
                        <a:pt x="249" y="199"/>
                        <a:pt x="249" y="199"/>
                        <a:pt x="249" y="199"/>
                      </a:cubicBezTo>
                      <a:cubicBezTo>
                        <a:pt x="338" y="73"/>
                        <a:pt x="486" y="0"/>
                        <a:pt x="659" y="0"/>
                      </a:cubicBezTo>
                      <a:cubicBezTo>
                        <a:pt x="691" y="0"/>
                        <a:pt x="728" y="3"/>
                        <a:pt x="748" y="6"/>
                      </a:cubicBezTo>
                      <a:cubicBezTo>
                        <a:pt x="766" y="8"/>
                        <a:pt x="766" y="8"/>
                        <a:pt x="766" y="8"/>
                      </a:cubicBezTo>
                      <a:cubicBezTo>
                        <a:pt x="766" y="274"/>
                        <a:pt x="766" y="274"/>
                        <a:pt x="766" y="274"/>
                      </a:cubicBezTo>
                      <a:cubicBezTo>
                        <a:pt x="740" y="268"/>
                        <a:pt x="740" y="268"/>
                        <a:pt x="740" y="268"/>
                      </a:cubicBezTo>
                      <a:cubicBezTo>
                        <a:pt x="705" y="259"/>
                        <a:pt x="658" y="254"/>
                        <a:pt x="606" y="254"/>
                      </a:cubicBezTo>
                      <a:cubicBezTo>
                        <a:pt x="396" y="254"/>
                        <a:pt x="249" y="409"/>
                        <a:pt x="249" y="630"/>
                      </a:cubicBezTo>
                      <a:lnTo>
                        <a:pt x="249" y="15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Freeform 29"/>
                <p:cNvSpPr>
                  <a:spLocks noEditPoints="1"/>
                </p:cNvSpPr>
                <p:nvPr/>
              </p:nvSpPr>
              <p:spPr bwMode="auto">
                <a:xfrm>
                  <a:off x="8149764" y="3169123"/>
                  <a:ext cx="699050" cy="779062"/>
                </a:xfrm>
                <a:custGeom>
                  <a:avLst/>
                  <a:gdLst>
                    <a:gd name="T0" fmla="*/ 728 w 1379"/>
                    <a:gd name="T1" fmla="*/ 1536 h 1536"/>
                    <a:gd name="T2" fmla="*/ 1304 w 1379"/>
                    <a:gd name="T3" fmla="*/ 1289 h 1536"/>
                    <a:gd name="T4" fmla="*/ 1317 w 1379"/>
                    <a:gd name="T5" fmla="*/ 1274 h 1536"/>
                    <a:gd name="T6" fmla="*/ 1157 w 1379"/>
                    <a:gd name="T7" fmla="*/ 1109 h 1536"/>
                    <a:gd name="T8" fmla="*/ 1142 w 1379"/>
                    <a:gd name="T9" fmla="*/ 1126 h 1536"/>
                    <a:gd name="T10" fmla="*/ 728 w 1379"/>
                    <a:gd name="T11" fmla="*/ 1315 h 1536"/>
                    <a:gd name="T12" fmla="*/ 251 w 1379"/>
                    <a:gd name="T13" fmla="*/ 848 h 1536"/>
                    <a:gd name="T14" fmla="*/ 1375 w 1379"/>
                    <a:gd name="T15" fmla="*/ 848 h 1536"/>
                    <a:gd name="T16" fmla="*/ 1376 w 1379"/>
                    <a:gd name="T17" fmla="*/ 828 h 1536"/>
                    <a:gd name="T18" fmla="*/ 1379 w 1379"/>
                    <a:gd name="T19" fmla="*/ 739 h 1536"/>
                    <a:gd name="T20" fmla="*/ 1202 w 1379"/>
                    <a:gd name="T21" fmla="*/ 217 h 1536"/>
                    <a:gd name="T22" fmla="*/ 722 w 1379"/>
                    <a:gd name="T23" fmla="*/ 0 h 1536"/>
                    <a:gd name="T24" fmla="*/ 0 w 1379"/>
                    <a:gd name="T25" fmla="*/ 788 h 1536"/>
                    <a:gd name="T26" fmla="*/ 0 w 1379"/>
                    <a:gd name="T27" fmla="*/ 799 h 1536"/>
                    <a:gd name="T28" fmla="*/ 728 w 1379"/>
                    <a:gd name="T29" fmla="*/ 1536 h 1536"/>
                    <a:gd name="T30" fmla="*/ 266 w 1379"/>
                    <a:gd name="T31" fmla="*/ 627 h 1536"/>
                    <a:gd name="T32" fmla="*/ 722 w 1379"/>
                    <a:gd name="T33" fmla="*/ 236 h 1536"/>
                    <a:gd name="T34" fmla="*/ 1125 w 1379"/>
                    <a:gd name="T35" fmla="*/ 627 h 1536"/>
                    <a:gd name="T36" fmla="*/ 266 w 1379"/>
                    <a:gd name="T37" fmla="*/ 62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79" h="1536">
                      <a:moveTo>
                        <a:pt x="728" y="1536"/>
                      </a:moveTo>
                      <a:cubicBezTo>
                        <a:pt x="974" y="1536"/>
                        <a:pt x="1151" y="1460"/>
                        <a:pt x="1304" y="1289"/>
                      </a:cubicBezTo>
                      <a:cubicBezTo>
                        <a:pt x="1317" y="1274"/>
                        <a:pt x="1317" y="1274"/>
                        <a:pt x="1317" y="1274"/>
                      </a:cubicBezTo>
                      <a:cubicBezTo>
                        <a:pt x="1157" y="1109"/>
                        <a:pt x="1157" y="1109"/>
                        <a:pt x="1157" y="1109"/>
                      </a:cubicBezTo>
                      <a:cubicBezTo>
                        <a:pt x="1142" y="1126"/>
                        <a:pt x="1142" y="1126"/>
                        <a:pt x="1142" y="1126"/>
                      </a:cubicBezTo>
                      <a:cubicBezTo>
                        <a:pt x="1029" y="1245"/>
                        <a:pt x="925" y="1315"/>
                        <a:pt x="728" y="1315"/>
                      </a:cubicBezTo>
                      <a:cubicBezTo>
                        <a:pt x="451" y="1315"/>
                        <a:pt x="269" y="1137"/>
                        <a:pt x="251" y="848"/>
                      </a:cubicBezTo>
                      <a:cubicBezTo>
                        <a:pt x="1375" y="848"/>
                        <a:pt x="1375" y="848"/>
                        <a:pt x="1375" y="848"/>
                      </a:cubicBezTo>
                      <a:cubicBezTo>
                        <a:pt x="1376" y="828"/>
                        <a:pt x="1376" y="828"/>
                        <a:pt x="1376" y="828"/>
                      </a:cubicBezTo>
                      <a:cubicBezTo>
                        <a:pt x="1379" y="787"/>
                        <a:pt x="1379" y="741"/>
                        <a:pt x="1379" y="739"/>
                      </a:cubicBezTo>
                      <a:cubicBezTo>
                        <a:pt x="1379" y="536"/>
                        <a:pt x="1316" y="351"/>
                        <a:pt x="1202" y="217"/>
                      </a:cubicBezTo>
                      <a:cubicBezTo>
                        <a:pt x="1081" y="75"/>
                        <a:pt x="915" y="0"/>
                        <a:pt x="722" y="0"/>
                      </a:cubicBezTo>
                      <a:cubicBezTo>
                        <a:pt x="297" y="0"/>
                        <a:pt x="0" y="324"/>
                        <a:pt x="0" y="788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0" y="1240"/>
                        <a:pt x="292" y="1536"/>
                        <a:pt x="728" y="1536"/>
                      </a:cubicBezTo>
                      <a:moveTo>
                        <a:pt x="266" y="627"/>
                      </a:moveTo>
                      <a:cubicBezTo>
                        <a:pt x="291" y="409"/>
                        <a:pt x="491" y="236"/>
                        <a:pt x="722" y="236"/>
                      </a:cubicBezTo>
                      <a:cubicBezTo>
                        <a:pt x="938" y="236"/>
                        <a:pt x="1114" y="409"/>
                        <a:pt x="1125" y="627"/>
                      </a:cubicBezTo>
                      <a:lnTo>
                        <a:pt x="266" y="6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Rectangle 30"/>
                <p:cNvSpPr>
                  <a:spLocks noChangeArrowheads="1"/>
                </p:cNvSpPr>
                <p:nvPr/>
              </p:nvSpPr>
              <p:spPr bwMode="auto">
                <a:xfrm>
                  <a:off x="7433870" y="3194390"/>
                  <a:ext cx="126334" cy="7566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Freeform 31"/>
                <p:cNvSpPr>
                  <a:spLocks/>
                </p:cNvSpPr>
                <p:nvPr/>
              </p:nvSpPr>
              <p:spPr bwMode="auto">
                <a:xfrm>
                  <a:off x="7779184" y="3018926"/>
                  <a:ext cx="290569" cy="940489"/>
                </a:xfrm>
                <a:custGeom>
                  <a:avLst/>
                  <a:gdLst>
                    <a:gd name="T0" fmla="*/ 426 w 575"/>
                    <a:gd name="T1" fmla="*/ 1852 h 1852"/>
                    <a:gd name="T2" fmla="*/ 147 w 575"/>
                    <a:gd name="T3" fmla="*/ 1776 h 1852"/>
                    <a:gd name="T4" fmla="*/ 0 w 575"/>
                    <a:gd name="T5" fmla="*/ 1391 h 1852"/>
                    <a:gd name="T6" fmla="*/ 0 w 575"/>
                    <a:gd name="T7" fmla="*/ 580 h 1852"/>
                    <a:gd name="T8" fmla="*/ 0 w 575"/>
                    <a:gd name="T9" fmla="*/ 344 h 1852"/>
                    <a:gd name="T10" fmla="*/ 0 w 575"/>
                    <a:gd name="T11" fmla="*/ 0 h 1852"/>
                    <a:gd name="T12" fmla="*/ 250 w 575"/>
                    <a:gd name="T13" fmla="*/ 0 h 1852"/>
                    <a:gd name="T14" fmla="*/ 250 w 575"/>
                    <a:gd name="T15" fmla="*/ 344 h 1852"/>
                    <a:gd name="T16" fmla="*/ 575 w 575"/>
                    <a:gd name="T17" fmla="*/ 344 h 1852"/>
                    <a:gd name="T18" fmla="*/ 575 w 575"/>
                    <a:gd name="T19" fmla="*/ 580 h 1852"/>
                    <a:gd name="T20" fmla="*/ 250 w 575"/>
                    <a:gd name="T21" fmla="*/ 580 h 1852"/>
                    <a:gd name="T22" fmla="*/ 250 w 575"/>
                    <a:gd name="T23" fmla="*/ 1391 h 1852"/>
                    <a:gd name="T24" fmla="*/ 423 w 575"/>
                    <a:gd name="T25" fmla="*/ 1616 h 1852"/>
                    <a:gd name="T26" fmla="*/ 550 w 575"/>
                    <a:gd name="T27" fmla="*/ 1608 h 1852"/>
                    <a:gd name="T28" fmla="*/ 575 w 575"/>
                    <a:gd name="T29" fmla="*/ 1604 h 1852"/>
                    <a:gd name="T30" fmla="*/ 575 w 575"/>
                    <a:gd name="T31" fmla="*/ 1834 h 1852"/>
                    <a:gd name="T32" fmla="*/ 559 w 575"/>
                    <a:gd name="T33" fmla="*/ 1838 h 1852"/>
                    <a:gd name="T34" fmla="*/ 426 w 575"/>
                    <a:gd name="T35" fmla="*/ 1852 h 1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5" h="1852">
                      <a:moveTo>
                        <a:pt x="426" y="1852"/>
                      </a:moveTo>
                      <a:cubicBezTo>
                        <a:pt x="349" y="1852"/>
                        <a:pt x="237" y="1844"/>
                        <a:pt x="147" y="1776"/>
                      </a:cubicBezTo>
                      <a:cubicBezTo>
                        <a:pt x="50" y="1702"/>
                        <a:pt x="0" y="1573"/>
                        <a:pt x="0" y="1391"/>
                      </a:cubicBezTo>
                      <a:cubicBezTo>
                        <a:pt x="0" y="580"/>
                        <a:pt x="0" y="580"/>
                        <a:pt x="0" y="580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0" y="344"/>
                        <a:pt x="250" y="344"/>
                        <a:pt x="250" y="344"/>
                      </a:cubicBezTo>
                      <a:cubicBezTo>
                        <a:pt x="575" y="344"/>
                        <a:pt x="575" y="344"/>
                        <a:pt x="575" y="344"/>
                      </a:cubicBezTo>
                      <a:cubicBezTo>
                        <a:pt x="575" y="580"/>
                        <a:pt x="575" y="580"/>
                        <a:pt x="575" y="580"/>
                      </a:cubicBezTo>
                      <a:cubicBezTo>
                        <a:pt x="250" y="580"/>
                        <a:pt x="250" y="580"/>
                        <a:pt x="250" y="580"/>
                      </a:cubicBezTo>
                      <a:cubicBezTo>
                        <a:pt x="250" y="1391"/>
                        <a:pt x="250" y="1391"/>
                        <a:pt x="250" y="1391"/>
                      </a:cubicBezTo>
                      <a:cubicBezTo>
                        <a:pt x="250" y="1579"/>
                        <a:pt x="316" y="1616"/>
                        <a:pt x="423" y="1616"/>
                      </a:cubicBezTo>
                      <a:cubicBezTo>
                        <a:pt x="462" y="1616"/>
                        <a:pt x="499" y="1616"/>
                        <a:pt x="550" y="1608"/>
                      </a:cubicBezTo>
                      <a:cubicBezTo>
                        <a:pt x="575" y="1604"/>
                        <a:pt x="575" y="1604"/>
                        <a:pt x="575" y="1604"/>
                      </a:cubicBezTo>
                      <a:cubicBezTo>
                        <a:pt x="575" y="1834"/>
                        <a:pt x="575" y="1834"/>
                        <a:pt x="575" y="1834"/>
                      </a:cubicBezTo>
                      <a:cubicBezTo>
                        <a:pt x="559" y="1838"/>
                        <a:pt x="559" y="1838"/>
                        <a:pt x="559" y="1838"/>
                      </a:cubicBezTo>
                      <a:cubicBezTo>
                        <a:pt x="507" y="1850"/>
                        <a:pt x="471" y="1852"/>
                        <a:pt x="426" y="185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Freeform 32"/>
                <p:cNvSpPr>
                  <a:spLocks noEditPoints="1"/>
                </p:cNvSpPr>
                <p:nvPr/>
              </p:nvSpPr>
              <p:spPr bwMode="auto">
                <a:xfrm>
                  <a:off x="8930230" y="3169123"/>
                  <a:ext cx="773447" cy="790292"/>
                </a:xfrm>
                <a:custGeom>
                  <a:avLst/>
                  <a:gdLst>
                    <a:gd name="T0" fmla="*/ 762 w 1524"/>
                    <a:gd name="T1" fmla="*/ 1557 h 1557"/>
                    <a:gd name="T2" fmla="*/ 1300 w 1524"/>
                    <a:gd name="T3" fmla="*/ 1337 h 1557"/>
                    <a:gd name="T4" fmla="*/ 1524 w 1524"/>
                    <a:gd name="T5" fmla="*/ 779 h 1557"/>
                    <a:gd name="T6" fmla="*/ 1300 w 1524"/>
                    <a:gd name="T7" fmla="*/ 220 h 1557"/>
                    <a:gd name="T8" fmla="*/ 762 w 1524"/>
                    <a:gd name="T9" fmla="*/ 0 h 1557"/>
                    <a:gd name="T10" fmla="*/ 224 w 1524"/>
                    <a:gd name="T11" fmla="*/ 220 h 1557"/>
                    <a:gd name="T12" fmla="*/ 0 w 1524"/>
                    <a:gd name="T13" fmla="*/ 779 h 1557"/>
                    <a:gd name="T14" fmla="*/ 224 w 1524"/>
                    <a:gd name="T15" fmla="*/ 1337 h 1557"/>
                    <a:gd name="T16" fmla="*/ 762 w 1524"/>
                    <a:gd name="T17" fmla="*/ 1557 h 1557"/>
                    <a:gd name="T18" fmla="*/ 762 w 1524"/>
                    <a:gd name="T19" fmla="*/ 236 h 1557"/>
                    <a:gd name="T20" fmla="*/ 1129 w 1524"/>
                    <a:gd name="T21" fmla="*/ 390 h 1557"/>
                    <a:gd name="T22" fmla="*/ 1274 w 1524"/>
                    <a:gd name="T23" fmla="*/ 779 h 1557"/>
                    <a:gd name="T24" fmla="*/ 1129 w 1524"/>
                    <a:gd name="T25" fmla="*/ 1167 h 1557"/>
                    <a:gd name="T26" fmla="*/ 762 w 1524"/>
                    <a:gd name="T27" fmla="*/ 1321 h 1557"/>
                    <a:gd name="T28" fmla="*/ 395 w 1524"/>
                    <a:gd name="T29" fmla="*/ 1167 h 1557"/>
                    <a:gd name="T30" fmla="*/ 250 w 1524"/>
                    <a:gd name="T31" fmla="*/ 779 h 1557"/>
                    <a:gd name="T32" fmla="*/ 395 w 1524"/>
                    <a:gd name="T33" fmla="*/ 390 h 1557"/>
                    <a:gd name="T34" fmla="*/ 762 w 1524"/>
                    <a:gd name="T35" fmla="*/ 236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24" h="1557">
                      <a:moveTo>
                        <a:pt x="762" y="1557"/>
                      </a:moveTo>
                      <a:cubicBezTo>
                        <a:pt x="967" y="1557"/>
                        <a:pt x="1158" y="1479"/>
                        <a:pt x="1300" y="1337"/>
                      </a:cubicBezTo>
                      <a:cubicBezTo>
                        <a:pt x="1444" y="1192"/>
                        <a:pt x="1524" y="994"/>
                        <a:pt x="1524" y="779"/>
                      </a:cubicBezTo>
                      <a:cubicBezTo>
                        <a:pt x="1524" y="563"/>
                        <a:pt x="1444" y="365"/>
                        <a:pt x="1300" y="220"/>
                      </a:cubicBezTo>
                      <a:cubicBezTo>
                        <a:pt x="1158" y="78"/>
                        <a:pt x="967" y="0"/>
                        <a:pt x="762" y="0"/>
                      </a:cubicBezTo>
                      <a:cubicBezTo>
                        <a:pt x="557" y="0"/>
                        <a:pt x="366" y="78"/>
                        <a:pt x="224" y="220"/>
                      </a:cubicBezTo>
                      <a:cubicBezTo>
                        <a:pt x="79" y="365"/>
                        <a:pt x="0" y="563"/>
                        <a:pt x="0" y="779"/>
                      </a:cubicBezTo>
                      <a:cubicBezTo>
                        <a:pt x="0" y="994"/>
                        <a:pt x="79" y="1192"/>
                        <a:pt x="224" y="1337"/>
                      </a:cubicBezTo>
                      <a:cubicBezTo>
                        <a:pt x="366" y="1479"/>
                        <a:pt x="557" y="1557"/>
                        <a:pt x="762" y="1557"/>
                      </a:cubicBezTo>
                      <a:moveTo>
                        <a:pt x="762" y="236"/>
                      </a:moveTo>
                      <a:cubicBezTo>
                        <a:pt x="904" y="236"/>
                        <a:pt x="1035" y="291"/>
                        <a:pt x="1129" y="390"/>
                      </a:cubicBezTo>
                      <a:cubicBezTo>
                        <a:pt x="1222" y="490"/>
                        <a:pt x="1274" y="628"/>
                        <a:pt x="1274" y="779"/>
                      </a:cubicBezTo>
                      <a:cubicBezTo>
                        <a:pt x="1274" y="929"/>
                        <a:pt x="1222" y="1067"/>
                        <a:pt x="1129" y="1167"/>
                      </a:cubicBezTo>
                      <a:cubicBezTo>
                        <a:pt x="1035" y="1267"/>
                        <a:pt x="904" y="1321"/>
                        <a:pt x="762" y="1321"/>
                      </a:cubicBezTo>
                      <a:cubicBezTo>
                        <a:pt x="619" y="1321"/>
                        <a:pt x="489" y="1267"/>
                        <a:pt x="395" y="1167"/>
                      </a:cubicBezTo>
                      <a:cubicBezTo>
                        <a:pt x="301" y="1067"/>
                        <a:pt x="250" y="929"/>
                        <a:pt x="250" y="779"/>
                      </a:cubicBezTo>
                      <a:cubicBezTo>
                        <a:pt x="250" y="628"/>
                        <a:pt x="301" y="490"/>
                        <a:pt x="395" y="390"/>
                      </a:cubicBezTo>
                      <a:cubicBezTo>
                        <a:pt x="489" y="291"/>
                        <a:pt x="619" y="236"/>
                        <a:pt x="762" y="23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Freeform 33"/>
                <p:cNvSpPr>
                  <a:spLocks/>
                </p:cNvSpPr>
                <p:nvPr/>
              </p:nvSpPr>
              <p:spPr bwMode="auto">
                <a:xfrm>
                  <a:off x="6107359" y="3169123"/>
                  <a:ext cx="673783" cy="790292"/>
                </a:xfrm>
                <a:custGeom>
                  <a:avLst/>
                  <a:gdLst>
                    <a:gd name="T0" fmla="*/ 767 w 1326"/>
                    <a:gd name="T1" fmla="*/ 1557 h 1557"/>
                    <a:gd name="T2" fmla="*/ 225 w 1326"/>
                    <a:gd name="T3" fmla="*/ 1337 h 1557"/>
                    <a:gd name="T4" fmla="*/ 0 w 1326"/>
                    <a:gd name="T5" fmla="*/ 779 h 1557"/>
                    <a:gd name="T6" fmla="*/ 225 w 1326"/>
                    <a:gd name="T7" fmla="*/ 220 h 1557"/>
                    <a:gd name="T8" fmla="*/ 767 w 1326"/>
                    <a:gd name="T9" fmla="*/ 0 h 1557"/>
                    <a:gd name="T10" fmla="*/ 1313 w 1326"/>
                    <a:gd name="T11" fmla="*/ 220 h 1557"/>
                    <a:gd name="T12" fmla="*/ 1326 w 1326"/>
                    <a:gd name="T13" fmla="*/ 234 h 1557"/>
                    <a:gd name="T14" fmla="*/ 1174 w 1326"/>
                    <a:gd name="T15" fmla="*/ 415 h 1557"/>
                    <a:gd name="T16" fmla="*/ 1157 w 1326"/>
                    <a:gd name="T17" fmla="*/ 397 h 1557"/>
                    <a:gd name="T18" fmla="*/ 767 w 1326"/>
                    <a:gd name="T19" fmla="*/ 236 h 1557"/>
                    <a:gd name="T20" fmla="*/ 397 w 1326"/>
                    <a:gd name="T21" fmla="*/ 391 h 1557"/>
                    <a:gd name="T22" fmla="*/ 250 w 1326"/>
                    <a:gd name="T23" fmla="*/ 779 h 1557"/>
                    <a:gd name="T24" fmla="*/ 397 w 1326"/>
                    <a:gd name="T25" fmla="*/ 1167 h 1557"/>
                    <a:gd name="T26" fmla="*/ 767 w 1326"/>
                    <a:gd name="T27" fmla="*/ 1321 h 1557"/>
                    <a:gd name="T28" fmla="*/ 1157 w 1326"/>
                    <a:gd name="T29" fmla="*/ 1160 h 1557"/>
                    <a:gd name="T30" fmla="*/ 1174 w 1326"/>
                    <a:gd name="T31" fmla="*/ 1143 h 1557"/>
                    <a:gd name="T32" fmla="*/ 1326 w 1326"/>
                    <a:gd name="T33" fmla="*/ 1324 h 1557"/>
                    <a:gd name="T34" fmla="*/ 1313 w 1326"/>
                    <a:gd name="T35" fmla="*/ 1338 h 1557"/>
                    <a:gd name="T36" fmla="*/ 767 w 1326"/>
                    <a:gd name="T37" fmla="*/ 1557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6" h="1557">
                      <a:moveTo>
                        <a:pt x="767" y="1557"/>
                      </a:moveTo>
                      <a:cubicBezTo>
                        <a:pt x="560" y="1557"/>
                        <a:pt x="368" y="1479"/>
                        <a:pt x="225" y="1337"/>
                      </a:cubicBezTo>
                      <a:cubicBezTo>
                        <a:pt x="80" y="1192"/>
                        <a:pt x="0" y="994"/>
                        <a:pt x="0" y="779"/>
                      </a:cubicBezTo>
                      <a:cubicBezTo>
                        <a:pt x="0" y="563"/>
                        <a:pt x="80" y="365"/>
                        <a:pt x="225" y="220"/>
                      </a:cubicBezTo>
                      <a:cubicBezTo>
                        <a:pt x="368" y="78"/>
                        <a:pt x="560" y="0"/>
                        <a:pt x="767" y="0"/>
                      </a:cubicBezTo>
                      <a:cubicBezTo>
                        <a:pt x="985" y="0"/>
                        <a:pt x="1174" y="76"/>
                        <a:pt x="1313" y="220"/>
                      </a:cubicBezTo>
                      <a:cubicBezTo>
                        <a:pt x="1326" y="234"/>
                        <a:pt x="1326" y="234"/>
                        <a:pt x="1326" y="234"/>
                      </a:cubicBezTo>
                      <a:cubicBezTo>
                        <a:pt x="1174" y="415"/>
                        <a:pt x="1174" y="415"/>
                        <a:pt x="1174" y="415"/>
                      </a:cubicBezTo>
                      <a:cubicBezTo>
                        <a:pt x="1157" y="397"/>
                        <a:pt x="1157" y="397"/>
                        <a:pt x="1157" y="397"/>
                      </a:cubicBezTo>
                      <a:cubicBezTo>
                        <a:pt x="1057" y="292"/>
                        <a:pt x="922" y="236"/>
                        <a:pt x="767" y="236"/>
                      </a:cubicBezTo>
                      <a:cubicBezTo>
                        <a:pt x="623" y="236"/>
                        <a:pt x="491" y="291"/>
                        <a:pt x="397" y="391"/>
                      </a:cubicBezTo>
                      <a:cubicBezTo>
                        <a:pt x="302" y="490"/>
                        <a:pt x="250" y="628"/>
                        <a:pt x="250" y="779"/>
                      </a:cubicBezTo>
                      <a:cubicBezTo>
                        <a:pt x="250" y="929"/>
                        <a:pt x="302" y="1067"/>
                        <a:pt x="397" y="1167"/>
                      </a:cubicBezTo>
                      <a:cubicBezTo>
                        <a:pt x="491" y="1267"/>
                        <a:pt x="623" y="1321"/>
                        <a:pt x="767" y="1321"/>
                      </a:cubicBezTo>
                      <a:cubicBezTo>
                        <a:pt x="922" y="1321"/>
                        <a:pt x="1057" y="1266"/>
                        <a:pt x="1157" y="1160"/>
                      </a:cubicBezTo>
                      <a:cubicBezTo>
                        <a:pt x="1174" y="1143"/>
                        <a:pt x="1174" y="1143"/>
                        <a:pt x="1174" y="1143"/>
                      </a:cubicBezTo>
                      <a:cubicBezTo>
                        <a:pt x="1326" y="1324"/>
                        <a:pt x="1326" y="1324"/>
                        <a:pt x="1326" y="1324"/>
                      </a:cubicBezTo>
                      <a:cubicBezTo>
                        <a:pt x="1313" y="1338"/>
                        <a:pt x="1313" y="1338"/>
                        <a:pt x="1313" y="1338"/>
                      </a:cubicBezTo>
                      <a:cubicBezTo>
                        <a:pt x="1174" y="1481"/>
                        <a:pt x="985" y="1557"/>
                        <a:pt x="767" y="155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" name="Freeform 36"/>
              <p:cNvSpPr>
                <a:spLocks/>
              </p:cNvSpPr>
              <p:nvPr/>
            </p:nvSpPr>
            <p:spPr bwMode="auto">
              <a:xfrm>
                <a:off x="7774972" y="2739586"/>
                <a:ext cx="2615121" cy="1163680"/>
              </a:xfrm>
              <a:custGeom>
                <a:avLst/>
                <a:gdLst>
                  <a:gd name="T0" fmla="*/ 5155 w 5155"/>
                  <a:gd name="T1" fmla="*/ 2121 h 2294"/>
                  <a:gd name="T2" fmla="*/ 4647 w 5155"/>
                  <a:gd name="T3" fmla="*/ 2121 h 2294"/>
                  <a:gd name="T4" fmla="*/ 4409 w 5155"/>
                  <a:gd name="T5" fmla="*/ 1883 h 2294"/>
                  <a:gd name="T6" fmla="*/ 4409 w 5155"/>
                  <a:gd name="T7" fmla="*/ 389 h 2294"/>
                  <a:gd name="T8" fmla="*/ 4020 w 5155"/>
                  <a:gd name="T9" fmla="*/ 0 h 2294"/>
                  <a:gd name="T10" fmla="*/ 0 w 5155"/>
                  <a:gd name="T11" fmla="*/ 0 h 2294"/>
                  <a:gd name="T12" fmla="*/ 0 w 5155"/>
                  <a:gd name="T13" fmla="*/ 173 h 2294"/>
                  <a:gd name="T14" fmla="*/ 3999 w 5155"/>
                  <a:gd name="T15" fmla="*/ 173 h 2294"/>
                  <a:gd name="T16" fmla="*/ 4236 w 5155"/>
                  <a:gd name="T17" fmla="*/ 410 h 2294"/>
                  <a:gd name="T18" fmla="*/ 4236 w 5155"/>
                  <a:gd name="T19" fmla="*/ 1905 h 2294"/>
                  <a:gd name="T20" fmla="*/ 4625 w 5155"/>
                  <a:gd name="T21" fmla="*/ 2294 h 2294"/>
                  <a:gd name="T22" fmla="*/ 5155 w 5155"/>
                  <a:gd name="T23" fmla="*/ 2294 h 2294"/>
                  <a:gd name="T24" fmla="*/ 5155 w 5155"/>
                  <a:gd name="T25" fmla="*/ 2121 h 2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5" h="2294">
                    <a:moveTo>
                      <a:pt x="5155" y="2121"/>
                    </a:moveTo>
                    <a:cubicBezTo>
                      <a:pt x="4647" y="2121"/>
                      <a:pt x="4647" y="2121"/>
                      <a:pt x="4647" y="2121"/>
                    </a:cubicBezTo>
                    <a:cubicBezTo>
                      <a:pt x="4516" y="2121"/>
                      <a:pt x="4409" y="2015"/>
                      <a:pt x="4409" y="1883"/>
                    </a:cubicBezTo>
                    <a:cubicBezTo>
                      <a:pt x="4409" y="389"/>
                      <a:pt x="4409" y="389"/>
                      <a:pt x="4409" y="389"/>
                    </a:cubicBezTo>
                    <a:cubicBezTo>
                      <a:pt x="4409" y="174"/>
                      <a:pt x="4235" y="0"/>
                      <a:pt x="40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999" y="173"/>
                      <a:pt x="3999" y="173"/>
                      <a:pt x="3999" y="173"/>
                    </a:cubicBezTo>
                    <a:cubicBezTo>
                      <a:pt x="4130" y="173"/>
                      <a:pt x="4236" y="279"/>
                      <a:pt x="4236" y="410"/>
                    </a:cubicBezTo>
                    <a:cubicBezTo>
                      <a:pt x="4236" y="1905"/>
                      <a:pt x="4236" y="1905"/>
                      <a:pt x="4236" y="1905"/>
                    </a:cubicBezTo>
                    <a:cubicBezTo>
                      <a:pt x="4236" y="2120"/>
                      <a:pt x="4411" y="2294"/>
                      <a:pt x="4625" y="2294"/>
                    </a:cubicBezTo>
                    <a:cubicBezTo>
                      <a:pt x="5155" y="2294"/>
                      <a:pt x="5155" y="2294"/>
                      <a:pt x="5155" y="2294"/>
                    </a:cubicBezTo>
                    <a:lnTo>
                      <a:pt x="5155" y="2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34"/>
              <p:cNvSpPr>
                <a:spLocks noChangeArrowheads="1"/>
              </p:cNvSpPr>
              <p:nvPr/>
            </p:nvSpPr>
            <p:spPr bwMode="auto">
              <a:xfrm>
                <a:off x="7400181" y="2686245"/>
                <a:ext cx="193713" cy="1965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1501862" y="841699"/>
              <a:ext cx="49666" cy="500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24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1" y="1747151"/>
            <a:ext cx="12192000" cy="5110849"/>
          </a:xfrm>
          <a:prstGeom prst="rect">
            <a:avLst/>
          </a:prstGeom>
        </p:spPr>
        <p:txBody>
          <a:bodyPr bIns="82296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9997505" y="560542"/>
            <a:ext cx="1806259" cy="494056"/>
            <a:chOff x="358118" y="565300"/>
            <a:chExt cx="1193410" cy="326425"/>
          </a:xfrm>
          <a:solidFill>
            <a:schemeClr val="accent1"/>
          </a:solidFill>
        </p:grpSpPr>
        <p:grpSp>
          <p:nvGrpSpPr>
            <p:cNvPr id="55" name="Group 54"/>
            <p:cNvGrpSpPr/>
            <p:nvPr/>
          </p:nvGrpSpPr>
          <p:grpSpPr>
            <a:xfrm>
              <a:off x="358118" y="565300"/>
              <a:ext cx="1098038" cy="326425"/>
              <a:chOff x="6107359" y="2686245"/>
              <a:chExt cx="4282734" cy="1273170"/>
            </a:xfrm>
            <a:grpFill/>
          </p:grpSpPr>
          <p:grpSp>
            <p:nvGrpSpPr>
              <p:cNvPr id="57" name="Group 56"/>
              <p:cNvGrpSpPr/>
              <p:nvPr/>
            </p:nvGrpSpPr>
            <p:grpSpPr>
              <a:xfrm>
                <a:off x="6107359" y="3018926"/>
                <a:ext cx="3596318" cy="940489"/>
                <a:chOff x="6107359" y="3018926"/>
                <a:chExt cx="3596318" cy="940489"/>
              </a:xfrm>
              <a:grpFill/>
            </p:grpSpPr>
            <p:sp>
              <p:nvSpPr>
                <p:cNvPr id="60" name="Freeform 28"/>
                <p:cNvSpPr>
                  <a:spLocks/>
                </p:cNvSpPr>
                <p:nvPr/>
              </p:nvSpPr>
              <p:spPr bwMode="auto">
                <a:xfrm>
                  <a:off x="6921514" y="3187372"/>
                  <a:ext cx="388829" cy="763621"/>
                </a:xfrm>
                <a:custGeom>
                  <a:avLst/>
                  <a:gdLst>
                    <a:gd name="T0" fmla="*/ 249 w 766"/>
                    <a:gd name="T1" fmla="*/ 1504 h 1504"/>
                    <a:gd name="T2" fmla="*/ 0 w 766"/>
                    <a:gd name="T3" fmla="*/ 1504 h 1504"/>
                    <a:gd name="T4" fmla="*/ 0 w 766"/>
                    <a:gd name="T5" fmla="*/ 16 h 1504"/>
                    <a:gd name="T6" fmla="*/ 249 w 766"/>
                    <a:gd name="T7" fmla="*/ 16 h 1504"/>
                    <a:gd name="T8" fmla="*/ 249 w 766"/>
                    <a:gd name="T9" fmla="*/ 199 h 1504"/>
                    <a:gd name="T10" fmla="*/ 659 w 766"/>
                    <a:gd name="T11" fmla="*/ 0 h 1504"/>
                    <a:gd name="T12" fmla="*/ 748 w 766"/>
                    <a:gd name="T13" fmla="*/ 6 h 1504"/>
                    <a:gd name="T14" fmla="*/ 766 w 766"/>
                    <a:gd name="T15" fmla="*/ 8 h 1504"/>
                    <a:gd name="T16" fmla="*/ 766 w 766"/>
                    <a:gd name="T17" fmla="*/ 274 h 1504"/>
                    <a:gd name="T18" fmla="*/ 740 w 766"/>
                    <a:gd name="T19" fmla="*/ 268 h 1504"/>
                    <a:gd name="T20" fmla="*/ 606 w 766"/>
                    <a:gd name="T21" fmla="*/ 254 h 1504"/>
                    <a:gd name="T22" fmla="*/ 249 w 766"/>
                    <a:gd name="T23" fmla="*/ 630 h 1504"/>
                    <a:gd name="T24" fmla="*/ 249 w 766"/>
                    <a:gd name="T25" fmla="*/ 1504 h 1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6" h="1504">
                      <a:moveTo>
                        <a:pt x="249" y="1504"/>
                      </a:moveTo>
                      <a:cubicBezTo>
                        <a:pt x="0" y="1504"/>
                        <a:pt x="0" y="1504"/>
                        <a:pt x="0" y="150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49" y="16"/>
                        <a:pt x="249" y="16"/>
                        <a:pt x="249" y="16"/>
                      </a:cubicBezTo>
                      <a:cubicBezTo>
                        <a:pt x="249" y="199"/>
                        <a:pt x="249" y="199"/>
                        <a:pt x="249" y="199"/>
                      </a:cubicBezTo>
                      <a:cubicBezTo>
                        <a:pt x="338" y="73"/>
                        <a:pt x="486" y="0"/>
                        <a:pt x="659" y="0"/>
                      </a:cubicBezTo>
                      <a:cubicBezTo>
                        <a:pt x="691" y="0"/>
                        <a:pt x="728" y="3"/>
                        <a:pt x="748" y="6"/>
                      </a:cubicBezTo>
                      <a:cubicBezTo>
                        <a:pt x="766" y="8"/>
                        <a:pt x="766" y="8"/>
                        <a:pt x="766" y="8"/>
                      </a:cubicBezTo>
                      <a:cubicBezTo>
                        <a:pt x="766" y="274"/>
                        <a:pt x="766" y="274"/>
                        <a:pt x="766" y="274"/>
                      </a:cubicBezTo>
                      <a:cubicBezTo>
                        <a:pt x="740" y="268"/>
                        <a:pt x="740" y="268"/>
                        <a:pt x="740" y="268"/>
                      </a:cubicBezTo>
                      <a:cubicBezTo>
                        <a:pt x="705" y="259"/>
                        <a:pt x="658" y="254"/>
                        <a:pt x="606" y="254"/>
                      </a:cubicBezTo>
                      <a:cubicBezTo>
                        <a:pt x="396" y="254"/>
                        <a:pt x="249" y="409"/>
                        <a:pt x="249" y="630"/>
                      </a:cubicBezTo>
                      <a:lnTo>
                        <a:pt x="249" y="150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Freeform 29"/>
                <p:cNvSpPr>
                  <a:spLocks noEditPoints="1"/>
                </p:cNvSpPr>
                <p:nvPr/>
              </p:nvSpPr>
              <p:spPr bwMode="auto">
                <a:xfrm>
                  <a:off x="8149764" y="3169123"/>
                  <a:ext cx="699050" cy="779062"/>
                </a:xfrm>
                <a:custGeom>
                  <a:avLst/>
                  <a:gdLst>
                    <a:gd name="T0" fmla="*/ 728 w 1379"/>
                    <a:gd name="T1" fmla="*/ 1536 h 1536"/>
                    <a:gd name="T2" fmla="*/ 1304 w 1379"/>
                    <a:gd name="T3" fmla="*/ 1289 h 1536"/>
                    <a:gd name="T4" fmla="*/ 1317 w 1379"/>
                    <a:gd name="T5" fmla="*/ 1274 h 1536"/>
                    <a:gd name="T6" fmla="*/ 1157 w 1379"/>
                    <a:gd name="T7" fmla="*/ 1109 h 1536"/>
                    <a:gd name="T8" fmla="*/ 1142 w 1379"/>
                    <a:gd name="T9" fmla="*/ 1126 h 1536"/>
                    <a:gd name="T10" fmla="*/ 728 w 1379"/>
                    <a:gd name="T11" fmla="*/ 1315 h 1536"/>
                    <a:gd name="T12" fmla="*/ 251 w 1379"/>
                    <a:gd name="T13" fmla="*/ 848 h 1536"/>
                    <a:gd name="T14" fmla="*/ 1375 w 1379"/>
                    <a:gd name="T15" fmla="*/ 848 h 1536"/>
                    <a:gd name="T16" fmla="*/ 1376 w 1379"/>
                    <a:gd name="T17" fmla="*/ 828 h 1536"/>
                    <a:gd name="T18" fmla="*/ 1379 w 1379"/>
                    <a:gd name="T19" fmla="*/ 739 h 1536"/>
                    <a:gd name="T20" fmla="*/ 1202 w 1379"/>
                    <a:gd name="T21" fmla="*/ 217 h 1536"/>
                    <a:gd name="T22" fmla="*/ 722 w 1379"/>
                    <a:gd name="T23" fmla="*/ 0 h 1536"/>
                    <a:gd name="T24" fmla="*/ 0 w 1379"/>
                    <a:gd name="T25" fmla="*/ 788 h 1536"/>
                    <a:gd name="T26" fmla="*/ 0 w 1379"/>
                    <a:gd name="T27" fmla="*/ 799 h 1536"/>
                    <a:gd name="T28" fmla="*/ 728 w 1379"/>
                    <a:gd name="T29" fmla="*/ 1536 h 1536"/>
                    <a:gd name="T30" fmla="*/ 266 w 1379"/>
                    <a:gd name="T31" fmla="*/ 627 h 1536"/>
                    <a:gd name="T32" fmla="*/ 722 w 1379"/>
                    <a:gd name="T33" fmla="*/ 236 h 1536"/>
                    <a:gd name="T34" fmla="*/ 1125 w 1379"/>
                    <a:gd name="T35" fmla="*/ 627 h 1536"/>
                    <a:gd name="T36" fmla="*/ 266 w 1379"/>
                    <a:gd name="T37" fmla="*/ 62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79" h="1536">
                      <a:moveTo>
                        <a:pt x="728" y="1536"/>
                      </a:moveTo>
                      <a:cubicBezTo>
                        <a:pt x="974" y="1536"/>
                        <a:pt x="1151" y="1460"/>
                        <a:pt x="1304" y="1289"/>
                      </a:cubicBezTo>
                      <a:cubicBezTo>
                        <a:pt x="1317" y="1274"/>
                        <a:pt x="1317" y="1274"/>
                        <a:pt x="1317" y="1274"/>
                      </a:cubicBezTo>
                      <a:cubicBezTo>
                        <a:pt x="1157" y="1109"/>
                        <a:pt x="1157" y="1109"/>
                        <a:pt x="1157" y="1109"/>
                      </a:cubicBezTo>
                      <a:cubicBezTo>
                        <a:pt x="1142" y="1126"/>
                        <a:pt x="1142" y="1126"/>
                        <a:pt x="1142" y="1126"/>
                      </a:cubicBezTo>
                      <a:cubicBezTo>
                        <a:pt x="1029" y="1245"/>
                        <a:pt x="925" y="1315"/>
                        <a:pt x="728" y="1315"/>
                      </a:cubicBezTo>
                      <a:cubicBezTo>
                        <a:pt x="451" y="1315"/>
                        <a:pt x="269" y="1137"/>
                        <a:pt x="251" y="848"/>
                      </a:cubicBezTo>
                      <a:cubicBezTo>
                        <a:pt x="1375" y="848"/>
                        <a:pt x="1375" y="848"/>
                        <a:pt x="1375" y="848"/>
                      </a:cubicBezTo>
                      <a:cubicBezTo>
                        <a:pt x="1376" y="828"/>
                        <a:pt x="1376" y="828"/>
                        <a:pt x="1376" y="828"/>
                      </a:cubicBezTo>
                      <a:cubicBezTo>
                        <a:pt x="1379" y="787"/>
                        <a:pt x="1379" y="741"/>
                        <a:pt x="1379" y="739"/>
                      </a:cubicBezTo>
                      <a:cubicBezTo>
                        <a:pt x="1379" y="536"/>
                        <a:pt x="1316" y="351"/>
                        <a:pt x="1202" y="217"/>
                      </a:cubicBezTo>
                      <a:cubicBezTo>
                        <a:pt x="1081" y="75"/>
                        <a:pt x="915" y="0"/>
                        <a:pt x="722" y="0"/>
                      </a:cubicBezTo>
                      <a:cubicBezTo>
                        <a:pt x="297" y="0"/>
                        <a:pt x="0" y="324"/>
                        <a:pt x="0" y="788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0" y="1240"/>
                        <a:pt x="292" y="1536"/>
                        <a:pt x="728" y="1536"/>
                      </a:cubicBezTo>
                      <a:moveTo>
                        <a:pt x="266" y="627"/>
                      </a:moveTo>
                      <a:cubicBezTo>
                        <a:pt x="291" y="409"/>
                        <a:pt x="491" y="236"/>
                        <a:pt x="722" y="236"/>
                      </a:cubicBezTo>
                      <a:cubicBezTo>
                        <a:pt x="938" y="236"/>
                        <a:pt x="1114" y="409"/>
                        <a:pt x="1125" y="627"/>
                      </a:cubicBezTo>
                      <a:lnTo>
                        <a:pt x="266" y="6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Rectangle 30"/>
                <p:cNvSpPr>
                  <a:spLocks noChangeArrowheads="1"/>
                </p:cNvSpPr>
                <p:nvPr/>
              </p:nvSpPr>
              <p:spPr bwMode="auto">
                <a:xfrm>
                  <a:off x="7433870" y="3194390"/>
                  <a:ext cx="126334" cy="7566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Freeform 31"/>
                <p:cNvSpPr>
                  <a:spLocks/>
                </p:cNvSpPr>
                <p:nvPr/>
              </p:nvSpPr>
              <p:spPr bwMode="auto">
                <a:xfrm>
                  <a:off x="7779184" y="3018926"/>
                  <a:ext cx="290569" cy="940489"/>
                </a:xfrm>
                <a:custGeom>
                  <a:avLst/>
                  <a:gdLst>
                    <a:gd name="T0" fmla="*/ 426 w 575"/>
                    <a:gd name="T1" fmla="*/ 1852 h 1852"/>
                    <a:gd name="T2" fmla="*/ 147 w 575"/>
                    <a:gd name="T3" fmla="*/ 1776 h 1852"/>
                    <a:gd name="T4" fmla="*/ 0 w 575"/>
                    <a:gd name="T5" fmla="*/ 1391 h 1852"/>
                    <a:gd name="T6" fmla="*/ 0 w 575"/>
                    <a:gd name="T7" fmla="*/ 580 h 1852"/>
                    <a:gd name="T8" fmla="*/ 0 w 575"/>
                    <a:gd name="T9" fmla="*/ 344 h 1852"/>
                    <a:gd name="T10" fmla="*/ 0 w 575"/>
                    <a:gd name="T11" fmla="*/ 0 h 1852"/>
                    <a:gd name="T12" fmla="*/ 250 w 575"/>
                    <a:gd name="T13" fmla="*/ 0 h 1852"/>
                    <a:gd name="T14" fmla="*/ 250 w 575"/>
                    <a:gd name="T15" fmla="*/ 344 h 1852"/>
                    <a:gd name="T16" fmla="*/ 575 w 575"/>
                    <a:gd name="T17" fmla="*/ 344 h 1852"/>
                    <a:gd name="T18" fmla="*/ 575 w 575"/>
                    <a:gd name="T19" fmla="*/ 580 h 1852"/>
                    <a:gd name="T20" fmla="*/ 250 w 575"/>
                    <a:gd name="T21" fmla="*/ 580 h 1852"/>
                    <a:gd name="T22" fmla="*/ 250 w 575"/>
                    <a:gd name="T23" fmla="*/ 1391 h 1852"/>
                    <a:gd name="T24" fmla="*/ 423 w 575"/>
                    <a:gd name="T25" fmla="*/ 1616 h 1852"/>
                    <a:gd name="T26" fmla="*/ 550 w 575"/>
                    <a:gd name="T27" fmla="*/ 1608 h 1852"/>
                    <a:gd name="T28" fmla="*/ 575 w 575"/>
                    <a:gd name="T29" fmla="*/ 1604 h 1852"/>
                    <a:gd name="T30" fmla="*/ 575 w 575"/>
                    <a:gd name="T31" fmla="*/ 1834 h 1852"/>
                    <a:gd name="T32" fmla="*/ 559 w 575"/>
                    <a:gd name="T33" fmla="*/ 1838 h 1852"/>
                    <a:gd name="T34" fmla="*/ 426 w 575"/>
                    <a:gd name="T35" fmla="*/ 1852 h 1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5" h="1852">
                      <a:moveTo>
                        <a:pt x="426" y="1852"/>
                      </a:moveTo>
                      <a:cubicBezTo>
                        <a:pt x="349" y="1852"/>
                        <a:pt x="237" y="1844"/>
                        <a:pt x="147" y="1776"/>
                      </a:cubicBezTo>
                      <a:cubicBezTo>
                        <a:pt x="50" y="1702"/>
                        <a:pt x="0" y="1573"/>
                        <a:pt x="0" y="1391"/>
                      </a:cubicBezTo>
                      <a:cubicBezTo>
                        <a:pt x="0" y="580"/>
                        <a:pt x="0" y="580"/>
                        <a:pt x="0" y="580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0" y="344"/>
                        <a:pt x="250" y="344"/>
                        <a:pt x="250" y="344"/>
                      </a:cubicBezTo>
                      <a:cubicBezTo>
                        <a:pt x="575" y="344"/>
                        <a:pt x="575" y="344"/>
                        <a:pt x="575" y="344"/>
                      </a:cubicBezTo>
                      <a:cubicBezTo>
                        <a:pt x="575" y="580"/>
                        <a:pt x="575" y="580"/>
                        <a:pt x="575" y="580"/>
                      </a:cubicBezTo>
                      <a:cubicBezTo>
                        <a:pt x="250" y="580"/>
                        <a:pt x="250" y="580"/>
                        <a:pt x="250" y="580"/>
                      </a:cubicBezTo>
                      <a:cubicBezTo>
                        <a:pt x="250" y="1391"/>
                        <a:pt x="250" y="1391"/>
                        <a:pt x="250" y="1391"/>
                      </a:cubicBezTo>
                      <a:cubicBezTo>
                        <a:pt x="250" y="1579"/>
                        <a:pt x="316" y="1616"/>
                        <a:pt x="423" y="1616"/>
                      </a:cubicBezTo>
                      <a:cubicBezTo>
                        <a:pt x="462" y="1616"/>
                        <a:pt x="499" y="1616"/>
                        <a:pt x="550" y="1608"/>
                      </a:cubicBezTo>
                      <a:cubicBezTo>
                        <a:pt x="575" y="1604"/>
                        <a:pt x="575" y="1604"/>
                        <a:pt x="575" y="1604"/>
                      </a:cubicBezTo>
                      <a:cubicBezTo>
                        <a:pt x="575" y="1834"/>
                        <a:pt x="575" y="1834"/>
                        <a:pt x="575" y="1834"/>
                      </a:cubicBezTo>
                      <a:cubicBezTo>
                        <a:pt x="559" y="1838"/>
                        <a:pt x="559" y="1838"/>
                        <a:pt x="559" y="1838"/>
                      </a:cubicBezTo>
                      <a:cubicBezTo>
                        <a:pt x="507" y="1850"/>
                        <a:pt x="471" y="1852"/>
                        <a:pt x="426" y="1852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Freeform 32"/>
                <p:cNvSpPr>
                  <a:spLocks noEditPoints="1"/>
                </p:cNvSpPr>
                <p:nvPr/>
              </p:nvSpPr>
              <p:spPr bwMode="auto">
                <a:xfrm>
                  <a:off x="8930230" y="3169123"/>
                  <a:ext cx="773447" cy="790292"/>
                </a:xfrm>
                <a:custGeom>
                  <a:avLst/>
                  <a:gdLst>
                    <a:gd name="T0" fmla="*/ 762 w 1524"/>
                    <a:gd name="T1" fmla="*/ 1557 h 1557"/>
                    <a:gd name="T2" fmla="*/ 1300 w 1524"/>
                    <a:gd name="T3" fmla="*/ 1337 h 1557"/>
                    <a:gd name="T4" fmla="*/ 1524 w 1524"/>
                    <a:gd name="T5" fmla="*/ 779 h 1557"/>
                    <a:gd name="T6" fmla="*/ 1300 w 1524"/>
                    <a:gd name="T7" fmla="*/ 220 h 1557"/>
                    <a:gd name="T8" fmla="*/ 762 w 1524"/>
                    <a:gd name="T9" fmla="*/ 0 h 1557"/>
                    <a:gd name="T10" fmla="*/ 224 w 1524"/>
                    <a:gd name="T11" fmla="*/ 220 h 1557"/>
                    <a:gd name="T12" fmla="*/ 0 w 1524"/>
                    <a:gd name="T13" fmla="*/ 779 h 1557"/>
                    <a:gd name="T14" fmla="*/ 224 w 1524"/>
                    <a:gd name="T15" fmla="*/ 1337 h 1557"/>
                    <a:gd name="T16" fmla="*/ 762 w 1524"/>
                    <a:gd name="T17" fmla="*/ 1557 h 1557"/>
                    <a:gd name="T18" fmla="*/ 762 w 1524"/>
                    <a:gd name="T19" fmla="*/ 236 h 1557"/>
                    <a:gd name="T20" fmla="*/ 1129 w 1524"/>
                    <a:gd name="T21" fmla="*/ 390 h 1557"/>
                    <a:gd name="T22" fmla="*/ 1274 w 1524"/>
                    <a:gd name="T23" fmla="*/ 779 h 1557"/>
                    <a:gd name="T24" fmla="*/ 1129 w 1524"/>
                    <a:gd name="T25" fmla="*/ 1167 h 1557"/>
                    <a:gd name="T26" fmla="*/ 762 w 1524"/>
                    <a:gd name="T27" fmla="*/ 1321 h 1557"/>
                    <a:gd name="T28" fmla="*/ 395 w 1524"/>
                    <a:gd name="T29" fmla="*/ 1167 h 1557"/>
                    <a:gd name="T30" fmla="*/ 250 w 1524"/>
                    <a:gd name="T31" fmla="*/ 779 h 1557"/>
                    <a:gd name="T32" fmla="*/ 395 w 1524"/>
                    <a:gd name="T33" fmla="*/ 390 h 1557"/>
                    <a:gd name="T34" fmla="*/ 762 w 1524"/>
                    <a:gd name="T35" fmla="*/ 236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24" h="1557">
                      <a:moveTo>
                        <a:pt x="762" y="1557"/>
                      </a:moveTo>
                      <a:cubicBezTo>
                        <a:pt x="967" y="1557"/>
                        <a:pt x="1158" y="1479"/>
                        <a:pt x="1300" y="1337"/>
                      </a:cubicBezTo>
                      <a:cubicBezTo>
                        <a:pt x="1444" y="1192"/>
                        <a:pt x="1524" y="994"/>
                        <a:pt x="1524" y="779"/>
                      </a:cubicBezTo>
                      <a:cubicBezTo>
                        <a:pt x="1524" y="563"/>
                        <a:pt x="1444" y="365"/>
                        <a:pt x="1300" y="220"/>
                      </a:cubicBezTo>
                      <a:cubicBezTo>
                        <a:pt x="1158" y="78"/>
                        <a:pt x="967" y="0"/>
                        <a:pt x="762" y="0"/>
                      </a:cubicBezTo>
                      <a:cubicBezTo>
                        <a:pt x="557" y="0"/>
                        <a:pt x="366" y="78"/>
                        <a:pt x="224" y="220"/>
                      </a:cubicBezTo>
                      <a:cubicBezTo>
                        <a:pt x="79" y="365"/>
                        <a:pt x="0" y="563"/>
                        <a:pt x="0" y="779"/>
                      </a:cubicBezTo>
                      <a:cubicBezTo>
                        <a:pt x="0" y="994"/>
                        <a:pt x="79" y="1192"/>
                        <a:pt x="224" y="1337"/>
                      </a:cubicBezTo>
                      <a:cubicBezTo>
                        <a:pt x="366" y="1479"/>
                        <a:pt x="557" y="1557"/>
                        <a:pt x="762" y="1557"/>
                      </a:cubicBezTo>
                      <a:moveTo>
                        <a:pt x="762" y="236"/>
                      </a:moveTo>
                      <a:cubicBezTo>
                        <a:pt x="904" y="236"/>
                        <a:pt x="1035" y="291"/>
                        <a:pt x="1129" y="390"/>
                      </a:cubicBezTo>
                      <a:cubicBezTo>
                        <a:pt x="1222" y="490"/>
                        <a:pt x="1274" y="628"/>
                        <a:pt x="1274" y="779"/>
                      </a:cubicBezTo>
                      <a:cubicBezTo>
                        <a:pt x="1274" y="929"/>
                        <a:pt x="1222" y="1067"/>
                        <a:pt x="1129" y="1167"/>
                      </a:cubicBezTo>
                      <a:cubicBezTo>
                        <a:pt x="1035" y="1267"/>
                        <a:pt x="904" y="1321"/>
                        <a:pt x="762" y="1321"/>
                      </a:cubicBezTo>
                      <a:cubicBezTo>
                        <a:pt x="619" y="1321"/>
                        <a:pt x="489" y="1267"/>
                        <a:pt x="395" y="1167"/>
                      </a:cubicBezTo>
                      <a:cubicBezTo>
                        <a:pt x="301" y="1067"/>
                        <a:pt x="250" y="929"/>
                        <a:pt x="250" y="779"/>
                      </a:cubicBezTo>
                      <a:cubicBezTo>
                        <a:pt x="250" y="628"/>
                        <a:pt x="301" y="490"/>
                        <a:pt x="395" y="390"/>
                      </a:cubicBezTo>
                      <a:cubicBezTo>
                        <a:pt x="489" y="291"/>
                        <a:pt x="619" y="236"/>
                        <a:pt x="762" y="23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" name="Freeform 33"/>
                <p:cNvSpPr>
                  <a:spLocks/>
                </p:cNvSpPr>
                <p:nvPr/>
              </p:nvSpPr>
              <p:spPr bwMode="auto">
                <a:xfrm>
                  <a:off x="6107359" y="3169123"/>
                  <a:ext cx="673783" cy="790292"/>
                </a:xfrm>
                <a:custGeom>
                  <a:avLst/>
                  <a:gdLst>
                    <a:gd name="T0" fmla="*/ 767 w 1326"/>
                    <a:gd name="T1" fmla="*/ 1557 h 1557"/>
                    <a:gd name="T2" fmla="*/ 225 w 1326"/>
                    <a:gd name="T3" fmla="*/ 1337 h 1557"/>
                    <a:gd name="T4" fmla="*/ 0 w 1326"/>
                    <a:gd name="T5" fmla="*/ 779 h 1557"/>
                    <a:gd name="T6" fmla="*/ 225 w 1326"/>
                    <a:gd name="T7" fmla="*/ 220 h 1557"/>
                    <a:gd name="T8" fmla="*/ 767 w 1326"/>
                    <a:gd name="T9" fmla="*/ 0 h 1557"/>
                    <a:gd name="T10" fmla="*/ 1313 w 1326"/>
                    <a:gd name="T11" fmla="*/ 220 h 1557"/>
                    <a:gd name="T12" fmla="*/ 1326 w 1326"/>
                    <a:gd name="T13" fmla="*/ 234 h 1557"/>
                    <a:gd name="T14" fmla="*/ 1174 w 1326"/>
                    <a:gd name="T15" fmla="*/ 415 h 1557"/>
                    <a:gd name="T16" fmla="*/ 1157 w 1326"/>
                    <a:gd name="T17" fmla="*/ 397 h 1557"/>
                    <a:gd name="T18" fmla="*/ 767 w 1326"/>
                    <a:gd name="T19" fmla="*/ 236 h 1557"/>
                    <a:gd name="T20" fmla="*/ 397 w 1326"/>
                    <a:gd name="T21" fmla="*/ 391 h 1557"/>
                    <a:gd name="T22" fmla="*/ 250 w 1326"/>
                    <a:gd name="T23" fmla="*/ 779 h 1557"/>
                    <a:gd name="T24" fmla="*/ 397 w 1326"/>
                    <a:gd name="T25" fmla="*/ 1167 h 1557"/>
                    <a:gd name="T26" fmla="*/ 767 w 1326"/>
                    <a:gd name="T27" fmla="*/ 1321 h 1557"/>
                    <a:gd name="T28" fmla="*/ 1157 w 1326"/>
                    <a:gd name="T29" fmla="*/ 1160 h 1557"/>
                    <a:gd name="T30" fmla="*/ 1174 w 1326"/>
                    <a:gd name="T31" fmla="*/ 1143 h 1557"/>
                    <a:gd name="T32" fmla="*/ 1326 w 1326"/>
                    <a:gd name="T33" fmla="*/ 1324 h 1557"/>
                    <a:gd name="T34" fmla="*/ 1313 w 1326"/>
                    <a:gd name="T35" fmla="*/ 1338 h 1557"/>
                    <a:gd name="T36" fmla="*/ 767 w 1326"/>
                    <a:gd name="T37" fmla="*/ 1557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6" h="1557">
                      <a:moveTo>
                        <a:pt x="767" y="1557"/>
                      </a:moveTo>
                      <a:cubicBezTo>
                        <a:pt x="560" y="1557"/>
                        <a:pt x="368" y="1479"/>
                        <a:pt x="225" y="1337"/>
                      </a:cubicBezTo>
                      <a:cubicBezTo>
                        <a:pt x="80" y="1192"/>
                        <a:pt x="0" y="994"/>
                        <a:pt x="0" y="779"/>
                      </a:cubicBezTo>
                      <a:cubicBezTo>
                        <a:pt x="0" y="563"/>
                        <a:pt x="80" y="365"/>
                        <a:pt x="225" y="220"/>
                      </a:cubicBezTo>
                      <a:cubicBezTo>
                        <a:pt x="368" y="78"/>
                        <a:pt x="560" y="0"/>
                        <a:pt x="767" y="0"/>
                      </a:cubicBezTo>
                      <a:cubicBezTo>
                        <a:pt x="985" y="0"/>
                        <a:pt x="1174" y="76"/>
                        <a:pt x="1313" y="220"/>
                      </a:cubicBezTo>
                      <a:cubicBezTo>
                        <a:pt x="1326" y="234"/>
                        <a:pt x="1326" y="234"/>
                        <a:pt x="1326" y="234"/>
                      </a:cubicBezTo>
                      <a:cubicBezTo>
                        <a:pt x="1174" y="415"/>
                        <a:pt x="1174" y="415"/>
                        <a:pt x="1174" y="415"/>
                      </a:cubicBezTo>
                      <a:cubicBezTo>
                        <a:pt x="1157" y="397"/>
                        <a:pt x="1157" y="397"/>
                        <a:pt x="1157" y="397"/>
                      </a:cubicBezTo>
                      <a:cubicBezTo>
                        <a:pt x="1057" y="292"/>
                        <a:pt x="922" y="236"/>
                        <a:pt x="767" y="236"/>
                      </a:cubicBezTo>
                      <a:cubicBezTo>
                        <a:pt x="623" y="236"/>
                        <a:pt x="491" y="291"/>
                        <a:pt x="397" y="391"/>
                      </a:cubicBezTo>
                      <a:cubicBezTo>
                        <a:pt x="302" y="490"/>
                        <a:pt x="250" y="628"/>
                        <a:pt x="250" y="779"/>
                      </a:cubicBezTo>
                      <a:cubicBezTo>
                        <a:pt x="250" y="929"/>
                        <a:pt x="302" y="1067"/>
                        <a:pt x="397" y="1167"/>
                      </a:cubicBezTo>
                      <a:cubicBezTo>
                        <a:pt x="491" y="1267"/>
                        <a:pt x="623" y="1321"/>
                        <a:pt x="767" y="1321"/>
                      </a:cubicBezTo>
                      <a:cubicBezTo>
                        <a:pt x="922" y="1321"/>
                        <a:pt x="1057" y="1266"/>
                        <a:pt x="1157" y="1160"/>
                      </a:cubicBezTo>
                      <a:cubicBezTo>
                        <a:pt x="1174" y="1143"/>
                        <a:pt x="1174" y="1143"/>
                        <a:pt x="1174" y="1143"/>
                      </a:cubicBezTo>
                      <a:cubicBezTo>
                        <a:pt x="1326" y="1324"/>
                        <a:pt x="1326" y="1324"/>
                        <a:pt x="1326" y="1324"/>
                      </a:cubicBezTo>
                      <a:cubicBezTo>
                        <a:pt x="1313" y="1338"/>
                        <a:pt x="1313" y="1338"/>
                        <a:pt x="1313" y="1338"/>
                      </a:cubicBezTo>
                      <a:cubicBezTo>
                        <a:pt x="1174" y="1481"/>
                        <a:pt x="985" y="1557"/>
                        <a:pt x="767" y="1557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Freeform 36"/>
              <p:cNvSpPr>
                <a:spLocks/>
              </p:cNvSpPr>
              <p:nvPr/>
            </p:nvSpPr>
            <p:spPr bwMode="auto">
              <a:xfrm>
                <a:off x="7774972" y="2739586"/>
                <a:ext cx="2615121" cy="1163680"/>
              </a:xfrm>
              <a:custGeom>
                <a:avLst/>
                <a:gdLst>
                  <a:gd name="T0" fmla="*/ 5155 w 5155"/>
                  <a:gd name="T1" fmla="*/ 2121 h 2294"/>
                  <a:gd name="T2" fmla="*/ 4647 w 5155"/>
                  <a:gd name="T3" fmla="*/ 2121 h 2294"/>
                  <a:gd name="T4" fmla="*/ 4409 w 5155"/>
                  <a:gd name="T5" fmla="*/ 1883 h 2294"/>
                  <a:gd name="T6" fmla="*/ 4409 w 5155"/>
                  <a:gd name="T7" fmla="*/ 389 h 2294"/>
                  <a:gd name="T8" fmla="*/ 4020 w 5155"/>
                  <a:gd name="T9" fmla="*/ 0 h 2294"/>
                  <a:gd name="T10" fmla="*/ 0 w 5155"/>
                  <a:gd name="T11" fmla="*/ 0 h 2294"/>
                  <a:gd name="T12" fmla="*/ 0 w 5155"/>
                  <a:gd name="T13" fmla="*/ 173 h 2294"/>
                  <a:gd name="T14" fmla="*/ 3999 w 5155"/>
                  <a:gd name="T15" fmla="*/ 173 h 2294"/>
                  <a:gd name="T16" fmla="*/ 4236 w 5155"/>
                  <a:gd name="T17" fmla="*/ 410 h 2294"/>
                  <a:gd name="T18" fmla="*/ 4236 w 5155"/>
                  <a:gd name="T19" fmla="*/ 1905 h 2294"/>
                  <a:gd name="T20" fmla="*/ 4625 w 5155"/>
                  <a:gd name="T21" fmla="*/ 2294 h 2294"/>
                  <a:gd name="T22" fmla="*/ 5155 w 5155"/>
                  <a:gd name="T23" fmla="*/ 2294 h 2294"/>
                  <a:gd name="T24" fmla="*/ 5155 w 5155"/>
                  <a:gd name="T25" fmla="*/ 2121 h 2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5" h="2294">
                    <a:moveTo>
                      <a:pt x="5155" y="2121"/>
                    </a:moveTo>
                    <a:cubicBezTo>
                      <a:pt x="4647" y="2121"/>
                      <a:pt x="4647" y="2121"/>
                      <a:pt x="4647" y="2121"/>
                    </a:cubicBezTo>
                    <a:cubicBezTo>
                      <a:pt x="4516" y="2121"/>
                      <a:pt x="4409" y="2015"/>
                      <a:pt x="4409" y="1883"/>
                    </a:cubicBezTo>
                    <a:cubicBezTo>
                      <a:pt x="4409" y="389"/>
                      <a:pt x="4409" y="389"/>
                      <a:pt x="4409" y="389"/>
                    </a:cubicBezTo>
                    <a:cubicBezTo>
                      <a:pt x="4409" y="174"/>
                      <a:pt x="4235" y="0"/>
                      <a:pt x="40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999" y="173"/>
                      <a:pt x="3999" y="173"/>
                      <a:pt x="3999" y="173"/>
                    </a:cubicBezTo>
                    <a:cubicBezTo>
                      <a:pt x="4130" y="173"/>
                      <a:pt x="4236" y="279"/>
                      <a:pt x="4236" y="410"/>
                    </a:cubicBezTo>
                    <a:cubicBezTo>
                      <a:pt x="4236" y="1905"/>
                      <a:pt x="4236" y="1905"/>
                      <a:pt x="4236" y="1905"/>
                    </a:cubicBezTo>
                    <a:cubicBezTo>
                      <a:pt x="4236" y="2120"/>
                      <a:pt x="4411" y="2294"/>
                      <a:pt x="4625" y="2294"/>
                    </a:cubicBezTo>
                    <a:cubicBezTo>
                      <a:pt x="5155" y="2294"/>
                      <a:pt x="5155" y="2294"/>
                      <a:pt x="5155" y="2294"/>
                    </a:cubicBezTo>
                    <a:lnTo>
                      <a:pt x="5155" y="2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7400181" y="2686245"/>
                <a:ext cx="193713" cy="1965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1501862" y="841699"/>
              <a:ext cx="49666" cy="500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0605B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6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84405"/>
            <a:ext cx="928096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0" rIns="0">
            <a:noAutofit/>
          </a:bodyPr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7" name="Rectangle 66"/>
          <p:cNvSpPr/>
          <p:nvPr userDrawn="1"/>
        </p:nvSpPr>
        <p:spPr>
          <a:xfrm rot="5400000">
            <a:off x="6028541" y="-4416307"/>
            <a:ext cx="134916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35360" y="5976930"/>
            <a:ext cx="1755195" cy="480086"/>
            <a:chOff x="358118" y="565300"/>
            <a:chExt cx="1193410" cy="326425"/>
          </a:xfrm>
          <a:solidFill>
            <a:schemeClr val="bg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358118" y="565300"/>
              <a:ext cx="1098038" cy="326425"/>
              <a:chOff x="6107359" y="2686245"/>
              <a:chExt cx="4282734" cy="1273170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>
                <a:off x="6107359" y="3018926"/>
                <a:ext cx="3596318" cy="940489"/>
                <a:chOff x="6107359" y="3018926"/>
                <a:chExt cx="3596318" cy="940489"/>
              </a:xfrm>
              <a:grpFill/>
            </p:grpSpPr>
            <p:sp>
              <p:nvSpPr>
                <p:cNvPr id="11" name="Freeform 28"/>
                <p:cNvSpPr>
                  <a:spLocks/>
                </p:cNvSpPr>
                <p:nvPr/>
              </p:nvSpPr>
              <p:spPr bwMode="auto">
                <a:xfrm>
                  <a:off x="6921514" y="3187372"/>
                  <a:ext cx="388829" cy="763621"/>
                </a:xfrm>
                <a:custGeom>
                  <a:avLst/>
                  <a:gdLst>
                    <a:gd name="T0" fmla="*/ 249 w 766"/>
                    <a:gd name="T1" fmla="*/ 1504 h 1504"/>
                    <a:gd name="T2" fmla="*/ 0 w 766"/>
                    <a:gd name="T3" fmla="*/ 1504 h 1504"/>
                    <a:gd name="T4" fmla="*/ 0 w 766"/>
                    <a:gd name="T5" fmla="*/ 16 h 1504"/>
                    <a:gd name="T6" fmla="*/ 249 w 766"/>
                    <a:gd name="T7" fmla="*/ 16 h 1504"/>
                    <a:gd name="T8" fmla="*/ 249 w 766"/>
                    <a:gd name="T9" fmla="*/ 199 h 1504"/>
                    <a:gd name="T10" fmla="*/ 659 w 766"/>
                    <a:gd name="T11" fmla="*/ 0 h 1504"/>
                    <a:gd name="T12" fmla="*/ 748 w 766"/>
                    <a:gd name="T13" fmla="*/ 6 h 1504"/>
                    <a:gd name="T14" fmla="*/ 766 w 766"/>
                    <a:gd name="T15" fmla="*/ 8 h 1504"/>
                    <a:gd name="T16" fmla="*/ 766 w 766"/>
                    <a:gd name="T17" fmla="*/ 274 h 1504"/>
                    <a:gd name="T18" fmla="*/ 740 w 766"/>
                    <a:gd name="T19" fmla="*/ 268 h 1504"/>
                    <a:gd name="T20" fmla="*/ 606 w 766"/>
                    <a:gd name="T21" fmla="*/ 254 h 1504"/>
                    <a:gd name="T22" fmla="*/ 249 w 766"/>
                    <a:gd name="T23" fmla="*/ 630 h 1504"/>
                    <a:gd name="T24" fmla="*/ 249 w 766"/>
                    <a:gd name="T25" fmla="*/ 1504 h 1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6" h="1504">
                      <a:moveTo>
                        <a:pt x="249" y="1504"/>
                      </a:moveTo>
                      <a:cubicBezTo>
                        <a:pt x="0" y="1504"/>
                        <a:pt x="0" y="1504"/>
                        <a:pt x="0" y="150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49" y="16"/>
                        <a:pt x="249" y="16"/>
                        <a:pt x="249" y="16"/>
                      </a:cubicBezTo>
                      <a:cubicBezTo>
                        <a:pt x="249" y="199"/>
                        <a:pt x="249" y="199"/>
                        <a:pt x="249" y="199"/>
                      </a:cubicBezTo>
                      <a:cubicBezTo>
                        <a:pt x="338" y="73"/>
                        <a:pt x="486" y="0"/>
                        <a:pt x="659" y="0"/>
                      </a:cubicBezTo>
                      <a:cubicBezTo>
                        <a:pt x="691" y="0"/>
                        <a:pt x="728" y="3"/>
                        <a:pt x="748" y="6"/>
                      </a:cubicBezTo>
                      <a:cubicBezTo>
                        <a:pt x="766" y="8"/>
                        <a:pt x="766" y="8"/>
                        <a:pt x="766" y="8"/>
                      </a:cubicBezTo>
                      <a:cubicBezTo>
                        <a:pt x="766" y="274"/>
                        <a:pt x="766" y="274"/>
                        <a:pt x="766" y="274"/>
                      </a:cubicBezTo>
                      <a:cubicBezTo>
                        <a:pt x="740" y="268"/>
                        <a:pt x="740" y="268"/>
                        <a:pt x="740" y="268"/>
                      </a:cubicBezTo>
                      <a:cubicBezTo>
                        <a:pt x="705" y="259"/>
                        <a:pt x="658" y="254"/>
                        <a:pt x="606" y="254"/>
                      </a:cubicBezTo>
                      <a:cubicBezTo>
                        <a:pt x="396" y="254"/>
                        <a:pt x="249" y="409"/>
                        <a:pt x="249" y="630"/>
                      </a:cubicBezTo>
                      <a:lnTo>
                        <a:pt x="249" y="15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Freeform 29"/>
                <p:cNvSpPr>
                  <a:spLocks noEditPoints="1"/>
                </p:cNvSpPr>
                <p:nvPr/>
              </p:nvSpPr>
              <p:spPr bwMode="auto">
                <a:xfrm>
                  <a:off x="8149764" y="3169123"/>
                  <a:ext cx="699050" cy="779062"/>
                </a:xfrm>
                <a:custGeom>
                  <a:avLst/>
                  <a:gdLst>
                    <a:gd name="T0" fmla="*/ 728 w 1379"/>
                    <a:gd name="T1" fmla="*/ 1536 h 1536"/>
                    <a:gd name="T2" fmla="*/ 1304 w 1379"/>
                    <a:gd name="T3" fmla="*/ 1289 h 1536"/>
                    <a:gd name="T4" fmla="*/ 1317 w 1379"/>
                    <a:gd name="T5" fmla="*/ 1274 h 1536"/>
                    <a:gd name="T6" fmla="*/ 1157 w 1379"/>
                    <a:gd name="T7" fmla="*/ 1109 h 1536"/>
                    <a:gd name="T8" fmla="*/ 1142 w 1379"/>
                    <a:gd name="T9" fmla="*/ 1126 h 1536"/>
                    <a:gd name="T10" fmla="*/ 728 w 1379"/>
                    <a:gd name="T11" fmla="*/ 1315 h 1536"/>
                    <a:gd name="T12" fmla="*/ 251 w 1379"/>
                    <a:gd name="T13" fmla="*/ 848 h 1536"/>
                    <a:gd name="T14" fmla="*/ 1375 w 1379"/>
                    <a:gd name="T15" fmla="*/ 848 h 1536"/>
                    <a:gd name="T16" fmla="*/ 1376 w 1379"/>
                    <a:gd name="T17" fmla="*/ 828 h 1536"/>
                    <a:gd name="T18" fmla="*/ 1379 w 1379"/>
                    <a:gd name="T19" fmla="*/ 739 h 1536"/>
                    <a:gd name="T20" fmla="*/ 1202 w 1379"/>
                    <a:gd name="T21" fmla="*/ 217 h 1536"/>
                    <a:gd name="T22" fmla="*/ 722 w 1379"/>
                    <a:gd name="T23" fmla="*/ 0 h 1536"/>
                    <a:gd name="T24" fmla="*/ 0 w 1379"/>
                    <a:gd name="T25" fmla="*/ 788 h 1536"/>
                    <a:gd name="T26" fmla="*/ 0 w 1379"/>
                    <a:gd name="T27" fmla="*/ 799 h 1536"/>
                    <a:gd name="T28" fmla="*/ 728 w 1379"/>
                    <a:gd name="T29" fmla="*/ 1536 h 1536"/>
                    <a:gd name="T30" fmla="*/ 266 w 1379"/>
                    <a:gd name="T31" fmla="*/ 627 h 1536"/>
                    <a:gd name="T32" fmla="*/ 722 w 1379"/>
                    <a:gd name="T33" fmla="*/ 236 h 1536"/>
                    <a:gd name="T34" fmla="*/ 1125 w 1379"/>
                    <a:gd name="T35" fmla="*/ 627 h 1536"/>
                    <a:gd name="T36" fmla="*/ 266 w 1379"/>
                    <a:gd name="T37" fmla="*/ 62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79" h="1536">
                      <a:moveTo>
                        <a:pt x="728" y="1536"/>
                      </a:moveTo>
                      <a:cubicBezTo>
                        <a:pt x="974" y="1536"/>
                        <a:pt x="1151" y="1460"/>
                        <a:pt x="1304" y="1289"/>
                      </a:cubicBezTo>
                      <a:cubicBezTo>
                        <a:pt x="1317" y="1274"/>
                        <a:pt x="1317" y="1274"/>
                        <a:pt x="1317" y="1274"/>
                      </a:cubicBezTo>
                      <a:cubicBezTo>
                        <a:pt x="1157" y="1109"/>
                        <a:pt x="1157" y="1109"/>
                        <a:pt x="1157" y="1109"/>
                      </a:cubicBezTo>
                      <a:cubicBezTo>
                        <a:pt x="1142" y="1126"/>
                        <a:pt x="1142" y="1126"/>
                        <a:pt x="1142" y="1126"/>
                      </a:cubicBezTo>
                      <a:cubicBezTo>
                        <a:pt x="1029" y="1245"/>
                        <a:pt x="925" y="1315"/>
                        <a:pt x="728" y="1315"/>
                      </a:cubicBezTo>
                      <a:cubicBezTo>
                        <a:pt x="451" y="1315"/>
                        <a:pt x="269" y="1137"/>
                        <a:pt x="251" y="848"/>
                      </a:cubicBezTo>
                      <a:cubicBezTo>
                        <a:pt x="1375" y="848"/>
                        <a:pt x="1375" y="848"/>
                        <a:pt x="1375" y="848"/>
                      </a:cubicBezTo>
                      <a:cubicBezTo>
                        <a:pt x="1376" y="828"/>
                        <a:pt x="1376" y="828"/>
                        <a:pt x="1376" y="828"/>
                      </a:cubicBezTo>
                      <a:cubicBezTo>
                        <a:pt x="1379" y="787"/>
                        <a:pt x="1379" y="741"/>
                        <a:pt x="1379" y="739"/>
                      </a:cubicBezTo>
                      <a:cubicBezTo>
                        <a:pt x="1379" y="536"/>
                        <a:pt x="1316" y="351"/>
                        <a:pt x="1202" y="217"/>
                      </a:cubicBezTo>
                      <a:cubicBezTo>
                        <a:pt x="1081" y="75"/>
                        <a:pt x="915" y="0"/>
                        <a:pt x="722" y="0"/>
                      </a:cubicBezTo>
                      <a:cubicBezTo>
                        <a:pt x="297" y="0"/>
                        <a:pt x="0" y="324"/>
                        <a:pt x="0" y="788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0" y="1240"/>
                        <a:pt x="292" y="1536"/>
                        <a:pt x="728" y="1536"/>
                      </a:cubicBezTo>
                      <a:moveTo>
                        <a:pt x="266" y="627"/>
                      </a:moveTo>
                      <a:cubicBezTo>
                        <a:pt x="291" y="409"/>
                        <a:pt x="491" y="236"/>
                        <a:pt x="722" y="236"/>
                      </a:cubicBezTo>
                      <a:cubicBezTo>
                        <a:pt x="938" y="236"/>
                        <a:pt x="1114" y="409"/>
                        <a:pt x="1125" y="627"/>
                      </a:cubicBezTo>
                      <a:lnTo>
                        <a:pt x="266" y="6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Rectangle 30"/>
                <p:cNvSpPr>
                  <a:spLocks noChangeArrowheads="1"/>
                </p:cNvSpPr>
                <p:nvPr/>
              </p:nvSpPr>
              <p:spPr bwMode="auto">
                <a:xfrm>
                  <a:off x="7433870" y="3194390"/>
                  <a:ext cx="126334" cy="7566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Freeform 31"/>
                <p:cNvSpPr>
                  <a:spLocks/>
                </p:cNvSpPr>
                <p:nvPr/>
              </p:nvSpPr>
              <p:spPr bwMode="auto">
                <a:xfrm>
                  <a:off x="7779184" y="3018926"/>
                  <a:ext cx="290569" cy="940489"/>
                </a:xfrm>
                <a:custGeom>
                  <a:avLst/>
                  <a:gdLst>
                    <a:gd name="T0" fmla="*/ 426 w 575"/>
                    <a:gd name="T1" fmla="*/ 1852 h 1852"/>
                    <a:gd name="T2" fmla="*/ 147 w 575"/>
                    <a:gd name="T3" fmla="*/ 1776 h 1852"/>
                    <a:gd name="T4" fmla="*/ 0 w 575"/>
                    <a:gd name="T5" fmla="*/ 1391 h 1852"/>
                    <a:gd name="T6" fmla="*/ 0 w 575"/>
                    <a:gd name="T7" fmla="*/ 580 h 1852"/>
                    <a:gd name="T8" fmla="*/ 0 w 575"/>
                    <a:gd name="T9" fmla="*/ 344 h 1852"/>
                    <a:gd name="T10" fmla="*/ 0 w 575"/>
                    <a:gd name="T11" fmla="*/ 0 h 1852"/>
                    <a:gd name="T12" fmla="*/ 250 w 575"/>
                    <a:gd name="T13" fmla="*/ 0 h 1852"/>
                    <a:gd name="T14" fmla="*/ 250 w 575"/>
                    <a:gd name="T15" fmla="*/ 344 h 1852"/>
                    <a:gd name="T16" fmla="*/ 575 w 575"/>
                    <a:gd name="T17" fmla="*/ 344 h 1852"/>
                    <a:gd name="T18" fmla="*/ 575 w 575"/>
                    <a:gd name="T19" fmla="*/ 580 h 1852"/>
                    <a:gd name="T20" fmla="*/ 250 w 575"/>
                    <a:gd name="T21" fmla="*/ 580 h 1852"/>
                    <a:gd name="T22" fmla="*/ 250 w 575"/>
                    <a:gd name="T23" fmla="*/ 1391 h 1852"/>
                    <a:gd name="T24" fmla="*/ 423 w 575"/>
                    <a:gd name="T25" fmla="*/ 1616 h 1852"/>
                    <a:gd name="T26" fmla="*/ 550 w 575"/>
                    <a:gd name="T27" fmla="*/ 1608 h 1852"/>
                    <a:gd name="T28" fmla="*/ 575 w 575"/>
                    <a:gd name="T29" fmla="*/ 1604 h 1852"/>
                    <a:gd name="T30" fmla="*/ 575 w 575"/>
                    <a:gd name="T31" fmla="*/ 1834 h 1852"/>
                    <a:gd name="T32" fmla="*/ 559 w 575"/>
                    <a:gd name="T33" fmla="*/ 1838 h 1852"/>
                    <a:gd name="T34" fmla="*/ 426 w 575"/>
                    <a:gd name="T35" fmla="*/ 1852 h 1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5" h="1852">
                      <a:moveTo>
                        <a:pt x="426" y="1852"/>
                      </a:moveTo>
                      <a:cubicBezTo>
                        <a:pt x="349" y="1852"/>
                        <a:pt x="237" y="1844"/>
                        <a:pt x="147" y="1776"/>
                      </a:cubicBezTo>
                      <a:cubicBezTo>
                        <a:pt x="50" y="1702"/>
                        <a:pt x="0" y="1573"/>
                        <a:pt x="0" y="1391"/>
                      </a:cubicBezTo>
                      <a:cubicBezTo>
                        <a:pt x="0" y="580"/>
                        <a:pt x="0" y="580"/>
                        <a:pt x="0" y="580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0" y="344"/>
                        <a:pt x="250" y="344"/>
                        <a:pt x="250" y="344"/>
                      </a:cubicBezTo>
                      <a:cubicBezTo>
                        <a:pt x="575" y="344"/>
                        <a:pt x="575" y="344"/>
                        <a:pt x="575" y="344"/>
                      </a:cubicBezTo>
                      <a:cubicBezTo>
                        <a:pt x="575" y="580"/>
                        <a:pt x="575" y="580"/>
                        <a:pt x="575" y="580"/>
                      </a:cubicBezTo>
                      <a:cubicBezTo>
                        <a:pt x="250" y="580"/>
                        <a:pt x="250" y="580"/>
                        <a:pt x="250" y="580"/>
                      </a:cubicBezTo>
                      <a:cubicBezTo>
                        <a:pt x="250" y="1391"/>
                        <a:pt x="250" y="1391"/>
                        <a:pt x="250" y="1391"/>
                      </a:cubicBezTo>
                      <a:cubicBezTo>
                        <a:pt x="250" y="1579"/>
                        <a:pt x="316" y="1616"/>
                        <a:pt x="423" y="1616"/>
                      </a:cubicBezTo>
                      <a:cubicBezTo>
                        <a:pt x="462" y="1616"/>
                        <a:pt x="499" y="1616"/>
                        <a:pt x="550" y="1608"/>
                      </a:cubicBezTo>
                      <a:cubicBezTo>
                        <a:pt x="575" y="1604"/>
                        <a:pt x="575" y="1604"/>
                        <a:pt x="575" y="1604"/>
                      </a:cubicBezTo>
                      <a:cubicBezTo>
                        <a:pt x="575" y="1834"/>
                        <a:pt x="575" y="1834"/>
                        <a:pt x="575" y="1834"/>
                      </a:cubicBezTo>
                      <a:cubicBezTo>
                        <a:pt x="559" y="1838"/>
                        <a:pt x="559" y="1838"/>
                        <a:pt x="559" y="1838"/>
                      </a:cubicBezTo>
                      <a:cubicBezTo>
                        <a:pt x="507" y="1850"/>
                        <a:pt x="471" y="1852"/>
                        <a:pt x="426" y="185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Freeform 32"/>
                <p:cNvSpPr>
                  <a:spLocks noEditPoints="1"/>
                </p:cNvSpPr>
                <p:nvPr/>
              </p:nvSpPr>
              <p:spPr bwMode="auto">
                <a:xfrm>
                  <a:off x="8930230" y="3169123"/>
                  <a:ext cx="773447" cy="790292"/>
                </a:xfrm>
                <a:custGeom>
                  <a:avLst/>
                  <a:gdLst>
                    <a:gd name="T0" fmla="*/ 762 w 1524"/>
                    <a:gd name="T1" fmla="*/ 1557 h 1557"/>
                    <a:gd name="T2" fmla="*/ 1300 w 1524"/>
                    <a:gd name="T3" fmla="*/ 1337 h 1557"/>
                    <a:gd name="T4" fmla="*/ 1524 w 1524"/>
                    <a:gd name="T5" fmla="*/ 779 h 1557"/>
                    <a:gd name="T6" fmla="*/ 1300 w 1524"/>
                    <a:gd name="T7" fmla="*/ 220 h 1557"/>
                    <a:gd name="T8" fmla="*/ 762 w 1524"/>
                    <a:gd name="T9" fmla="*/ 0 h 1557"/>
                    <a:gd name="T10" fmla="*/ 224 w 1524"/>
                    <a:gd name="T11" fmla="*/ 220 h 1557"/>
                    <a:gd name="T12" fmla="*/ 0 w 1524"/>
                    <a:gd name="T13" fmla="*/ 779 h 1557"/>
                    <a:gd name="T14" fmla="*/ 224 w 1524"/>
                    <a:gd name="T15" fmla="*/ 1337 h 1557"/>
                    <a:gd name="T16" fmla="*/ 762 w 1524"/>
                    <a:gd name="T17" fmla="*/ 1557 h 1557"/>
                    <a:gd name="T18" fmla="*/ 762 w 1524"/>
                    <a:gd name="T19" fmla="*/ 236 h 1557"/>
                    <a:gd name="T20" fmla="*/ 1129 w 1524"/>
                    <a:gd name="T21" fmla="*/ 390 h 1557"/>
                    <a:gd name="T22" fmla="*/ 1274 w 1524"/>
                    <a:gd name="T23" fmla="*/ 779 h 1557"/>
                    <a:gd name="T24" fmla="*/ 1129 w 1524"/>
                    <a:gd name="T25" fmla="*/ 1167 h 1557"/>
                    <a:gd name="T26" fmla="*/ 762 w 1524"/>
                    <a:gd name="T27" fmla="*/ 1321 h 1557"/>
                    <a:gd name="T28" fmla="*/ 395 w 1524"/>
                    <a:gd name="T29" fmla="*/ 1167 h 1557"/>
                    <a:gd name="T30" fmla="*/ 250 w 1524"/>
                    <a:gd name="T31" fmla="*/ 779 h 1557"/>
                    <a:gd name="T32" fmla="*/ 395 w 1524"/>
                    <a:gd name="T33" fmla="*/ 390 h 1557"/>
                    <a:gd name="T34" fmla="*/ 762 w 1524"/>
                    <a:gd name="T35" fmla="*/ 236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24" h="1557">
                      <a:moveTo>
                        <a:pt x="762" y="1557"/>
                      </a:moveTo>
                      <a:cubicBezTo>
                        <a:pt x="967" y="1557"/>
                        <a:pt x="1158" y="1479"/>
                        <a:pt x="1300" y="1337"/>
                      </a:cubicBezTo>
                      <a:cubicBezTo>
                        <a:pt x="1444" y="1192"/>
                        <a:pt x="1524" y="994"/>
                        <a:pt x="1524" y="779"/>
                      </a:cubicBezTo>
                      <a:cubicBezTo>
                        <a:pt x="1524" y="563"/>
                        <a:pt x="1444" y="365"/>
                        <a:pt x="1300" y="220"/>
                      </a:cubicBezTo>
                      <a:cubicBezTo>
                        <a:pt x="1158" y="78"/>
                        <a:pt x="967" y="0"/>
                        <a:pt x="762" y="0"/>
                      </a:cubicBezTo>
                      <a:cubicBezTo>
                        <a:pt x="557" y="0"/>
                        <a:pt x="366" y="78"/>
                        <a:pt x="224" y="220"/>
                      </a:cubicBezTo>
                      <a:cubicBezTo>
                        <a:pt x="79" y="365"/>
                        <a:pt x="0" y="563"/>
                        <a:pt x="0" y="779"/>
                      </a:cubicBezTo>
                      <a:cubicBezTo>
                        <a:pt x="0" y="994"/>
                        <a:pt x="79" y="1192"/>
                        <a:pt x="224" y="1337"/>
                      </a:cubicBezTo>
                      <a:cubicBezTo>
                        <a:pt x="366" y="1479"/>
                        <a:pt x="557" y="1557"/>
                        <a:pt x="762" y="1557"/>
                      </a:cubicBezTo>
                      <a:moveTo>
                        <a:pt x="762" y="236"/>
                      </a:moveTo>
                      <a:cubicBezTo>
                        <a:pt x="904" y="236"/>
                        <a:pt x="1035" y="291"/>
                        <a:pt x="1129" y="390"/>
                      </a:cubicBezTo>
                      <a:cubicBezTo>
                        <a:pt x="1222" y="490"/>
                        <a:pt x="1274" y="628"/>
                        <a:pt x="1274" y="779"/>
                      </a:cubicBezTo>
                      <a:cubicBezTo>
                        <a:pt x="1274" y="929"/>
                        <a:pt x="1222" y="1067"/>
                        <a:pt x="1129" y="1167"/>
                      </a:cubicBezTo>
                      <a:cubicBezTo>
                        <a:pt x="1035" y="1267"/>
                        <a:pt x="904" y="1321"/>
                        <a:pt x="762" y="1321"/>
                      </a:cubicBezTo>
                      <a:cubicBezTo>
                        <a:pt x="619" y="1321"/>
                        <a:pt x="489" y="1267"/>
                        <a:pt x="395" y="1167"/>
                      </a:cubicBezTo>
                      <a:cubicBezTo>
                        <a:pt x="301" y="1067"/>
                        <a:pt x="250" y="929"/>
                        <a:pt x="250" y="779"/>
                      </a:cubicBezTo>
                      <a:cubicBezTo>
                        <a:pt x="250" y="628"/>
                        <a:pt x="301" y="490"/>
                        <a:pt x="395" y="390"/>
                      </a:cubicBezTo>
                      <a:cubicBezTo>
                        <a:pt x="489" y="291"/>
                        <a:pt x="619" y="236"/>
                        <a:pt x="762" y="23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Freeform 33"/>
                <p:cNvSpPr>
                  <a:spLocks/>
                </p:cNvSpPr>
                <p:nvPr/>
              </p:nvSpPr>
              <p:spPr bwMode="auto">
                <a:xfrm>
                  <a:off x="6107359" y="3169123"/>
                  <a:ext cx="673783" cy="790292"/>
                </a:xfrm>
                <a:custGeom>
                  <a:avLst/>
                  <a:gdLst>
                    <a:gd name="T0" fmla="*/ 767 w 1326"/>
                    <a:gd name="T1" fmla="*/ 1557 h 1557"/>
                    <a:gd name="T2" fmla="*/ 225 w 1326"/>
                    <a:gd name="T3" fmla="*/ 1337 h 1557"/>
                    <a:gd name="T4" fmla="*/ 0 w 1326"/>
                    <a:gd name="T5" fmla="*/ 779 h 1557"/>
                    <a:gd name="T6" fmla="*/ 225 w 1326"/>
                    <a:gd name="T7" fmla="*/ 220 h 1557"/>
                    <a:gd name="T8" fmla="*/ 767 w 1326"/>
                    <a:gd name="T9" fmla="*/ 0 h 1557"/>
                    <a:gd name="T10" fmla="*/ 1313 w 1326"/>
                    <a:gd name="T11" fmla="*/ 220 h 1557"/>
                    <a:gd name="T12" fmla="*/ 1326 w 1326"/>
                    <a:gd name="T13" fmla="*/ 234 h 1557"/>
                    <a:gd name="T14" fmla="*/ 1174 w 1326"/>
                    <a:gd name="T15" fmla="*/ 415 h 1557"/>
                    <a:gd name="T16" fmla="*/ 1157 w 1326"/>
                    <a:gd name="T17" fmla="*/ 397 h 1557"/>
                    <a:gd name="T18" fmla="*/ 767 w 1326"/>
                    <a:gd name="T19" fmla="*/ 236 h 1557"/>
                    <a:gd name="T20" fmla="*/ 397 w 1326"/>
                    <a:gd name="T21" fmla="*/ 391 h 1557"/>
                    <a:gd name="T22" fmla="*/ 250 w 1326"/>
                    <a:gd name="T23" fmla="*/ 779 h 1557"/>
                    <a:gd name="T24" fmla="*/ 397 w 1326"/>
                    <a:gd name="T25" fmla="*/ 1167 h 1557"/>
                    <a:gd name="T26" fmla="*/ 767 w 1326"/>
                    <a:gd name="T27" fmla="*/ 1321 h 1557"/>
                    <a:gd name="T28" fmla="*/ 1157 w 1326"/>
                    <a:gd name="T29" fmla="*/ 1160 h 1557"/>
                    <a:gd name="T30" fmla="*/ 1174 w 1326"/>
                    <a:gd name="T31" fmla="*/ 1143 h 1557"/>
                    <a:gd name="T32" fmla="*/ 1326 w 1326"/>
                    <a:gd name="T33" fmla="*/ 1324 h 1557"/>
                    <a:gd name="T34" fmla="*/ 1313 w 1326"/>
                    <a:gd name="T35" fmla="*/ 1338 h 1557"/>
                    <a:gd name="T36" fmla="*/ 767 w 1326"/>
                    <a:gd name="T37" fmla="*/ 1557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6" h="1557">
                      <a:moveTo>
                        <a:pt x="767" y="1557"/>
                      </a:moveTo>
                      <a:cubicBezTo>
                        <a:pt x="560" y="1557"/>
                        <a:pt x="368" y="1479"/>
                        <a:pt x="225" y="1337"/>
                      </a:cubicBezTo>
                      <a:cubicBezTo>
                        <a:pt x="80" y="1192"/>
                        <a:pt x="0" y="994"/>
                        <a:pt x="0" y="779"/>
                      </a:cubicBezTo>
                      <a:cubicBezTo>
                        <a:pt x="0" y="563"/>
                        <a:pt x="80" y="365"/>
                        <a:pt x="225" y="220"/>
                      </a:cubicBezTo>
                      <a:cubicBezTo>
                        <a:pt x="368" y="78"/>
                        <a:pt x="560" y="0"/>
                        <a:pt x="767" y="0"/>
                      </a:cubicBezTo>
                      <a:cubicBezTo>
                        <a:pt x="985" y="0"/>
                        <a:pt x="1174" y="76"/>
                        <a:pt x="1313" y="220"/>
                      </a:cubicBezTo>
                      <a:cubicBezTo>
                        <a:pt x="1326" y="234"/>
                        <a:pt x="1326" y="234"/>
                        <a:pt x="1326" y="234"/>
                      </a:cubicBezTo>
                      <a:cubicBezTo>
                        <a:pt x="1174" y="415"/>
                        <a:pt x="1174" y="415"/>
                        <a:pt x="1174" y="415"/>
                      </a:cubicBezTo>
                      <a:cubicBezTo>
                        <a:pt x="1157" y="397"/>
                        <a:pt x="1157" y="397"/>
                        <a:pt x="1157" y="397"/>
                      </a:cubicBezTo>
                      <a:cubicBezTo>
                        <a:pt x="1057" y="292"/>
                        <a:pt x="922" y="236"/>
                        <a:pt x="767" y="236"/>
                      </a:cubicBezTo>
                      <a:cubicBezTo>
                        <a:pt x="623" y="236"/>
                        <a:pt x="491" y="291"/>
                        <a:pt x="397" y="391"/>
                      </a:cubicBezTo>
                      <a:cubicBezTo>
                        <a:pt x="302" y="490"/>
                        <a:pt x="250" y="628"/>
                        <a:pt x="250" y="779"/>
                      </a:cubicBezTo>
                      <a:cubicBezTo>
                        <a:pt x="250" y="929"/>
                        <a:pt x="302" y="1067"/>
                        <a:pt x="397" y="1167"/>
                      </a:cubicBezTo>
                      <a:cubicBezTo>
                        <a:pt x="491" y="1267"/>
                        <a:pt x="623" y="1321"/>
                        <a:pt x="767" y="1321"/>
                      </a:cubicBezTo>
                      <a:cubicBezTo>
                        <a:pt x="922" y="1321"/>
                        <a:pt x="1057" y="1266"/>
                        <a:pt x="1157" y="1160"/>
                      </a:cubicBezTo>
                      <a:cubicBezTo>
                        <a:pt x="1174" y="1143"/>
                        <a:pt x="1174" y="1143"/>
                        <a:pt x="1174" y="1143"/>
                      </a:cubicBezTo>
                      <a:cubicBezTo>
                        <a:pt x="1326" y="1324"/>
                        <a:pt x="1326" y="1324"/>
                        <a:pt x="1326" y="1324"/>
                      </a:cubicBezTo>
                      <a:cubicBezTo>
                        <a:pt x="1313" y="1338"/>
                        <a:pt x="1313" y="1338"/>
                        <a:pt x="1313" y="1338"/>
                      </a:cubicBezTo>
                      <a:cubicBezTo>
                        <a:pt x="1174" y="1481"/>
                        <a:pt x="985" y="1557"/>
                        <a:pt x="767" y="155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" name="Freeform 36"/>
              <p:cNvSpPr>
                <a:spLocks/>
              </p:cNvSpPr>
              <p:nvPr/>
            </p:nvSpPr>
            <p:spPr bwMode="auto">
              <a:xfrm>
                <a:off x="7774972" y="2739586"/>
                <a:ext cx="2615121" cy="1163680"/>
              </a:xfrm>
              <a:custGeom>
                <a:avLst/>
                <a:gdLst>
                  <a:gd name="T0" fmla="*/ 5155 w 5155"/>
                  <a:gd name="T1" fmla="*/ 2121 h 2294"/>
                  <a:gd name="T2" fmla="*/ 4647 w 5155"/>
                  <a:gd name="T3" fmla="*/ 2121 h 2294"/>
                  <a:gd name="T4" fmla="*/ 4409 w 5155"/>
                  <a:gd name="T5" fmla="*/ 1883 h 2294"/>
                  <a:gd name="T6" fmla="*/ 4409 w 5155"/>
                  <a:gd name="T7" fmla="*/ 389 h 2294"/>
                  <a:gd name="T8" fmla="*/ 4020 w 5155"/>
                  <a:gd name="T9" fmla="*/ 0 h 2294"/>
                  <a:gd name="T10" fmla="*/ 0 w 5155"/>
                  <a:gd name="T11" fmla="*/ 0 h 2294"/>
                  <a:gd name="T12" fmla="*/ 0 w 5155"/>
                  <a:gd name="T13" fmla="*/ 173 h 2294"/>
                  <a:gd name="T14" fmla="*/ 3999 w 5155"/>
                  <a:gd name="T15" fmla="*/ 173 h 2294"/>
                  <a:gd name="T16" fmla="*/ 4236 w 5155"/>
                  <a:gd name="T17" fmla="*/ 410 h 2294"/>
                  <a:gd name="T18" fmla="*/ 4236 w 5155"/>
                  <a:gd name="T19" fmla="*/ 1905 h 2294"/>
                  <a:gd name="T20" fmla="*/ 4625 w 5155"/>
                  <a:gd name="T21" fmla="*/ 2294 h 2294"/>
                  <a:gd name="T22" fmla="*/ 5155 w 5155"/>
                  <a:gd name="T23" fmla="*/ 2294 h 2294"/>
                  <a:gd name="T24" fmla="*/ 5155 w 5155"/>
                  <a:gd name="T25" fmla="*/ 2121 h 2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5" h="2294">
                    <a:moveTo>
                      <a:pt x="5155" y="2121"/>
                    </a:moveTo>
                    <a:cubicBezTo>
                      <a:pt x="4647" y="2121"/>
                      <a:pt x="4647" y="2121"/>
                      <a:pt x="4647" y="2121"/>
                    </a:cubicBezTo>
                    <a:cubicBezTo>
                      <a:pt x="4516" y="2121"/>
                      <a:pt x="4409" y="2015"/>
                      <a:pt x="4409" y="1883"/>
                    </a:cubicBezTo>
                    <a:cubicBezTo>
                      <a:pt x="4409" y="389"/>
                      <a:pt x="4409" y="389"/>
                      <a:pt x="4409" y="389"/>
                    </a:cubicBezTo>
                    <a:cubicBezTo>
                      <a:pt x="4409" y="174"/>
                      <a:pt x="4235" y="0"/>
                      <a:pt x="40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999" y="173"/>
                      <a:pt x="3999" y="173"/>
                      <a:pt x="3999" y="173"/>
                    </a:cubicBezTo>
                    <a:cubicBezTo>
                      <a:pt x="4130" y="173"/>
                      <a:pt x="4236" y="279"/>
                      <a:pt x="4236" y="410"/>
                    </a:cubicBezTo>
                    <a:cubicBezTo>
                      <a:pt x="4236" y="1905"/>
                      <a:pt x="4236" y="1905"/>
                      <a:pt x="4236" y="1905"/>
                    </a:cubicBezTo>
                    <a:cubicBezTo>
                      <a:pt x="4236" y="2120"/>
                      <a:pt x="4411" y="2294"/>
                      <a:pt x="4625" y="2294"/>
                    </a:cubicBezTo>
                    <a:cubicBezTo>
                      <a:pt x="5155" y="2294"/>
                      <a:pt x="5155" y="2294"/>
                      <a:pt x="5155" y="2294"/>
                    </a:cubicBezTo>
                    <a:lnTo>
                      <a:pt x="5155" y="2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34"/>
              <p:cNvSpPr>
                <a:spLocks noChangeArrowheads="1"/>
              </p:cNvSpPr>
              <p:nvPr/>
            </p:nvSpPr>
            <p:spPr bwMode="auto">
              <a:xfrm>
                <a:off x="7400181" y="2686245"/>
                <a:ext cx="193713" cy="1965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1501862" y="841699"/>
              <a:ext cx="49666" cy="500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9997505" y="560542"/>
            <a:ext cx="1806259" cy="494056"/>
            <a:chOff x="358118" y="565300"/>
            <a:chExt cx="1193410" cy="326425"/>
          </a:xfrm>
          <a:solidFill>
            <a:schemeClr val="accent1"/>
          </a:solidFill>
        </p:grpSpPr>
        <p:grpSp>
          <p:nvGrpSpPr>
            <p:cNvPr id="55" name="Group 54"/>
            <p:cNvGrpSpPr/>
            <p:nvPr/>
          </p:nvGrpSpPr>
          <p:grpSpPr>
            <a:xfrm>
              <a:off x="358118" y="565300"/>
              <a:ext cx="1098038" cy="326425"/>
              <a:chOff x="6107359" y="2686245"/>
              <a:chExt cx="4282734" cy="1273170"/>
            </a:xfrm>
            <a:grpFill/>
          </p:grpSpPr>
          <p:grpSp>
            <p:nvGrpSpPr>
              <p:cNvPr id="57" name="Group 56"/>
              <p:cNvGrpSpPr/>
              <p:nvPr/>
            </p:nvGrpSpPr>
            <p:grpSpPr>
              <a:xfrm>
                <a:off x="6107359" y="3018926"/>
                <a:ext cx="3596318" cy="940489"/>
                <a:chOff x="6107359" y="3018926"/>
                <a:chExt cx="3596318" cy="940489"/>
              </a:xfrm>
              <a:grpFill/>
            </p:grpSpPr>
            <p:sp>
              <p:nvSpPr>
                <p:cNvPr id="60" name="Freeform 28"/>
                <p:cNvSpPr>
                  <a:spLocks/>
                </p:cNvSpPr>
                <p:nvPr/>
              </p:nvSpPr>
              <p:spPr bwMode="auto">
                <a:xfrm>
                  <a:off x="6921514" y="3187372"/>
                  <a:ext cx="388829" cy="763621"/>
                </a:xfrm>
                <a:custGeom>
                  <a:avLst/>
                  <a:gdLst>
                    <a:gd name="T0" fmla="*/ 249 w 766"/>
                    <a:gd name="T1" fmla="*/ 1504 h 1504"/>
                    <a:gd name="T2" fmla="*/ 0 w 766"/>
                    <a:gd name="T3" fmla="*/ 1504 h 1504"/>
                    <a:gd name="T4" fmla="*/ 0 w 766"/>
                    <a:gd name="T5" fmla="*/ 16 h 1504"/>
                    <a:gd name="T6" fmla="*/ 249 w 766"/>
                    <a:gd name="T7" fmla="*/ 16 h 1504"/>
                    <a:gd name="T8" fmla="*/ 249 w 766"/>
                    <a:gd name="T9" fmla="*/ 199 h 1504"/>
                    <a:gd name="T10" fmla="*/ 659 w 766"/>
                    <a:gd name="T11" fmla="*/ 0 h 1504"/>
                    <a:gd name="T12" fmla="*/ 748 w 766"/>
                    <a:gd name="T13" fmla="*/ 6 h 1504"/>
                    <a:gd name="T14" fmla="*/ 766 w 766"/>
                    <a:gd name="T15" fmla="*/ 8 h 1504"/>
                    <a:gd name="T16" fmla="*/ 766 w 766"/>
                    <a:gd name="T17" fmla="*/ 274 h 1504"/>
                    <a:gd name="T18" fmla="*/ 740 w 766"/>
                    <a:gd name="T19" fmla="*/ 268 h 1504"/>
                    <a:gd name="T20" fmla="*/ 606 w 766"/>
                    <a:gd name="T21" fmla="*/ 254 h 1504"/>
                    <a:gd name="T22" fmla="*/ 249 w 766"/>
                    <a:gd name="T23" fmla="*/ 630 h 1504"/>
                    <a:gd name="T24" fmla="*/ 249 w 766"/>
                    <a:gd name="T25" fmla="*/ 1504 h 1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6" h="1504">
                      <a:moveTo>
                        <a:pt x="249" y="1504"/>
                      </a:moveTo>
                      <a:cubicBezTo>
                        <a:pt x="0" y="1504"/>
                        <a:pt x="0" y="1504"/>
                        <a:pt x="0" y="150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49" y="16"/>
                        <a:pt x="249" y="16"/>
                        <a:pt x="249" y="16"/>
                      </a:cubicBezTo>
                      <a:cubicBezTo>
                        <a:pt x="249" y="199"/>
                        <a:pt x="249" y="199"/>
                        <a:pt x="249" y="199"/>
                      </a:cubicBezTo>
                      <a:cubicBezTo>
                        <a:pt x="338" y="73"/>
                        <a:pt x="486" y="0"/>
                        <a:pt x="659" y="0"/>
                      </a:cubicBezTo>
                      <a:cubicBezTo>
                        <a:pt x="691" y="0"/>
                        <a:pt x="728" y="3"/>
                        <a:pt x="748" y="6"/>
                      </a:cubicBezTo>
                      <a:cubicBezTo>
                        <a:pt x="766" y="8"/>
                        <a:pt x="766" y="8"/>
                        <a:pt x="766" y="8"/>
                      </a:cubicBezTo>
                      <a:cubicBezTo>
                        <a:pt x="766" y="274"/>
                        <a:pt x="766" y="274"/>
                        <a:pt x="766" y="274"/>
                      </a:cubicBezTo>
                      <a:cubicBezTo>
                        <a:pt x="740" y="268"/>
                        <a:pt x="740" y="268"/>
                        <a:pt x="740" y="268"/>
                      </a:cubicBezTo>
                      <a:cubicBezTo>
                        <a:pt x="705" y="259"/>
                        <a:pt x="658" y="254"/>
                        <a:pt x="606" y="254"/>
                      </a:cubicBezTo>
                      <a:cubicBezTo>
                        <a:pt x="396" y="254"/>
                        <a:pt x="249" y="409"/>
                        <a:pt x="249" y="630"/>
                      </a:cubicBezTo>
                      <a:lnTo>
                        <a:pt x="249" y="150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Freeform 29"/>
                <p:cNvSpPr>
                  <a:spLocks noEditPoints="1"/>
                </p:cNvSpPr>
                <p:nvPr/>
              </p:nvSpPr>
              <p:spPr bwMode="auto">
                <a:xfrm>
                  <a:off x="8149764" y="3169123"/>
                  <a:ext cx="699050" cy="779062"/>
                </a:xfrm>
                <a:custGeom>
                  <a:avLst/>
                  <a:gdLst>
                    <a:gd name="T0" fmla="*/ 728 w 1379"/>
                    <a:gd name="T1" fmla="*/ 1536 h 1536"/>
                    <a:gd name="T2" fmla="*/ 1304 w 1379"/>
                    <a:gd name="T3" fmla="*/ 1289 h 1536"/>
                    <a:gd name="T4" fmla="*/ 1317 w 1379"/>
                    <a:gd name="T5" fmla="*/ 1274 h 1536"/>
                    <a:gd name="T6" fmla="*/ 1157 w 1379"/>
                    <a:gd name="T7" fmla="*/ 1109 h 1536"/>
                    <a:gd name="T8" fmla="*/ 1142 w 1379"/>
                    <a:gd name="T9" fmla="*/ 1126 h 1536"/>
                    <a:gd name="T10" fmla="*/ 728 w 1379"/>
                    <a:gd name="T11" fmla="*/ 1315 h 1536"/>
                    <a:gd name="T12" fmla="*/ 251 w 1379"/>
                    <a:gd name="T13" fmla="*/ 848 h 1536"/>
                    <a:gd name="T14" fmla="*/ 1375 w 1379"/>
                    <a:gd name="T15" fmla="*/ 848 h 1536"/>
                    <a:gd name="T16" fmla="*/ 1376 w 1379"/>
                    <a:gd name="T17" fmla="*/ 828 h 1536"/>
                    <a:gd name="T18" fmla="*/ 1379 w 1379"/>
                    <a:gd name="T19" fmla="*/ 739 h 1536"/>
                    <a:gd name="T20" fmla="*/ 1202 w 1379"/>
                    <a:gd name="T21" fmla="*/ 217 h 1536"/>
                    <a:gd name="T22" fmla="*/ 722 w 1379"/>
                    <a:gd name="T23" fmla="*/ 0 h 1536"/>
                    <a:gd name="T24" fmla="*/ 0 w 1379"/>
                    <a:gd name="T25" fmla="*/ 788 h 1536"/>
                    <a:gd name="T26" fmla="*/ 0 w 1379"/>
                    <a:gd name="T27" fmla="*/ 799 h 1536"/>
                    <a:gd name="T28" fmla="*/ 728 w 1379"/>
                    <a:gd name="T29" fmla="*/ 1536 h 1536"/>
                    <a:gd name="T30" fmla="*/ 266 w 1379"/>
                    <a:gd name="T31" fmla="*/ 627 h 1536"/>
                    <a:gd name="T32" fmla="*/ 722 w 1379"/>
                    <a:gd name="T33" fmla="*/ 236 h 1536"/>
                    <a:gd name="T34" fmla="*/ 1125 w 1379"/>
                    <a:gd name="T35" fmla="*/ 627 h 1536"/>
                    <a:gd name="T36" fmla="*/ 266 w 1379"/>
                    <a:gd name="T37" fmla="*/ 62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79" h="1536">
                      <a:moveTo>
                        <a:pt x="728" y="1536"/>
                      </a:moveTo>
                      <a:cubicBezTo>
                        <a:pt x="974" y="1536"/>
                        <a:pt x="1151" y="1460"/>
                        <a:pt x="1304" y="1289"/>
                      </a:cubicBezTo>
                      <a:cubicBezTo>
                        <a:pt x="1317" y="1274"/>
                        <a:pt x="1317" y="1274"/>
                        <a:pt x="1317" y="1274"/>
                      </a:cubicBezTo>
                      <a:cubicBezTo>
                        <a:pt x="1157" y="1109"/>
                        <a:pt x="1157" y="1109"/>
                        <a:pt x="1157" y="1109"/>
                      </a:cubicBezTo>
                      <a:cubicBezTo>
                        <a:pt x="1142" y="1126"/>
                        <a:pt x="1142" y="1126"/>
                        <a:pt x="1142" y="1126"/>
                      </a:cubicBezTo>
                      <a:cubicBezTo>
                        <a:pt x="1029" y="1245"/>
                        <a:pt x="925" y="1315"/>
                        <a:pt x="728" y="1315"/>
                      </a:cubicBezTo>
                      <a:cubicBezTo>
                        <a:pt x="451" y="1315"/>
                        <a:pt x="269" y="1137"/>
                        <a:pt x="251" y="848"/>
                      </a:cubicBezTo>
                      <a:cubicBezTo>
                        <a:pt x="1375" y="848"/>
                        <a:pt x="1375" y="848"/>
                        <a:pt x="1375" y="848"/>
                      </a:cubicBezTo>
                      <a:cubicBezTo>
                        <a:pt x="1376" y="828"/>
                        <a:pt x="1376" y="828"/>
                        <a:pt x="1376" y="828"/>
                      </a:cubicBezTo>
                      <a:cubicBezTo>
                        <a:pt x="1379" y="787"/>
                        <a:pt x="1379" y="741"/>
                        <a:pt x="1379" y="739"/>
                      </a:cubicBezTo>
                      <a:cubicBezTo>
                        <a:pt x="1379" y="536"/>
                        <a:pt x="1316" y="351"/>
                        <a:pt x="1202" y="217"/>
                      </a:cubicBezTo>
                      <a:cubicBezTo>
                        <a:pt x="1081" y="75"/>
                        <a:pt x="915" y="0"/>
                        <a:pt x="722" y="0"/>
                      </a:cubicBezTo>
                      <a:cubicBezTo>
                        <a:pt x="297" y="0"/>
                        <a:pt x="0" y="324"/>
                        <a:pt x="0" y="788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0" y="1240"/>
                        <a:pt x="292" y="1536"/>
                        <a:pt x="728" y="1536"/>
                      </a:cubicBezTo>
                      <a:moveTo>
                        <a:pt x="266" y="627"/>
                      </a:moveTo>
                      <a:cubicBezTo>
                        <a:pt x="291" y="409"/>
                        <a:pt x="491" y="236"/>
                        <a:pt x="722" y="236"/>
                      </a:cubicBezTo>
                      <a:cubicBezTo>
                        <a:pt x="938" y="236"/>
                        <a:pt x="1114" y="409"/>
                        <a:pt x="1125" y="627"/>
                      </a:cubicBezTo>
                      <a:lnTo>
                        <a:pt x="266" y="6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Rectangle 30"/>
                <p:cNvSpPr>
                  <a:spLocks noChangeArrowheads="1"/>
                </p:cNvSpPr>
                <p:nvPr/>
              </p:nvSpPr>
              <p:spPr bwMode="auto">
                <a:xfrm>
                  <a:off x="7433870" y="3194390"/>
                  <a:ext cx="126334" cy="7566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Freeform 31"/>
                <p:cNvSpPr>
                  <a:spLocks/>
                </p:cNvSpPr>
                <p:nvPr/>
              </p:nvSpPr>
              <p:spPr bwMode="auto">
                <a:xfrm>
                  <a:off x="7779184" y="3018926"/>
                  <a:ext cx="290569" cy="940489"/>
                </a:xfrm>
                <a:custGeom>
                  <a:avLst/>
                  <a:gdLst>
                    <a:gd name="T0" fmla="*/ 426 w 575"/>
                    <a:gd name="T1" fmla="*/ 1852 h 1852"/>
                    <a:gd name="T2" fmla="*/ 147 w 575"/>
                    <a:gd name="T3" fmla="*/ 1776 h 1852"/>
                    <a:gd name="T4" fmla="*/ 0 w 575"/>
                    <a:gd name="T5" fmla="*/ 1391 h 1852"/>
                    <a:gd name="T6" fmla="*/ 0 w 575"/>
                    <a:gd name="T7" fmla="*/ 580 h 1852"/>
                    <a:gd name="T8" fmla="*/ 0 w 575"/>
                    <a:gd name="T9" fmla="*/ 344 h 1852"/>
                    <a:gd name="T10" fmla="*/ 0 w 575"/>
                    <a:gd name="T11" fmla="*/ 0 h 1852"/>
                    <a:gd name="T12" fmla="*/ 250 w 575"/>
                    <a:gd name="T13" fmla="*/ 0 h 1852"/>
                    <a:gd name="T14" fmla="*/ 250 w 575"/>
                    <a:gd name="T15" fmla="*/ 344 h 1852"/>
                    <a:gd name="T16" fmla="*/ 575 w 575"/>
                    <a:gd name="T17" fmla="*/ 344 h 1852"/>
                    <a:gd name="T18" fmla="*/ 575 w 575"/>
                    <a:gd name="T19" fmla="*/ 580 h 1852"/>
                    <a:gd name="T20" fmla="*/ 250 w 575"/>
                    <a:gd name="T21" fmla="*/ 580 h 1852"/>
                    <a:gd name="T22" fmla="*/ 250 w 575"/>
                    <a:gd name="T23" fmla="*/ 1391 h 1852"/>
                    <a:gd name="T24" fmla="*/ 423 w 575"/>
                    <a:gd name="T25" fmla="*/ 1616 h 1852"/>
                    <a:gd name="T26" fmla="*/ 550 w 575"/>
                    <a:gd name="T27" fmla="*/ 1608 h 1852"/>
                    <a:gd name="T28" fmla="*/ 575 w 575"/>
                    <a:gd name="T29" fmla="*/ 1604 h 1852"/>
                    <a:gd name="T30" fmla="*/ 575 w 575"/>
                    <a:gd name="T31" fmla="*/ 1834 h 1852"/>
                    <a:gd name="T32" fmla="*/ 559 w 575"/>
                    <a:gd name="T33" fmla="*/ 1838 h 1852"/>
                    <a:gd name="T34" fmla="*/ 426 w 575"/>
                    <a:gd name="T35" fmla="*/ 1852 h 1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5" h="1852">
                      <a:moveTo>
                        <a:pt x="426" y="1852"/>
                      </a:moveTo>
                      <a:cubicBezTo>
                        <a:pt x="349" y="1852"/>
                        <a:pt x="237" y="1844"/>
                        <a:pt x="147" y="1776"/>
                      </a:cubicBezTo>
                      <a:cubicBezTo>
                        <a:pt x="50" y="1702"/>
                        <a:pt x="0" y="1573"/>
                        <a:pt x="0" y="1391"/>
                      </a:cubicBezTo>
                      <a:cubicBezTo>
                        <a:pt x="0" y="580"/>
                        <a:pt x="0" y="580"/>
                        <a:pt x="0" y="580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0" y="344"/>
                        <a:pt x="250" y="344"/>
                        <a:pt x="250" y="344"/>
                      </a:cubicBezTo>
                      <a:cubicBezTo>
                        <a:pt x="575" y="344"/>
                        <a:pt x="575" y="344"/>
                        <a:pt x="575" y="344"/>
                      </a:cubicBezTo>
                      <a:cubicBezTo>
                        <a:pt x="575" y="580"/>
                        <a:pt x="575" y="580"/>
                        <a:pt x="575" y="580"/>
                      </a:cubicBezTo>
                      <a:cubicBezTo>
                        <a:pt x="250" y="580"/>
                        <a:pt x="250" y="580"/>
                        <a:pt x="250" y="580"/>
                      </a:cubicBezTo>
                      <a:cubicBezTo>
                        <a:pt x="250" y="1391"/>
                        <a:pt x="250" y="1391"/>
                        <a:pt x="250" y="1391"/>
                      </a:cubicBezTo>
                      <a:cubicBezTo>
                        <a:pt x="250" y="1579"/>
                        <a:pt x="316" y="1616"/>
                        <a:pt x="423" y="1616"/>
                      </a:cubicBezTo>
                      <a:cubicBezTo>
                        <a:pt x="462" y="1616"/>
                        <a:pt x="499" y="1616"/>
                        <a:pt x="550" y="1608"/>
                      </a:cubicBezTo>
                      <a:cubicBezTo>
                        <a:pt x="575" y="1604"/>
                        <a:pt x="575" y="1604"/>
                        <a:pt x="575" y="1604"/>
                      </a:cubicBezTo>
                      <a:cubicBezTo>
                        <a:pt x="575" y="1834"/>
                        <a:pt x="575" y="1834"/>
                        <a:pt x="575" y="1834"/>
                      </a:cubicBezTo>
                      <a:cubicBezTo>
                        <a:pt x="559" y="1838"/>
                        <a:pt x="559" y="1838"/>
                        <a:pt x="559" y="1838"/>
                      </a:cubicBezTo>
                      <a:cubicBezTo>
                        <a:pt x="507" y="1850"/>
                        <a:pt x="471" y="1852"/>
                        <a:pt x="426" y="1852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Freeform 32"/>
                <p:cNvSpPr>
                  <a:spLocks noEditPoints="1"/>
                </p:cNvSpPr>
                <p:nvPr/>
              </p:nvSpPr>
              <p:spPr bwMode="auto">
                <a:xfrm>
                  <a:off x="8930230" y="3169123"/>
                  <a:ext cx="773447" cy="790292"/>
                </a:xfrm>
                <a:custGeom>
                  <a:avLst/>
                  <a:gdLst>
                    <a:gd name="T0" fmla="*/ 762 w 1524"/>
                    <a:gd name="T1" fmla="*/ 1557 h 1557"/>
                    <a:gd name="T2" fmla="*/ 1300 w 1524"/>
                    <a:gd name="T3" fmla="*/ 1337 h 1557"/>
                    <a:gd name="T4" fmla="*/ 1524 w 1524"/>
                    <a:gd name="T5" fmla="*/ 779 h 1557"/>
                    <a:gd name="T6" fmla="*/ 1300 w 1524"/>
                    <a:gd name="T7" fmla="*/ 220 h 1557"/>
                    <a:gd name="T8" fmla="*/ 762 w 1524"/>
                    <a:gd name="T9" fmla="*/ 0 h 1557"/>
                    <a:gd name="T10" fmla="*/ 224 w 1524"/>
                    <a:gd name="T11" fmla="*/ 220 h 1557"/>
                    <a:gd name="T12" fmla="*/ 0 w 1524"/>
                    <a:gd name="T13" fmla="*/ 779 h 1557"/>
                    <a:gd name="T14" fmla="*/ 224 w 1524"/>
                    <a:gd name="T15" fmla="*/ 1337 h 1557"/>
                    <a:gd name="T16" fmla="*/ 762 w 1524"/>
                    <a:gd name="T17" fmla="*/ 1557 h 1557"/>
                    <a:gd name="T18" fmla="*/ 762 w 1524"/>
                    <a:gd name="T19" fmla="*/ 236 h 1557"/>
                    <a:gd name="T20" fmla="*/ 1129 w 1524"/>
                    <a:gd name="T21" fmla="*/ 390 h 1557"/>
                    <a:gd name="T22" fmla="*/ 1274 w 1524"/>
                    <a:gd name="T23" fmla="*/ 779 h 1557"/>
                    <a:gd name="T24" fmla="*/ 1129 w 1524"/>
                    <a:gd name="T25" fmla="*/ 1167 h 1557"/>
                    <a:gd name="T26" fmla="*/ 762 w 1524"/>
                    <a:gd name="T27" fmla="*/ 1321 h 1557"/>
                    <a:gd name="T28" fmla="*/ 395 w 1524"/>
                    <a:gd name="T29" fmla="*/ 1167 h 1557"/>
                    <a:gd name="T30" fmla="*/ 250 w 1524"/>
                    <a:gd name="T31" fmla="*/ 779 h 1557"/>
                    <a:gd name="T32" fmla="*/ 395 w 1524"/>
                    <a:gd name="T33" fmla="*/ 390 h 1557"/>
                    <a:gd name="T34" fmla="*/ 762 w 1524"/>
                    <a:gd name="T35" fmla="*/ 236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24" h="1557">
                      <a:moveTo>
                        <a:pt x="762" y="1557"/>
                      </a:moveTo>
                      <a:cubicBezTo>
                        <a:pt x="967" y="1557"/>
                        <a:pt x="1158" y="1479"/>
                        <a:pt x="1300" y="1337"/>
                      </a:cubicBezTo>
                      <a:cubicBezTo>
                        <a:pt x="1444" y="1192"/>
                        <a:pt x="1524" y="994"/>
                        <a:pt x="1524" y="779"/>
                      </a:cubicBezTo>
                      <a:cubicBezTo>
                        <a:pt x="1524" y="563"/>
                        <a:pt x="1444" y="365"/>
                        <a:pt x="1300" y="220"/>
                      </a:cubicBezTo>
                      <a:cubicBezTo>
                        <a:pt x="1158" y="78"/>
                        <a:pt x="967" y="0"/>
                        <a:pt x="762" y="0"/>
                      </a:cubicBezTo>
                      <a:cubicBezTo>
                        <a:pt x="557" y="0"/>
                        <a:pt x="366" y="78"/>
                        <a:pt x="224" y="220"/>
                      </a:cubicBezTo>
                      <a:cubicBezTo>
                        <a:pt x="79" y="365"/>
                        <a:pt x="0" y="563"/>
                        <a:pt x="0" y="779"/>
                      </a:cubicBezTo>
                      <a:cubicBezTo>
                        <a:pt x="0" y="994"/>
                        <a:pt x="79" y="1192"/>
                        <a:pt x="224" y="1337"/>
                      </a:cubicBezTo>
                      <a:cubicBezTo>
                        <a:pt x="366" y="1479"/>
                        <a:pt x="557" y="1557"/>
                        <a:pt x="762" y="1557"/>
                      </a:cubicBezTo>
                      <a:moveTo>
                        <a:pt x="762" y="236"/>
                      </a:moveTo>
                      <a:cubicBezTo>
                        <a:pt x="904" y="236"/>
                        <a:pt x="1035" y="291"/>
                        <a:pt x="1129" y="390"/>
                      </a:cubicBezTo>
                      <a:cubicBezTo>
                        <a:pt x="1222" y="490"/>
                        <a:pt x="1274" y="628"/>
                        <a:pt x="1274" y="779"/>
                      </a:cubicBezTo>
                      <a:cubicBezTo>
                        <a:pt x="1274" y="929"/>
                        <a:pt x="1222" y="1067"/>
                        <a:pt x="1129" y="1167"/>
                      </a:cubicBezTo>
                      <a:cubicBezTo>
                        <a:pt x="1035" y="1267"/>
                        <a:pt x="904" y="1321"/>
                        <a:pt x="762" y="1321"/>
                      </a:cubicBezTo>
                      <a:cubicBezTo>
                        <a:pt x="619" y="1321"/>
                        <a:pt x="489" y="1267"/>
                        <a:pt x="395" y="1167"/>
                      </a:cubicBezTo>
                      <a:cubicBezTo>
                        <a:pt x="301" y="1067"/>
                        <a:pt x="250" y="929"/>
                        <a:pt x="250" y="779"/>
                      </a:cubicBezTo>
                      <a:cubicBezTo>
                        <a:pt x="250" y="628"/>
                        <a:pt x="301" y="490"/>
                        <a:pt x="395" y="390"/>
                      </a:cubicBezTo>
                      <a:cubicBezTo>
                        <a:pt x="489" y="291"/>
                        <a:pt x="619" y="236"/>
                        <a:pt x="762" y="23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" name="Freeform 33"/>
                <p:cNvSpPr>
                  <a:spLocks/>
                </p:cNvSpPr>
                <p:nvPr/>
              </p:nvSpPr>
              <p:spPr bwMode="auto">
                <a:xfrm>
                  <a:off x="6107359" y="3169123"/>
                  <a:ext cx="673783" cy="790292"/>
                </a:xfrm>
                <a:custGeom>
                  <a:avLst/>
                  <a:gdLst>
                    <a:gd name="T0" fmla="*/ 767 w 1326"/>
                    <a:gd name="T1" fmla="*/ 1557 h 1557"/>
                    <a:gd name="T2" fmla="*/ 225 w 1326"/>
                    <a:gd name="T3" fmla="*/ 1337 h 1557"/>
                    <a:gd name="T4" fmla="*/ 0 w 1326"/>
                    <a:gd name="T5" fmla="*/ 779 h 1557"/>
                    <a:gd name="T6" fmla="*/ 225 w 1326"/>
                    <a:gd name="T7" fmla="*/ 220 h 1557"/>
                    <a:gd name="T8" fmla="*/ 767 w 1326"/>
                    <a:gd name="T9" fmla="*/ 0 h 1557"/>
                    <a:gd name="T10" fmla="*/ 1313 w 1326"/>
                    <a:gd name="T11" fmla="*/ 220 h 1557"/>
                    <a:gd name="T12" fmla="*/ 1326 w 1326"/>
                    <a:gd name="T13" fmla="*/ 234 h 1557"/>
                    <a:gd name="T14" fmla="*/ 1174 w 1326"/>
                    <a:gd name="T15" fmla="*/ 415 h 1557"/>
                    <a:gd name="T16" fmla="*/ 1157 w 1326"/>
                    <a:gd name="T17" fmla="*/ 397 h 1557"/>
                    <a:gd name="T18" fmla="*/ 767 w 1326"/>
                    <a:gd name="T19" fmla="*/ 236 h 1557"/>
                    <a:gd name="T20" fmla="*/ 397 w 1326"/>
                    <a:gd name="T21" fmla="*/ 391 h 1557"/>
                    <a:gd name="T22" fmla="*/ 250 w 1326"/>
                    <a:gd name="T23" fmla="*/ 779 h 1557"/>
                    <a:gd name="T24" fmla="*/ 397 w 1326"/>
                    <a:gd name="T25" fmla="*/ 1167 h 1557"/>
                    <a:gd name="T26" fmla="*/ 767 w 1326"/>
                    <a:gd name="T27" fmla="*/ 1321 h 1557"/>
                    <a:gd name="T28" fmla="*/ 1157 w 1326"/>
                    <a:gd name="T29" fmla="*/ 1160 h 1557"/>
                    <a:gd name="T30" fmla="*/ 1174 w 1326"/>
                    <a:gd name="T31" fmla="*/ 1143 h 1557"/>
                    <a:gd name="T32" fmla="*/ 1326 w 1326"/>
                    <a:gd name="T33" fmla="*/ 1324 h 1557"/>
                    <a:gd name="T34" fmla="*/ 1313 w 1326"/>
                    <a:gd name="T35" fmla="*/ 1338 h 1557"/>
                    <a:gd name="T36" fmla="*/ 767 w 1326"/>
                    <a:gd name="T37" fmla="*/ 1557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6" h="1557">
                      <a:moveTo>
                        <a:pt x="767" y="1557"/>
                      </a:moveTo>
                      <a:cubicBezTo>
                        <a:pt x="560" y="1557"/>
                        <a:pt x="368" y="1479"/>
                        <a:pt x="225" y="1337"/>
                      </a:cubicBezTo>
                      <a:cubicBezTo>
                        <a:pt x="80" y="1192"/>
                        <a:pt x="0" y="994"/>
                        <a:pt x="0" y="779"/>
                      </a:cubicBezTo>
                      <a:cubicBezTo>
                        <a:pt x="0" y="563"/>
                        <a:pt x="80" y="365"/>
                        <a:pt x="225" y="220"/>
                      </a:cubicBezTo>
                      <a:cubicBezTo>
                        <a:pt x="368" y="78"/>
                        <a:pt x="560" y="0"/>
                        <a:pt x="767" y="0"/>
                      </a:cubicBezTo>
                      <a:cubicBezTo>
                        <a:pt x="985" y="0"/>
                        <a:pt x="1174" y="76"/>
                        <a:pt x="1313" y="220"/>
                      </a:cubicBezTo>
                      <a:cubicBezTo>
                        <a:pt x="1326" y="234"/>
                        <a:pt x="1326" y="234"/>
                        <a:pt x="1326" y="234"/>
                      </a:cubicBezTo>
                      <a:cubicBezTo>
                        <a:pt x="1174" y="415"/>
                        <a:pt x="1174" y="415"/>
                        <a:pt x="1174" y="415"/>
                      </a:cubicBezTo>
                      <a:cubicBezTo>
                        <a:pt x="1157" y="397"/>
                        <a:pt x="1157" y="397"/>
                        <a:pt x="1157" y="397"/>
                      </a:cubicBezTo>
                      <a:cubicBezTo>
                        <a:pt x="1057" y="292"/>
                        <a:pt x="922" y="236"/>
                        <a:pt x="767" y="236"/>
                      </a:cubicBezTo>
                      <a:cubicBezTo>
                        <a:pt x="623" y="236"/>
                        <a:pt x="491" y="291"/>
                        <a:pt x="397" y="391"/>
                      </a:cubicBezTo>
                      <a:cubicBezTo>
                        <a:pt x="302" y="490"/>
                        <a:pt x="250" y="628"/>
                        <a:pt x="250" y="779"/>
                      </a:cubicBezTo>
                      <a:cubicBezTo>
                        <a:pt x="250" y="929"/>
                        <a:pt x="302" y="1067"/>
                        <a:pt x="397" y="1167"/>
                      </a:cubicBezTo>
                      <a:cubicBezTo>
                        <a:pt x="491" y="1267"/>
                        <a:pt x="623" y="1321"/>
                        <a:pt x="767" y="1321"/>
                      </a:cubicBezTo>
                      <a:cubicBezTo>
                        <a:pt x="922" y="1321"/>
                        <a:pt x="1057" y="1266"/>
                        <a:pt x="1157" y="1160"/>
                      </a:cubicBezTo>
                      <a:cubicBezTo>
                        <a:pt x="1174" y="1143"/>
                        <a:pt x="1174" y="1143"/>
                        <a:pt x="1174" y="1143"/>
                      </a:cubicBezTo>
                      <a:cubicBezTo>
                        <a:pt x="1326" y="1324"/>
                        <a:pt x="1326" y="1324"/>
                        <a:pt x="1326" y="1324"/>
                      </a:cubicBezTo>
                      <a:cubicBezTo>
                        <a:pt x="1313" y="1338"/>
                        <a:pt x="1313" y="1338"/>
                        <a:pt x="1313" y="1338"/>
                      </a:cubicBezTo>
                      <a:cubicBezTo>
                        <a:pt x="1174" y="1481"/>
                        <a:pt x="985" y="1557"/>
                        <a:pt x="767" y="1557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8" name="Freeform 36"/>
              <p:cNvSpPr>
                <a:spLocks/>
              </p:cNvSpPr>
              <p:nvPr/>
            </p:nvSpPr>
            <p:spPr bwMode="auto">
              <a:xfrm>
                <a:off x="7774972" y="2739586"/>
                <a:ext cx="2615121" cy="1163680"/>
              </a:xfrm>
              <a:custGeom>
                <a:avLst/>
                <a:gdLst>
                  <a:gd name="T0" fmla="*/ 5155 w 5155"/>
                  <a:gd name="T1" fmla="*/ 2121 h 2294"/>
                  <a:gd name="T2" fmla="*/ 4647 w 5155"/>
                  <a:gd name="T3" fmla="*/ 2121 h 2294"/>
                  <a:gd name="T4" fmla="*/ 4409 w 5155"/>
                  <a:gd name="T5" fmla="*/ 1883 h 2294"/>
                  <a:gd name="T6" fmla="*/ 4409 w 5155"/>
                  <a:gd name="T7" fmla="*/ 389 h 2294"/>
                  <a:gd name="T8" fmla="*/ 4020 w 5155"/>
                  <a:gd name="T9" fmla="*/ 0 h 2294"/>
                  <a:gd name="T10" fmla="*/ 0 w 5155"/>
                  <a:gd name="T11" fmla="*/ 0 h 2294"/>
                  <a:gd name="T12" fmla="*/ 0 w 5155"/>
                  <a:gd name="T13" fmla="*/ 173 h 2294"/>
                  <a:gd name="T14" fmla="*/ 3999 w 5155"/>
                  <a:gd name="T15" fmla="*/ 173 h 2294"/>
                  <a:gd name="T16" fmla="*/ 4236 w 5155"/>
                  <a:gd name="T17" fmla="*/ 410 h 2294"/>
                  <a:gd name="T18" fmla="*/ 4236 w 5155"/>
                  <a:gd name="T19" fmla="*/ 1905 h 2294"/>
                  <a:gd name="T20" fmla="*/ 4625 w 5155"/>
                  <a:gd name="T21" fmla="*/ 2294 h 2294"/>
                  <a:gd name="T22" fmla="*/ 5155 w 5155"/>
                  <a:gd name="T23" fmla="*/ 2294 h 2294"/>
                  <a:gd name="T24" fmla="*/ 5155 w 5155"/>
                  <a:gd name="T25" fmla="*/ 2121 h 2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5" h="2294">
                    <a:moveTo>
                      <a:pt x="5155" y="2121"/>
                    </a:moveTo>
                    <a:cubicBezTo>
                      <a:pt x="4647" y="2121"/>
                      <a:pt x="4647" y="2121"/>
                      <a:pt x="4647" y="2121"/>
                    </a:cubicBezTo>
                    <a:cubicBezTo>
                      <a:pt x="4516" y="2121"/>
                      <a:pt x="4409" y="2015"/>
                      <a:pt x="4409" y="1883"/>
                    </a:cubicBezTo>
                    <a:cubicBezTo>
                      <a:pt x="4409" y="389"/>
                      <a:pt x="4409" y="389"/>
                      <a:pt x="4409" y="389"/>
                    </a:cubicBezTo>
                    <a:cubicBezTo>
                      <a:pt x="4409" y="174"/>
                      <a:pt x="4235" y="0"/>
                      <a:pt x="40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999" y="173"/>
                      <a:pt x="3999" y="173"/>
                      <a:pt x="3999" y="173"/>
                    </a:cubicBezTo>
                    <a:cubicBezTo>
                      <a:pt x="4130" y="173"/>
                      <a:pt x="4236" y="279"/>
                      <a:pt x="4236" y="410"/>
                    </a:cubicBezTo>
                    <a:cubicBezTo>
                      <a:pt x="4236" y="1905"/>
                      <a:pt x="4236" y="1905"/>
                      <a:pt x="4236" y="1905"/>
                    </a:cubicBezTo>
                    <a:cubicBezTo>
                      <a:pt x="4236" y="2120"/>
                      <a:pt x="4411" y="2294"/>
                      <a:pt x="4625" y="2294"/>
                    </a:cubicBezTo>
                    <a:cubicBezTo>
                      <a:pt x="5155" y="2294"/>
                      <a:pt x="5155" y="2294"/>
                      <a:pt x="5155" y="2294"/>
                    </a:cubicBezTo>
                    <a:lnTo>
                      <a:pt x="5155" y="2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7400181" y="2686245"/>
                <a:ext cx="193713" cy="1965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1501862" y="841699"/>
              <a:ext cx="49666" cy="500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0605B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7" name="Rectangle 66"/>
          <p:cNvSpPr/>
          <p:nvPr userDrawn="1"/>
        </p:nvSpPr>
        <p:spPr>
          <a:xfrm rot="5400000">
            <a:off x="6028541" y="-4416307"/>
            <a:ext cx="134916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84405"/>
            <a:ext cx="928096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0" rIns="0">
            <a:noAutofit/>
          </a:bodyPr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449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>
            <a:spLocks noChangeAspect="1" noChangeArrowheads="1"/>
          </p:cNvSpPr>
          <p:nvPr userDrawn="1"/>
        </p:nvSpPr>
        <p:spPr bwMode="auto">
          <a:xfrm>
            <a:off x="1973999" y="1578798"/>
            <a:ext cx="8244000" cy="4110432"/>
          </a:xfrm>
          <a:custGeom>
            <a:avLst/>
            <a:gdLst>
              <a:gd name="connsiteX0" fmla="*/ 2590811 w 9045577"/>
              <a:gd name="connsiteY0" fmla="*/ 4464051 h 4510089"/>
              <a:gd name="connsiteX1" fmla="*/ 2611447 w 9045577"/>
              <a:gd name="connsiteY1" fmla="*/ 4487070 h 4510089"/>
              <a:gd name="connsiteX2" fmla="*/ 2590811 w 9045577"/>
              <a:gd name="connsiteY2" fmla="*/ 4510089 h 4510089"/>
              <a:gd name="connsiteX3" fmla="*/ 2570175 w 9045577"/>
              <a:gd name="connsiteY3" fmla="*/ 4487070 h 4510089"/>
              <a:gd name="connsiteX4" fmla="*/ 2590811 w 9045577"/>
              <a:gd name="connsiteY4" fmla="*/ 4464051 h 4510089"/>
              <a:gd name="connsiteX5" fmla="*/ 2516197 w 9045577"/>
              <a:gd name="connsiteY5" fmla="*/ 4464051 h 4510089"/>
              <a:gd name="connsiteX6" fmla="*/ 2536831 w 9045577"/>
              <a:gd name="connsiteY6" fmla="*/ 4487070 h 4510089"/>
              <a:gd name="connsiteX7" fmla="*/ 2516197 w 9045577"/>
              <a:gd name="connsiteY7" fmla="*/ 4510089 h 4510089"/>
              <a:gd name="connsiteX8" fmla="*/ 2495563 w 9045577"/>
              <a:gd name="connsiteY8" fmla="*/ 4487070 h 4510089"/>
              <a:gd name="connsiteX9" fmla="*/ 2516197 w 9045577"/>
              <a:gd name="connsiteY9" fmla="*/ 4464051 h 4510089"/>
              <a:gd name="connsiteX10" fmla="*/ 2441587 w 9045577"/>
              <a:gd name="connsiteY10" fmla="*/ 4464051 h 4510089"/>
              <a:gd name="connsiteX11" fmla="*/ 2462228 w 9045577"/>
              <a:gd name="connsiteY11" fmla="*/ 4487070 h 4510089"/>
              <a:gd name="connsiteX12" fmla="*/ 2441587 w 9045577"/>
              <a:gd name="connsiteY12" fmla="*/ 4510089 h 4510089"/>
              <a:gd name="connsiteX13" fmla="*/ 2420946 w 9045577"/>
              <a:gd name="connsiteY13" fmla="*/ 4487070 h 4510089"/>
              <a:gd name="connsiteX14" fmla="*/ 2441587 w 9045577"/>
              <a:gd name="connsiteY14" fmla="*/ 4464051 h 4510089"/>
              <a:gd name="connsiteX15" fmla="*/ 2516197 w 9045577"/>
              <a:gd name="connsiteY15" fmla="*/ 4389438 h 4510089"/>
              <a:gd name="connsiteX16" fmla="*/ 2536831 w 9045577"/>
              <a:gd name="connsiteY16" fmla="*/ 4411663 h 4510089"/>
              <a:gd name="connsiteX17" fmla="*/ 2516197 w 9045577"/>
              <a:gd name="connsiteY17" fmla="*/ 4433888 h 4510089"/>
              <a:gd name="connsiteX18" fmla="*/ 2495563 w 9045577"/>
              <a:gd name="connsiteY18" fmla="*/ 4411663 h 4510089"/>
              <a:gd name="connsiteX19" fmla="*/ 2516197 w 9045577"/>
              <a:gd name="connsiteY19" fmla="*/ 4389438 h 4510089"/>
              <a:gd name="connsiteX20" fmla="*/ 2441587 w 9045577"/>
              <a:gd name="connsiteY20" fmla="*/ 4389438 h 4510089"/>
              <a:gd name="connsiteX21" fmla="*/ 2462228 w 9045577"/>
              <a:gd name="connsiteY21" fmla="*/ 4411663 h 4510089"/>
              <a:gd name="connsiteX22" fmla="*/ 2441587 w 9045577"/>
              <a:gd name="connsiteY22" fmla="*/ 4433888 h 4510089"/>
              <a:gd name="connsiteX23" fmla="*/ 2420946 w 9045577"/>
              <a:gd name="connsiteY23" fmla="*/ 4411663 h 4510089"/>
              <a:gd name="connsiteX24" fmla="*/ 2441587 w 9045577"/>
              <a:gd name="connsiteY24" fmla="*/ 4389438 h 4510089"/>
              <a:gd name="connsiteX25" fmla="*/ 2365389 w 9045577"/>
              <a:gd name="connsiteY25" fmla="*/ 4389438 h 4510089"/>
              <a:gd name="connsiteX26" fmla="*/ 2386023 w 9045577"/>
              <a:gd name="connsiteY26" fmla="*/ 4411663 h 4510089"/>
              <a:gd name="connsiteX27" fmla="*/ 2365389 w 9045577"/>
              <a:gd name="connsiteY27" fmla="*/ 4433888 h 4510089"/>
              <a:gd name="connsiteX28" fmla="*/ 2344750 w 9045577"/>
              <a:gd name="connsiteY28" fmla="*/ 4411663 h 4510089"/>
              <a:gd name="connsiteX29" fmla="*/ 2365389 w 9045577"/>
              <a:gd name="connsiteY29" fmla="*/ 4389438 h 4510089"/>
              <a:gd name="connsiteX30" fmla="*/ 2441587 w 9045577"/>
              <a:gd name="connsiteY30" fmla="*/ 4314826 h 4510089"/>
              <a:gd name="connsiteX31" fmla="*/ 2462228 w 9045577"/>
              <a:gd name="connsiteY31" fmla="*/ 4337051 h 4510089"/>
              <a:gd name="connsiteX32" fmla="*/ 2441587 w 9045577"/>
              <a:gd name="connsiteY32" fmla="*/ 4359276 h 4510089"/>
              <a:gd name="connsiteX33" fmla="*/ 2420946 w 9045577"/>
              <a:gd name="connsiteY33" fmla="*/ 4337051 h 4510089"/>
              <a:gd name="connsiteX34" fmla="*/ 2441587 w 9045577"/>
              <a:gd name="connsiteY34" fmla="*/ 4314826 h 4510089"/>
              <a:gd name="connsiteX35" fmla="*/ 2365389 w 9045577"/>
              <a:gd name="connsiteY35" fmla="*/ 4314826 h 4510089"/>
              <a:gd name="connsiteX36" fmla="*/ 2386023 w 9045577"/>
              <a:gd name="connsiteY36" fmla="*/ 4337051 h 4510089"/>
              <a:gd name="connsiteX37" fmla="*/ 2365389 w 9045577"/>
              <a:gd name="connsiteY37" fmla="*/ 4359276 h 4510089"/>
              <a:gd name="connsiteX38" fmla="*/ 2344750 w 9045577"/>
              <a:gd name="connsiteY38" fmla="*/ 4337051 h 4510089"/>
              <a:gd name="connsiteX39" fmla="*/ 2365389 w 9045577"/>
              <a:gd name="connsiteY39" fmla="*/ 4314826 h 4510089"/>
              <a:gd name="connsiteX40" fmla="*/ 2516197 w 9045577"/>
              <a:gd name="connsiteY40" fmla="*/ 4238626 h 4510089"/>
              <a:gd name="connsiteX41" fmla="*/ 2536831 w 9045577"/>
              <a:gd name="connsiteY41" fmla="*/ 4259264 h 4510089"/>
              <a:gd name="connsiteX42" fmla="*/ 2516197 w 9045577"/>
              <a:gd name="connsiteY42" fmla="*/ 4279902 h 4510089"/>
              <a:gd name="connsiteX43" fmla="*/ 2495563 w 9045577"/>
              <a:gd name="connsiteY43" fmla="*/ 4259264 h 4510089"/>
              <a:gd name="connsiteX44" fmla="*/ 2516197 w 9045577"/>
              <a:gd name="connsiteY44" fmla="*/ 4238626 h 4510089"/>
              <a:gd name="connsiteX45" fmla="*/ 2441587 w 9045577"/>
              <a:gd name="connsiteY45" fmla="*/ 4238626 h 4510089"/>
              <a:gd name="connsiteX46" fmla="*/ 2462228 w 9045577"/>
              <a:gd name="connsiteY46" fmla="*/ 4259264 h 4510089"/>
              <a:gd name="connsiteX47" fmla="*/ 2441587 w 9045577"/>
              <a:gd name="connsiteY47" fmla="*/ 4279902 h 4510089"/>
              <a:gd name="connsiteX48" fmla="*/ 2420946 w 9045577"/>
              <a:gd name="connsiteY48" fmla="*/ 4259264 h 4510089"/>
              <a:gd name="connsiteX49" fmla="*/ 2441587 w 9045577"/>
              <a:gd name="connsiteY49" fmla="*/ 4238626 h 4510089"/>
              <a:gd name="connsiteX50" fmla="*/ 2365389 w 9045577"/>
              <a:gd name="connsiteY50" fmla="*/ 4238626 h 4510089"/>
              <a:gd name="connsiteX51" fmla="*/ 2386023 w 9045577"/>
              <a:gd name="connsiteY51" fmla="*/ 4259264 h 4510089"/>
              <a:gd name="connsiteX52" fmla="*/ 2365389 w 9045577"/>
              <a:gd name="connsiteY52" fmla="*/ 4279902 h 4510089"/>
              <a:gd name="connsiteX53" fmla="*/ 2344750 w 9045577"/>
              <a:gd name="connsiteY53" fmla="*/ 4259264 h 4510089"/>
              <a:gd name="connsiteX54" fmla="*/ 2365389 w 9045577"/>
              <a:gd name="connsiteY54" fmla="*/ 4238626 h 4510089"/>
              <a:gd name="connsiteX55" fmla="*/ 8570914 w 9045577"/>
              <a:gd name="connsiteY55" fmla="*/ 4164013 h 4510089"/>
              <a:gd name="connsiteX56" fmla="*/ 8591552 w 9045577"/>
              <a:gd name="connsiteY56" fmla="*/ 4184651 h 4510089"/>
              <a:gd name="connsiteX57" fmla="*/ 8570914 w 9045577"/>
              <a:gd name="connsiteY57" fmla="*/ 4205289 h 4510089"/>
              <a:gd name="connsiteX58" fmla="*/ 8550276 w 9045577"/>
              <a:gd name="connsiteY58" fmla="*/ 4184651 h 4510089"/>
              <a:gd name="connsiteX59" fmla="*/ 8570914 w 9045577"/>
              <a:gd name="connsiteY59" fmla="*/ 4164013 h 4510089"/>
              <a:gd name="connsiteX60" fmla="*/ 8493920 w 9045577"/>
              <a:gd name="connsiteY60" fmla="*/ 4164013 h 4510089"/>
              <a:gd name="connsiteX61" fmla="*/ 8516939 w 9045577"/>
              <a:gd name="connsiteY61" fmla="*/ 4184651 h 4510089"/>
              <a:gd name="connsiteX62" fmla="*/ 8493920 w 9045577"/>
              <a:gd name="connsiteY62" fmla="*/ 4205289 h 4510089"/>
              <a:gd name="connsiteX63" fmla="*/ 8470901 w 9045577"/>
              <a:gd name="connsiteY63" fmla="*/ 4184651 h 4510089"/>
              <a:gd name="connsiteX64" fmla="*/ 8493920 w 9045577"/>
              <a:gd name="connsiteY64" fmla="*/ 4164013 h 4510089"/>
              <a:gd name="connsiteX65" fmla="*/ 2516197 w 9045577"/>
              <a:gd name="connsiteY65" fmla="*/ 4164013 h 4510089"/>
              <a:gd name="connsiteX66" fmla="*/ 2536831 w 9045577"/>
              <a:gd name="connsiteY66" fmla="*/ 4184651 h 4510089"/>
              <a:gd name="connsiteX67" fmla="*/ 2516197 w 9045577"/>
              <a:gd name="connsiteY67" fmla="*/ 4205289 h 4510089"/>
              <a:gd name="connsiteX68" fmla="*/ 2495563 w 9045577"/>
              <a:gd name="connsiteY68" fmla="*/ 4184651 h 4510089"/>
              <a:gd name="connsiteX69" fmla="*/ 2516197 w 9045577"/>
              <a:gd name="connsiteY69" fmla="*/ 4164013 h 4510089"/>
              <a:gd name="connsiteX70" fmla="*/ 2441587 w 9045577"/>
              <a:gd name="connsiteY70" fmla="*/ 4164013 h 4510089"/>
              <a:gd name="connsiteX71" fmla="*/ 2462228 w 9045577"/>
              <a:gd name="connsiteY71" fmla="*/ 4184651 h 4510089"/>
              <a:gd name="connsiteX72" fmla="*/ 2441587 w 9045577"/>
              <a:gd name="connsiteY72" fmla="*/ 4205289 h 4510089"/>
              <a:gd name="connsiteX73" fmla="*/ 2420946 w 9045577"/>
              <a:gd name="connsiteY73" fmla="*/ 4184651 h 4510089"/>
              <a:gd name="connsiteX74" fmla="*/ 2441587 w 9045577"/>
              <a:gd name="connsiteY74" fmla="*/ 4164013 h 4510089"/>
              <a:gd name="connsiteX75" fmla="*/ 2365389 w 9045577"/>
              <a:gd name="connsiteY75" fmla="*/ 4164013 h 4510089"/>
              <a:gd name="connsiteX76" fmla="*/ 2386023 w 9045577"/>
              <a:gd name="connsiteY76" fmla="*/ 4184651 h 4510089"/>
              <a:gd name="connsiteX77" fmla="*/ 2365389 w 9045577"/>
              <a:gd name="connsiteY77" fmla="*/ 4205289 h 4510089"/>
              <a:gd name="connsiteX78" fmla="*/ 2344750 w 9045577"/>
              <a:gd name="connsiteY78" fmla="*/ 4184651 h 4510089"/>
              <a:gd name="connsiteX79" fmla="*/ 2365389 w 9045577"/>
              <a:gd name="connsiteY79" fmla="*/ 4164013 h 4510089"/>
              <a:gd name="connsiteX80" fmla="*/ 2590811 w 9045577"/>
              <a:gd name="connsiteY80" fmla="*/ 4089401 h 4510089"/>
              <a:gd name="connsiteX81" fmla="*/ 2611447 w 9045577"/>
              <a:gd name="connsiteY81" fmla="*/ 4110039 h 4510089"/>
              <a:gd name="connsiteX82" fmla="*/ 2590811 w 9045577"/>
              <a:gd name="connsiteY82" fmla="*/ 4130677 h 4510089"/>
              <a:gd name="connsiteX83" fmla="*/ 2570175 w 9045577"/>
              <a:gd name="connsiteY83" fmla="*/ 4110039 h 4510089"/>
              <a:gd name="connsiteX84" fmla="*/ 2590811 w 9045577"/>
              <a:gd name="connsiteY84" fmla="*/ 4089401 h 4510089"/>
              <a:gd name="connsiteX85" fmla="*/ 2516197 w 9045577"/>
              <a:gd name="connsiteY85" fmla="*/ 4089401 h 4510089"/>
              <a:gd name="connsiteX86" fmla="*/ 2536831 w 9045577"/>
              <a:gd name="connsiteY86" fmla="*/ 4110039 h 4510089"/>
              <a:gd name="connsiteX87" fmla="*/ 2516197 w 9045577"/>
              <a:gd name="connsiteY87" fmla="*/ 4130677 h 4510089"/>
              <a:gd name="connsiteX88" fmla="*/ 2495563 w 9045577"/>
              <a:gd name="connsiteY88" fmla="*/ 4110039 h 4510089"/>
              <a:gd name="connsiteX89" fmla="*/ 2516197 w 9045577"/>
              <a:gd name="connsiteY89" fmla="*/ 4089401 h 4510089"/>
              <a:gd name="connsiteX90" fmla="*/ 2441587 w 9045577"/>
              <a:gd name="connsiteY90" fmla="*/ 4089401 h 4510089"/>
              <a:gd name="connsiteX91" fmla="*/ 2462228 w 9045577"/>
              <a:gd name="connsiteY91" fmla="*/ 4110039 h 4510089"/>
              <a:gd name="connsiteX92" fmla="*/ 2441587 w 9045577"/>
              <a:gd name="connsiteY92" fmla="*/ 4130677 h 4510089"/>
              <a:gd name="connsiteX93" fmla="*/ 2420946 w 9045577"/>
              <a:gd name="connsiteY93" fmla="*/ 4110039 h 4510089"/>
              <a:gd name="connsiteX94" fmla="*/ 2441587 w 9045577"/>
              <a:gd name="connsiteY94" fmla="*/ 4089401 h 4510089"/>
              <a:gd name="connsiteX95" fmla="*/ 2365389 w 9045577"/>
              <a:gd name="connsiteY95" fmla="*/ 4089401 h 4510089"/>
              <a:gd name="connsiteX96" fmla="*/ 2386023 w 9045577"/>
              <a:gd name="connsiteY96" fmla="*/ 4110039 h 4510089"/>
              <a:gd name="connsiteX97" fmla="*/ 2365389 w 9045577"/>
              <a:gd name="connsiteY97" fmla="*/ 4130677 h 4510089"/>
              <a:gd name="connsiteX98" fmla="*/ 2344750 w 9045577"/>
              <a:gd name="connsiteY98" fmla="*/ 4110039 h 4510089"/>
              <a:gd name="connsiteX99" fmla="*/ 2365389 w 9045577"/>
              <a:gd name="connsiteY99" fmla="*/ 4089401 h 4510089"/>
              <a:gd name="connsiteX100" fmla="*/ 8645526 w 9045577"/>
              <a:gd name="connsiteY100" fmla="*/ 4089400 h 4510089"/>
              <a:gd name="connsiteX101" fmla="*/ 8666164 w 9045577"/>
              <a:gd name="connsiteY101" fmla="*/ 4110038 h 4510089"/>
              <a:gd name="connsiteX102" fmla="*/ 8645526 w 9045577"/>
              <a:gd name="connsiteY102" fmla="*/ 4130676 h 4510089"/>
              <a:gd name="connsiteX103" fmla="*/ 8624888 w 9045577"/>
              <a:gd name="connsiteY103" fmla="*/ 4110038 h 4510089"/>
              <a:gd name="connsiteX104" fmla="*/ 8645526 w 9045577"/>
              <a:gd name="connsiteY104" fmla="*/ 4089400 h 4510089"/>
              <a:gd name="connsiteX105" fmla="*/ 8570914 w 9045577"/>
              <a:gd name="connsiteY105" fmla="*/ 4089400 h 4510089"/>
              <a:gd name="connsiteX106" fmla="*/ 8591552 w 9045577"/>
              <a:gd name="connsiteY106" fmla="*/ 4110038 h 4510089"/>
              <a:gd name="connsiteX107" fmla="*/ 8570914 w 9045577"/>
              <a:gd name="connsiteY107" fmla="*/ 4130676 h 4510089"/>
              <a:gd name="connsiteX108" fmla="*/ 8550276 w 9045577"/>
              <a:gd name="connsiteY108" fmla="*/ 4110038 h 4510089"/>
              <a:gd name="connsiteX109" fmla="*/ 8570914 w 9045577"/>
              <a:gd name="connsiteY109" fmla="*/ 4089400 h 4510089"/>
              <a:gd name="connsiteX110" fmla="*/ 8493920 w 9045577"/>
              <a:gd name="connsiteY110" fmla="*/ 4089400 h 4510089"/>
              <a:gd name="connsiteX111" fmla="*/ 8516939 w 9045577"/>
              <a:gd name="connsiteY111" fmla="*/ 4110038 h 4510089"/>
              <a:gd name="connsiteX112" fmla="*/ 8493920 w 9045577"/>
              <a:gd name="connsiteY112" fmla="*/ 4130676 h 4510089"/>
              <a:gd name="connsiteX113" fmla="*/ 8470901 w 9045577"/>
              <a:gd name="connsiteY113" fmla="*/ 4110038 h 4510089"/>
              <a:gd name="connsiteX114" fmla="*/ 8493920 w 9045577"/>
              <a:gd name="connsiteY114" fmla="*/ 4089400 h 4510089"/>
              <a:gd name="connsiteX115" fmla="*/ 2668588 w 9045577"/>
              <a:gd name="connsiteY115" fmla="*/ 4013201 h 4510089"/>
              <a:gd name="connsiteX116" fmla="*/ 2690813 w 9045577"/>
              <a:gd name="connsiteY116" fmla="*/ 4033839 h 4510089"/>
              <a:gd name="connsiteX117" fmla="*/ 2668588 w 9045577"/>
              <a:gd name="connsiteY117" fmla="*/ 4054477 h 4510089"/>
              <a:gd name="connsiteX118" fmla="*/ 2646363 w 9045577"/>
              <a:gd name="connsiteY118" fmla="*/ 4033839 h 4510089"/>
              <a:gd name="connsiteX119" fmla="*/ 2668588 w 9045577"/>
              <a:gd name="connsiteY119" fmla="*/ 4013201 h 4510089"/>
              <a:gd name="connsiteX120" fmla="*/ 2590811 w 9045577"/>
              <a:gd name="connsiteY120" fmla="*/ 4013201 h 4510089"/>
              <a:gd name="connsiteX121" fmla="*/ 2611447 w 9045577"/>
              <a:gd name="connsiteY121" fmla="*/ 4033839 h 4510089"/>
              <a:gd name="connsiteX122" fmla="*/ 2590811 w 9045577"/>
              <a:gd name="connsiteY122" fmla="*/ 4054477 h 4510089"/>
              <a:gd name="connsiteX123" fmla="*/ 2570175 w 9045577"/>
              <a:gd name="connsiteY123" fmla="*/ 4033839 h 4510089"/>
              <a:gd name="connsiteX124" fmla="*/ 2590811 w 9045577"/>
              <a:gd name="connsiteY124" fmla="*/ 4013201 h 4510089"/>
              <a:gd name="connsiteX125" fmla="*/ 2516197 w 9045577"/>
              <a:gd name="connsiteY125" fmla="*/ 4013201 h 4510089"/>
              <a:gd name="connsiteX126" fmla="*/ 2536831 w 9045577"/>
              <a:gd name="connsiteY126" fmla="*/ 4033839 h 4510089"/>
              <a:gd name="connsiteX127" fmla="*/ 2516197 w 9045577"/>
              <a:gd name="connsiteY127" fmla="*/ 4054477 h 4510089"/>
              <a:gd name="connsiteX128" fmla="*/ 2495563 w 9045577"/>
              <a:gd name="connsiteY128" fmla="*/ 4033839 h 4510089"/>
              <a:gd name="connsiteX129" fmla="*/ 2516197 w 9045577"/>
              <a:gd name="connsiteY129" fmla="*/ 4013201 h 4510089"/>
              <a:gd name="connsiteX130" fmla="*/ 2441587 w 9045577"/>
              <a:gd name="connsiteY130" fmla="*/ 4013201 h 4510089"/>
              <a:gd name="connsiteX131" fmla="*/ 2462228 w 9045577"/>
              <a:gd name="connsiteY131" fmla="*/ 4033839 h 4510089"/>
              <a:gd name="connsiteX132" fmla="*/ 2441587 w 9045577"/>
              <a:gd name="connsiteY132" fmla="*/ 4054477 h 4510089"/>
              <a:gd name="connsiteX133" fmla="*/ 2420946 w 9045577"/>
              <a:gd name="connsiteY133" fmla="*/ 4033839 h 4510089"/>
              <a:gd name="connsiteX134" fmla="*/ 2441587 w 9045577"/>
              <a:gd name="connsiteY134" fmla="*/ 4013201 h 4510089"/>
              <a:gd name="connsiteX135" fmla="*/ 2365389 w 9045577"/>
              <a:gd name="connsiteY135" fmla="*/ 4013201 h 4510089"/>
              <a:gd name="connsiteX136" fmla="*/ 2386023 w 9045577"/>
              <a:gd name="connsiteY136" fmla="*/ 4033839 h 4510089"/>
              <a:gd name="connsiteX137" fmla="*/ 2365389 w 9045577"/>
              <a:gd name="connsiteY137" fmla="*/ 4054477 h 4510089"/>
              <a:gd name="connsiteX138" fmla="*/ 2344750 w 9045577"/>
              <a:gd name="connsiteY138" fmla="*/ 4033839 h 4510089"/>
              <a:gd name="connsiteX139" fmla="*/ 2365389 w 9045577"/>
              <a:gd name="connsiteY139" fmla="*/ 4013201 h 4510089"/>
              <a:gd name="connsiteX140" fmla="*/ 8720139 w 9045577"/>
              <a:gd name="connsiteY140" fmla="*/ 4013200 h 4510089"/>
              <a:gd name="connsiteX141" fmla="*/ 8740777 w 9045577"/>
              <a:gd name="connsiteY141" fmla="*/ 4033838 h 4510089"/>
              <a:gd name="connsiteX142" fmla="*/ 8720139 w 9045577"/>
              <a:gd name="connsiteY142" fmla="*/ 4054476 h 4510089"/>
              <a:gd name="connsiteX143" fmla="*/ 8699501 w 9045577"/>
              <a:gd name="connsiteY143" fmla="*/ 4033838 h 4510089"/>
              <a:gd name="connsiteX144" fmla="*/ 8720139 w 9045577"/>
              <a:gd name="connsiteY144" fmla="*/ 4013200 h 4510089"/>
              <a:gd name="connsiteX145" fmla="*/ 8645526 w 9045577"/>
              <a:gd name="connsiteY145" fmla="*/ 4013200 h 4510089"/>
              <a:gd name="connsiteX146" fmla="*/ 8666164 w 9045577"/>
              <a:gd name="connsiteY146" fmla="*/ 4033838 h 4510089"/>
              <a:gd name="connsiteX147" fmla="*/ 8645526 w 9045577"/>
              <a:gd name="connsiteY147" fmla="*/ 4054476 h 4510089"/>
              <a:gd name="connsiteX148" fmla="*/ 8624888 w 9045577"/>
              <a:gd name="connsiteY148" fmla="*/ 4033838 h 4510089"/>
              <a:gd name="connsiteX149" fmla="*/ 8645526 w 9045577"/>
              <a:gd name="connsiteY149" fmla="*/ 4013200 h 4510089"/>
              <a:gd name="connsiteX150" fmla="*/ 7964488 w 9045577"/>
              <a:gd name="connsiteY150" fmla="*/ 4013200 h 4510089"/>
              <a:gd name="connsiteX151" fmla="*/ 7986713 w 9045577"/>
              <a:gd name="connsiteY151" fmla="*/ 4033838 h 4510089"/>
              <a:gd name="connsiteX152" fmla="*/ 7964488 w 9045577"/>
              <a:gd name="connsiteY152" fmla="*/ 4054476 h 4510089"/>
              <a:gd name="connsiteX153" fmla="*/ 7942263 w 9045577"/>
              <a:gd name="connsiteY153" fmla="*/ 4033838 h 4510089"/>
              <a:gd name="connsiteX154" fmla="*/ 7964488 w 9045577"/>
              <a:gd name="connsiteY154" fmla="*/ 4013200 h 4510089"/>
              <a:gd name="connsiteX155" fmla="*/ 8796339 w 9045577"/>
              <a:gd name="connsiteY155" fmla="*/ 3935413 h 4510089"/>
              <a:gd name="connsiteX156" fmla="*/ 8816977 w 9045577"/>
              <a:gd name="connsiteY156" fmla="*/ 3957638 h 4510089"/>
              <a:gd name="connsiteX157" fmla="*/ 8796339 w 9045577"/>
              <a:gd name="connsiteY157" fmla="*/ 3979863 h 4510089"/>
              <a:gd name="connsiteX158" fmla="*/ 8775701 w 9045577"/>
              <a:gd name="connsiteY158" fmla="*/ 3957638 h 4510089"/>
              <a:gd name="connsiteX159" fmla="*/ 8796339 w 9045577"/>
              <a:gd name="connsiteY159" fmla="*/ 3935413 h 4510089"/>
              <a:gd name="connsiteX160" fmla="*/ 8720139 w 9045577"/>
              <a:gd name="connsiteY160" fmla="*/ 3935413 h 4510089"/>
              <a:gd name="connsiteX161" fmla="*/ 8740777 w 9045577"/>
              <a:gd name="connsiteY161" fmla="*/ 3957638 h 4510089"/>
              <a:gd name="connsiteX162" fmla="*/ 8720139 w 9045577"/>
              <a:gd name="connsiteY162" fmla="*/ 3979863 h 4510089"/>
              <a:gd name="connsiteX163" fmla="*/ 8699501 w 9045577"/>
              <a:gd name="connsiteY163" fmla="*/ 3957638 h 4510089"/>
              <a:gd name="connsiteX164" fmla="*/ 8720139 w 9045577"/>
              <a:gd name="connsiteY164" fmla="*/ 3935413 h 4510089"/>
              <a:gd name="connsiteX165" fmla="*/ 8645526 w 9045577"/>
              <a:gd name="connsiteY165" fmla="*/ 3935413 h 4510089"/>
              <a:gd name="connsiteX166" fmla="*/ 8666164 w 9045577"/>
              <a:gd name="connsiteY166" fmla="*/ 3957638 h 4510089"/>
              <a:gd name="connsiteX167" fmla="*/ 8645526 w 9045577"/>
              <a:gd name="connsiteY167" fmla="*/ 3979863 h 4510089"/>
              <a:gd name="connsiteX168" fmla="*/ 8624888 w 9045577"/>
              <a:gd name="connsiteY168" fmla="*/ 3957638 h 4510089"/>
              <a:gd name="connsiteX169" fmla="*/ 8645526 w 9045577"/>
              <a:gd name="connsiteY169" fmla="*/ 3935413 h 4510089"/>
              <a:gd name="connsiteX170" fmla="*/ 7964488 w 9045577"/>
              <a:gd name="connsiteY170" fmla="*/ 3935413 h 4510089"/>
              <a:gd name="connsiteX171" fmla="*/ 7986713 w 9045577"/>
              <a:gd name="connsiteY171" fmla="*/ 3957638 h 4510089"/>
              <a:gd name="connsiteX172" fmla="*/ 7964488 w 9045577"/>
              <a:gd name="connsiteY172" fmla="*/ 3979863 h 4510089"/>
              <a:gd name="connsiteX173" fmla="*/ 7942263 w 9045577"/>
              <a:gd name="connsiteY173" fmla="*/ 3957638 h 4510089"/>
              <a:gd name="connsiteX174" fmla="*/ 7964488 w 9045577"/>
              <a:gd name="connsiteY174" fmla="*/ 3935413 h 4510089"/>
              <a:gd name="connsiteX175" fmla="*/ 7889876 w 9045577"/>
              <a:gd name="connsiteY175" fmla="*/ 3935413 h 4510089"/>
              <a:gd name="connsiteX176" fmla="*/ 7912101 w 9045577"/>
              <a:gd name="connsiteY176" fmla="*/ 3957638 h 4510089"/>
              <a:gd name="connsiteX177" fmla="*/ 7889876 w 9045577"/>
              <a:gd name="connsiteY177" fmla="*/ 3979863 h 4510089"/>
              <a:gd name="connsiteX178" fmla="*/ 7867651 w 9045577"/>
              <a:gd name="connsiteY178" fmla="*/ 3957638 h 4510089"/>
              <a:gd name="connsiteX179" fmla="*/ 7889876 w 9045577"/>
              <a:gd name="connsiteY179" fmla="*/ 3935413 h 4510089"/>
              <a:gd name="connsiteX180" fmla="*/ 2743200 w 9045577"/>
              <a:gd name="connsiteY180" fmla="*/ 3935413 h 4510089"/>
              <a:gd name="connsiteX181" fmla="*/ 2765425 w 9045577"/>
              <a:gd name="connsiteY181" fmla="*/ 3957638 h 4510089"/>
              <a:gd name="connsiteX182" fmla="*/ 2743200 w 9045577"/>
              <a:gd name="connsiteY182" fmla="*/ 3979863 h 4510089"/>
              <a:gd name="connsiteX183" fmla="*/ 2720975 w 9045577"/>
              <a:gd name="connsiteY183" fmla="*/ 3957638 h 4510089"/>
              <a:gd name="connsiteX184" fmla="*/ 2743200 w 9045577"/>
              <a:gd name="connsiteY184" fmla="*/ 3935413 h 4510089"/>
              <a:gd name="connsiteX185" fmla="*/ 2668588 w 9045577"/>
              <a:gd name="connsiteY185" fmla="*/ 3935413 h 4510089"/>
              <a:gd name="connsiteX186" fmla="*/ 2690813 w 9045577"/>
              <a:gd name="connsiteY186" fmla="*/ 3957638 h 4510089"/>
              <a:gd name="connsiteX187" fmla="*/ 2668588 w 9045577"/>
              <a:gd name="connsiteY187" fmla="*/ 3979863 h 4510089"/>
              <a:gd name="connsiteX188" fmla="*/ 2646363 w 9045577"/>
              <a:gd name="connsiteY188" fmla="*/ 3957638 h 4510089"/>
              <a:gd name="connsiteX189" fmla="*/ 2668588 w 9045577"/>
              <a:gd name="connsiteY189" fmla="*/ 3935413 h 4510089"/>
              <a:gd name="connsiteX190" fmla="*/ 2590811 w 9045577"/>
              <a:gd name="connsiteY190" fmla="*/ 3935413 h 4510089"/>
              <a:gd name="connsiteX191" fmla="*/ 2611447 w 9045577"/>
              <a:gd name="connsiteY191" fmla="*/ 3957638 h 4510089"/>
              <a:gd name="connsiteX192" fmla="*/ 2590811 w 9045577"/>
              <a:gd name="connsiteY192" fmla="*/ 3979863 h 4510089"/>
              <a:gd name="connsiteX193" fmla="*/ 2570175 w 9045577"/>
              <a:gd name="connsiteY193" fmla="*/ 3957638 h 4510089"/>
              <a:gd name="connsiteX194" fmla="*/ 2590811 w 9045577"/>
              <a:gd name="connsiteY194" fmla="*/ 3935413 h 4510089"/>
              <a:gd name="connsiteX195" fmla="*/ 2516197 w 9045577"/>
              <a:gd name="connsiteY195" fmla="*/ 3935413 h 4510089"/>
              <a:gd name="connsiteX196" fmla="*/ 2536831 w 9045577"/>
              <a:gd name="connsiteY196" fmla="*/ 3957638 h 4510089"/>
              <a:gd name="connsiteX197" fmla="*/ 2516197 w 9045577"/>
              <a:gd name="connsiteY197" fmla="*/ 3979863 h 4510089"/>
              <a:gd name="connsiteX198" fmla="*/ 2495563 w 9045577"/>
              <a:gd name="connsiteY198" fmla="*/ 3957638 h 4510089"/>
              <a:gd name="connsiteX199" fmla="*/ 2516197 w 9045577"/>
              <a:gd name="connsiteY199" fmla="*/ 3935413 h 4510089"/>
              <a:gd name="connsiteX200" fmla="*/ 2441587 w 9045577"/>
              <a:gd name="connsiteY200" fmla="*/ 3935413 h 4510089"/>
              <a:gd name="connsiteX201" fmla="*/ 2462228 w 9045577"/>
              <a:gd name="connsiteY201" fmla="*/ 3957638 h 4510089"/>
              <a:gd name="connsiteX202" fmla="*/ 2441587 w 9045577"/>
              <a:gd name="connsiteY202" fmla="*/ 3979863 h 4510089"/>
              <a:gd name="connsiteX203" fmla="*/ 2420946 w 9045577"/>
              <a:gd name="connsiteY203" fmla="*/ 3957638 h 4510089"/>
              <a:gd name="connsiteX204" fmla="*/ 2441587 w 9045577"/>
              <a:gd name="connsiteY204" fmla="*/ 3935413 h 4510089"/>
              <a:gd name="connsiteX205" fmla="*/ 8720139 w 9045577"/>
              <a:gd name="connsiteY205" fmla="*/ 3859213 h 4510089"/>
              <a:gd name="connsiteX206" fmla="*/ 8740777 w 9045577"/>
              <a:gd name="connsiteY206" fmla="*/ 3882232 h 4510089"/>
              <a:gd name="connsiteX207" fmla="*/ 8720139 w 9045577"/>
              <a:gd name="connsiteY207" fmla="*/ 3905251 h 4510089"/>
              <a:gd name="connsiteX208" fmla="*/ 8699501 w 9045577"/>
              <a:gd name="connsiteY208" fmla="*/ 3882232 h 4510089"/>
              <a:gd name="connsiteX209" fmla="*/ 8720139 w 9045577"/>
              <a:gd name="connsiteY209" fmla="*/ 3859213 h 4510089"/>
              <a:gd name="connsiteX210" fmla="*/ 8645526 w 9045577"/>
              <a:gd name="connsiteY210" fmla="*/ 3859213 h 4510089"/>
              <a:gd name="connsiteX211" fmla="*/ 8666164 w 9045577"/>
              <a:gd name="connsiteY211" fmla="*/ 3882232 h 4510089"/>
              <a:gd name="connsiteX212" fmla="*/ 8645526 w 9045577"/>
              <a:gd name="connsiteY212" fmla="*/ 3905251 h 4510089"/>
              <a:gd name="connsiteX213" fmla="*/ 8624888 w 9045577"/>
              <a:gd name="connsiteY213" fmla="*/ 3882232 h 4510089"/>
              <a:gd name="connsiteX214" fmla="*/ 8645526 w 9045577"/>
              <a:gd name="connsiteY214" fmla="*/ 3859213 h 4510089"/>
              <a:gd name="connsiteX215" fmla="*/ 8040689 w 9045577"/>
              <a:gd name="connsiteY215" fmla="*/ 3859213 h 4510089"/>
              <a:gd name="connsiteX216" fmla="*/ 8061327 w 9045577"/>
              <a:gd name="connsiteY216" fmla="*/ 3882232 h 4510089"/>
              <a:gd name="connsiteX217" fmla="*/ 8040689 w 9045577"/>
              <a:gd name="connsiteY217" fmla="*/ 3905251 h 4510089"/>
              <a:gd name="connsiteX218" fmla="*/ 8020051 w 9045577"/>
              <a:gd name="connsiteY218" fmla="*/ 3882232 h 4510089"/>
              <a:gd name="connsiteX219" fmla="*/ 8040689 w 9045577"/>
              <a:gd name="connsiteY219" fmla="*/ 3859213 h 4510089"/>
              <a:gd name="connsiteX220" fmla="*/ 7964488 w 9045577"/>
              <a:gd name="connsiteY220" fmla="*/ 3859213 h 4510089"/>
              <a:gd name="connsiteX221" fmla="*/ 7986713 w 9045577"/>
              <a:gd name="connsiteY221" fmla="*/ 3882232 h 4510089"/>
              <a:gd name="connsiteX222" fmla="*/ 7964488 w 9045577"/>
              <a:gd name="connsiteY222" fmla="*/ 3905251 h 4510089"/>
              <a:gd name="connsiteX223" fmla="*/ 7942263 w 9045577"/>
              <a:gd name="connsiteY223" fmla="*/ 3882232 h 4510089"/>
              <a:gd name="connsiteX224" fmla="*/ 7964488 w 9045577"/>
              <a:gd name="connsiteY224" fmla="*/ 3859213 h 4510089"/>
              <a:gd name="connsiteX225" fmla="*/ 7889876 w 9045577"/>
              <a:gd name="connsiteY225" fmla="*/ 3859213 h 4510089"/>
              <a:gd name="connsiteX226" fmla="*/ 7912101 w 9045577"/>
              <a:gd name="connsiteY226" fmla="*/ 3882232 h 4510089"/>
              <a:gd name="connsiteX227" fmla="*/ 7889876 w 9045577"/>
              <a:gd name="connsiteY227" fmla="*/ 3905251 h 4510089"/>
              <a:gd name="connsiteX228" fmla="*/ 7867651 w 9045577"/>
              <a:gd name="connsiteY228" fmla="*/ 3882232 h 4510089"/>
              <a:gd name="connsiteX229" fmla="*/ 7889876 w 9045577"/>
              <a:gd name="connsiteY229" fmla="*/ 3859213 h 4510089"/>
              <a:gd name="connsiteX230" fmla="*/ 7812089 w 9045577"/>
              <a:gd name="connsiteY230" fmla="*/ 3859213 h 4510089"/>
              <a:gd name="connsiteX231" fmla="*/ 7832727 w 9045577"/>
              <a:gd name="connsiteY231" fmla="*/ 3882232 h 4510089"/>
              <a:gd name="connsiteX232" fmla="*/ 7812089 w 9045577"/>
              <a:gd name="connsiteY232" fmla="*/ 3905251 h 4510089"/>
              <a:gd name="connsiteX233" fmla="*/ 7791451 w 9045577"/>
              <a:gd name="connsiteY233" fmla="*/ 3882232 h 4510089"/>
              <a:gd name="connsiteX234" fmla="*/ 7812089 w 9045577"/>
              <a:gd name="connsiteY234" fmla="*/ 3859213 h 4510089"/>
              <a:gd name="connsiteX235" fmla="*/ 2820195 w 9045577"/>
              <a:gd name="connsiteY235" fmla="*/ 3859213 h 4510089"/>
              <a:gd name="connsiteX236" fmla="*/ 2841627 w 9045577"/>
              <a:gd name="connsiteY236" fmla="*/ 3882232 h 4510089"/>
              <a:gd name="connsiteX237" fmla="*/ 2820195 w 9045577"/>
              <a:gd name="connsiteY237" fmla="*/ 3905251 h 4510089"/>
              <a:gd name="connsiteX238" fmla="*/ 2798763 w 9045577"/>
              <a:gd name="connsiteY238" fmla="*/ 3882232 h 4510089"/>
              <a:gd name="connsiteX239" fmla="*/ 2820195 w 9045577"/>
              <a:gd name="connsiteY239" fmla="*/ 3859213 h 4510089"/>
              <a:gd name="connsiteX240" fmla="*/ 2743200 w 9045577"/>
              <a:gd name="connsiteY240" fmla="*/ 3859213 h 4510089"/>
              <a:gd name="connsiteX241" fmla="*/ 2765425 w 9045577"/>
              <a:gd name="connsiteY241" fmla="*/ 3882232 h 4510089"/>
              <a:gd name="connsiteX242" fmla="*/ 2743200 w 9045577"/>
              <a:gd name="connsiteY242" fmla="*/ 3905251 h 4510089"/>
              <a:gd name="connsiteX243" fmla="*/ 2720975 w 9045577"/>
              <a:gd name="connsiteY243" fmla="*/ 3882232 h 4510089"/>
              <a:gd name="connsiteX244" fmla="*/ 2743200 w 9045577"/>
              <a:gd name="connsiteY244" fmla="*/ 3859213 h 4510089"/>
              <a:gd name="connsiteX245" fmla="*/ 2668588 w 9045577"/>
              <a:gd name="connsiteY245" fmla="*/ 3859213 h 4510089"/>
              <a:gd name="connsiteX246" fmla="*/ 2690813 w 9045577"/>
              <a:gd name="connsiteY246" fmla="*/ 3882232 h 4510089"/>
              <a:gd name="connsiteX247" fmla="*/ 2668588 w 9045577"/>
              <a:gd name="connsiteY247" fmla="*/ 3905251 h 4510089"/>
              <a:gd name="connsiteX248" fmla="*/ 2646363 w 9045577"/>
              <a:gd name="connsiteY248" fmla="*/ 3882232 h 4510089"/>
              <a:gd name="connsiteX249" fmla="*/ 2668588 w 9045577"/>
              <a:gd name="connsiteY249" fmla="*/ 3859213 h 4510089"/>
              <a:gd name="connsiteX250" fmla="*/ 2590811 w 9045577"/>
              <a:gd name="connsiteY250" fmla="*/ 3859213 h 4510089"/>
              <a:gd name="connsiteX251" fmla="*/ 2611447 w 9045577"/>
              <a:gd name="connsiteY251" fmla="*/ 3882232 h 4510089"/>
              <a:gd name="connsiteX252" fmla="*/ 2590811 w 9045577"/>
              <a:gd name="connsiteY252" fmla="*/ 3905251 h 4510089"/>
              <a:gd name="connsiteX253" fmla="*/ 2570175 w 9045577"/>
              <a:gd name="connsiteY253" fmla="*/ 3882232 h 4510089"/>
              <a:gd name="connsiteX254" fmla="*/ 2590811 w 9045577"/>
              <a:gd name="connsiteY254" fmla="*/ 3859213 h 4510089"/>
              <a:gd name="connsiteX255" fmla="*/ 2516197 w 9045577"/>
              <a:gd name="connsiteY255" fmla="*/ 3859213 h 4510089"/>
              <a:gd name="connsiteX256" fmla="*/ 2536831 w 9045577"/>
              <a:gd name="connsiteY256" fmla="*/ 3882232 h 4510089"/>
              <a:gd name="connsiteX257" fmla="*/ 2516197 w 9045577"/>
              <a:gd name="connsiteY257" fmla="*/ 3905251 h 4510089"/>
              <a:gd name="connsiteX258" fmla="*/ 2495563 w 9045577"/>
              <a:gd name="connsiteY258" fmla="*/ 3882232 h 4510089"/>
              <a:gd name="connsiteX259" fmla="*/ 2516197 w 9045577"/>
              <a:gd name="connsiteY259" fmla="*/ 3859213 h 4510089"/>
              <a:gd name="connsiteX260" fmla="*/ 2441587 w 9045577"/>
              <a:gd name="connsiteY260" fmla="*/ 3859213 h 4510089"/>
              <a:gd name="connsiteX261" fmla="*/ 2462228 w 9045577"/>
              <a:gd name="connsiteY261" fmla="*/ 3882232 h 4510089"/>
              <a:gd name="connsiteX262" fmla="*/ 2441587 w 9045577"/>
              <a:gd name="connsiteY262" fmla="*/ 3905251 h 4510089"/>
              <a:gd name="connsiteX263" fmla="*/ 2420946 w 9045577"/>
              <a:gd name="connsiteY263" fmla="*/ 3882232 h 4510089"/>
              <a:gd name="connsiteX264" fmla="*/ 2441587 w 9045577"/>
              <a:gd name="connsiteY264" fmla="*/ 3859213 h 4510089"/>
              <a:gd name="connsiteX265" fmla="*/ 7737476 w 9045577"/>
              <a:gd name="connsiteY265" fmla="*/ 3784601 h 4510089"/>
              <a:gd name="connsiteX266" fmla="*/ 7758114 w 9045577"/>
              <a:gd name="connsiteY266" fmla="*/ 3805239 h 4510089"/>
              <a:gd name="connsiteX267" fmla="*/ 7737476 w 9045577"/>
              <a:gd name="connsiteY267" fmla="*/ 3825877 h 4510089"/>
              <a:gd name="connsiteX268" fmla="*/ 7716838 w 9045577"/>
              <a:gd name="connsiteY268" fmla="*/ 3805239 h 4510089"/>
              <a:gd name="connsiteX269" fmla="*/ 7737476 w 9045577"/>
              <a:gd name="connsiteY269" fmla="*/ 3784601 h 4510089"/>
              <a:gd name="connsiteX270" fmla="*/ 7662864 w 9045577"/>
              <a:gd name="connsiteY270" fmla="*/ 3784601 h 4510089"/>
              <a:gd name="connsiteX271" fmla="*/ 7683502 w 9045577"/>
              <a:gd name="connsiteY271" fmla="*/ 3805239 h 4510089"/>
              <a:gd name="connsiteX272" fmla="*/ 7662864 w 9045577"/>
              <a:gd name="connsiteY272" fmla="*/ 3825877 h 4510089"/>
              <a:gd name="connsiteX273" fmla="*/ 7642226 w 9045577"/>
              <a:gd name="connsiteY273" fmla="*/ 3805239 h 4510089"/>
              <a:gd name="connsiteX274" fmla="*/ 7662864 w 9045577"/>
              <a:gd name="connsiteY274" fmla="*/ 3784601 h 4510089"/>
              <a:gd name="connsiteX275" fmla="*/ 7358064 w 9045577"/>
              <a:gd name="connsiteY275" fmla="*/ 3784601 h 4510089"/>
              <a:gd name="connsiteX276" fmla="*/ 7378702 w 9045577"/>
              <a:gd name="connsiteY276" fmla="*/ 3805239 h 4510089"/>
              <a:gd name="connsiteX277" fmla="*/ 7358064 w 9045577"/>
              <a:gd name="connsiteY277" fmla="*/ 3825877 h 4510089"/>
              <a:gd name="connsiteX278" fmla="*/ 7337426 w 9045577"/>
              <a:gd name="connsiteY278" fmla="*/ 3805239 h 4510089"/>
              <a:gd name="connsiteX279" fmla="*/ 7358064 w 9045577"/>
              <a:gd name="connsiteY279" fmla="*/ 3784601 h 4510089"/>
              <a:gd name="connsiteX280" fmla="*/ 2895601 w 9045577"/>
              <a:gd name="connsiteY280" fmla="*/ 3784601 h 4510089"/>
              <a:gd name="connsiteX281" fmla="*/ 2916239 w 9045577"/>
              <a:gd name="connsiteY281" fmla="*/ 3805239 h 4510089"/>
              <a:gd name="connsiteX282" fmla="*/ 2895601 w 9045577"/>
              <a:gd name="connsiteY282" fmla="*/ 3825877 h 4510089"/>
              <a:gd name="connsiteX283" fmla="*/ 2874963 w 9045577"/>
              <a:gd name="connsiteY283" fmla="*/ 3805239 h 4510089"/>
              <a:gd name="connsiteX284" fmla="*/ 2895601 w 9045577"/>
              <a:gd name="connsiteY284" fmla="*/ 3784601 h 4510089"/>
              <a:gd name="connsiteX285" fmla="*/ 2820195 w 9045577"/>
              <a:gd name="connsiteY285" fmla="*/ 3784601 h 4510089"/>
              <a:gd name="connsiteX286" fmla="*/ 2841627 w 9045577"/>
              <a:gd name="connsiteY286" fmla="*/ 3805239 h 4510089"/>
              <a:gd name="connsiteX287" fmla="*/ 2820195 w 9045577"/>
              <a:gd name="connsiteY287" fmla="*/ 3825877 h 4510089"/>
              <a:gd name="connsiteX288" fmla="*/ 2798763 w 9045577"/>
              <a:gd name="connsiteY288" fmla="*/ 3805239 h 4510089"/>
              <a:gd name="connsiteX289" fmla="*/ 2820195 w 9045577"/>
              <a:gd name="connsiteY289" fmla="*/ 3784601 h 4510089"/>
              <a:gd name="connsiteX290" fmla="*/ 2743200 w 9045577"/>
              <a:gd name="connsiteY290" fmla="*/ 3784601 h 4510089"/>
              <a:gd name="connsiteX291" fmla="*/ 2765425 w 9045577"/>
              <a:gd name="connsiteY291" fmla="*/ 3805239 h 4510089"/>
              <a:gd name="connsiteX292" fmla="*/ 2743200 w 9045577"/>
              <a:gd name="connsiteY292" fmla="*/ 3825877 h 4510089"/>
              <a:gd name="connsiteX293" fmla="*/ 2720975 w 9045577"/>
              <a:gd name="connsiteY293" fmla="*/ 3805239 h 4510089"/>
              <a:gd name="connsiteX294" fmla="*/ 2743200 w 9045577"/>
              <a:gd name="connsiteY294" fmla="*/ 3784601 h 4510089"/>
              <a:gd name="connsiteX295" fmla="*/ 2668588 w 9045577"/>
              <a:gd name="connsiteY295" fmla="*/ 3784601 h 4510089"/>
              <a:gd name="connsiteX296" fmla="*/ 2690813 w 9045577"/>
              <a:gd name="connsiteY296" fmla="*/ 3805239 h 4510089"/>
              <a:gd name="connsiteX297" fmla="*/ 2668588 w 9045577"/>
              <a:gd name="connsiteY297" fmla="*/ 3825877 h 4510089"/>
              <a:gd name="connsiteX298" fmla="*/ 2646363 w 9045577"/>
              <a:gd name="connsiteY298" fmla="*/ 3805239 h 4510089"/>
              <a:gd name="connsiteX299" fmla="*/ 2668588 w 9045577"/>
              <a:gd name="connsiteY299" fmla="*/ 3784601 h 4510089"/>
              <a:gd name="connsiteX300" fmla="*/ 2590811 w 9045577"/>
              <a:gd name="connsiteY300" fmla="*/ 3784601 h 4510089"/>
              <a:gd name="connsiteX301" fmla="*/ 2611447 w 9045577"/>
              <a:gd name="connsiteY301" fmla="*/ 3805239 h 4510089"/>
              <a:gd name="connsiteX302" fmla="*/ 2590811 w 9045577"/>
              <a:gd name="connsiteY302" fmla="*/ 3825877 h 4510089"/>
              <a:gd name="connsiteX303" fmla="*/ 2570175 w 9045577"/>
              <a:gd name="connsiteY303" fmla="*/ 3805239 h 4510089"/>
              <a:gd name="connsiteX304" fmla="*/ 2590811 w 9045577"/>
              <a:gd name="connsiteY304" fmla="*/ 3784601 h 4510089"/>
              <a:gd name="connsiteX305" fmla="*/ 2516197 w 9045577"/>
              <a:gd name="connsiteY305" fmla="*/ 3784601 h 4510089"/>
              <a:gd name="connsiteX306" fmla="*/ 2536831 w 9045577"/>
              <a:gd name="connsiteY306" fmla="*/ 3805239 h 4510089"/>
              <a:gd name="connsiteX307" fmla="*/ 2516197 w 9045577"/>
              <a:gd name="connsiteY307" fmla="*/ 3825877 h 4510089"/>
              <a:gd name="connsiteX308" fmla="*/ 2495563 w 9045577"/>
              <a:gd name="connsiteY308" fmla="*/ 3805239 h 4510089"/>
              <a:gd name="connsiteX309" fmla="*/ 2516197 w 9045577"/>
              <a:gd name="connsiteY309" fmla="*/ 3784601 h 4510089"/>
              <a:gd name="connsiteX310" fmla="*/ 2441587 w 9045577"/>
              <a:gd name="connsiteY310" fmla="*/ 3784601 h 4510089"/>
              <a:gd name="connsiteX311" fmla="*/ 2462228 w 9045577"/>
              <a:gd name="connsiteY311" fmla="*/ 3805239 h 4510089"/>
              <a:gd name="connsiteX312" fmla="*/ 2441587 w 9045577"/>
              <a:gd name="connsiteY312" fmla="*/ 3825877 h 4510089"/>
              <a:gd name="connsiteX313" fmla="*/ 2420946 w 9045577"/>
              <a:gd name="connsiteY313" fmla="*/ 3805239 h 4510089"/>
              <a:gd name="connsiteX314" fmla="*/ 2441587 w 9045577"/>
              <a:gd name="connsiteY314" fmla="*/ 3784601 h 4510089"/>
              <a:gd name="connsiteX315" fmla="*/ 8645526 w 9045577"/>
              <a:gd name="connsiteY315" fmla="*/ 3784600 h 4510089"/>
              <a:gd name="connsiteX316" fmla="*/ 8666164 w 9045577"/>
              <a:gd name="connsiteY316" fmla="*/ 3805238 h 4510089"/>
              <a:gd name="connsiteX317" fmla="*/ 8645526 w 9045577"/>
              <a:gd name="connsiteY317" fmla="*/ 3825876 h 4510089"/>
              <a:gd name="connsiteX318" fmla="*/ 8624888 w 9045577"/>
              <a:gd name="connsiteY318" fmla="*/ 3805238 h 4510089"/>
              <a:gd name="connsiteX319" fmla="*/ 8645526 w 9045577"/>
              <a:gd name="connsiteY319" fmla="*/ 3784600 h 4510089"/>
              <a:gd name="connsiteX320" fmla="*/ 8040689 w 9045577"/>
              <a:gd name="connsiteY320" fmla="*/ 3784600 h 4510089"/>
              <a:gd name="connsiteX321" fmla="*/ 8061327 w 9045577"/>
              <a:gd name="connsiteY321" fmla="*/ 3805238 h 4510089"/>
              <a:gd name="connsiteX322" fmla="*/ 8040689 w 9045577"/>
              <a:gd name="connsiteY322" fmla="*/ 3825876 h 4510089"/>
              <a:gd name="connsiteX323" fmla="*/ 8020051 w 9045577"/>
              <a:gd name="connsiteY323" fmla="*/ 3805238 h 4510089"/>
              <a:gd name="connsiteX324" fmla="*/ 8040689 w 9045577"/>
              <a:gd name="connsiteY324" fmla="*/ 3784600 h 4510089"/>
              <a:gd name="connsiteX325" fmla="*/ 7964488 w 9045577"/>
              <a:gd name="connsiteY325" fmla="*/ 3784600 h 4510089"/>
              <a:gd name="connsiteX326" fmla="*/ 7986713 w 9045577"/>
              <a:gd name="connsiteY326" fmla="*/ 3805238 h 4510089"/>
              <a:gd name="connsiteX327" fmla="*/ 7964488 w 9045577"/>
              <a:gd name="connsiteY327" fmla="*/ 3825876 h 4510089"/>
              <a:gd name="connsiteX328" fmla="*/ 7942263 w 9045577"/>
              <a:gd name="connsiteY328" fmla="*/ 3805238 h 4510089"/>
              <a:gd name="connsiteX329" fmla="*/ 7964488 w 9045577"/>
              <a:gd name="connsiteY329" fmla="*/ 3784600 h 4510089"/>
              <a:gd name="connsiteX330" fmla="*/ 7889876 w 9045577"/>
              <a:gd name="connsiteY330" fmla="*/ 3784600 h 4510089"/>
              <a:gd name="connsiteX331" fmla="*/ 7912101 w 9045577"/>
              <a:gd name="connsiteY331" fmla="*/ 3805238 h 4510089"/>
              <a:gd name="connsiteX332" fmla="*/ 7889876 w 9045577"/>
              <a:gd name="connsiteY332" fmla="*/ 3825876 h 4510089"/>
              <a:gd name="connsiteX333" fmla="*/ 7867651 w 9045577"/>
              <a:gd name="connsiteY333" fmla="*/ 3805238 h 4510089"/>
              <a:gd name="connsiteX334" fmla="*/ 7889876 w 9045577"/>
              <a:gd name="connsiteY334" fmla="*/ 3784600 h 4510089"/>
              <a:gd name="connsiteX335" fmla="*/ 7812089 w 9045577"/>
              <a:gd name="connsiteY335" fmla="*/ 3784600 h 4510089"/>
              <a:gd name="connsiteX336" fmla="*/ 7832727 w 9045577"/>
              <a:gd name="connsiteY336" fmla="*/ 3805238 h 4510089"/>
              <a:gd name="connsiteX337" fmla="*/ 7812089 w 9045577"/>
              <a:gd name="connsiteY337" fmla="*/ 3825876 h 4510089"/>
              <a:gd name="connsiteX338" fmla="*/ 7791451 w 9045577"/>
              <a:gd name="connsiteY338" fmla="*/ 3805238 h 4510089"/>
              <a:gd name="connsiteX339" fmla="*/ 7812089 w 9045577"/>
              <a:gd name="connsiteY339" fmla="*/ 3784600 h 4510089"/>
              <a:gd name="connsiteX340" fmla="*/ 7283451 w 9045577"/>
              <a:gd name="connsiteY340" fmla="*/ 3784600 h 4510089"/>
              <a:gd name="connsiteX341" fmla="*/ 7304089 w 9045577"/>
              <a:gd name="connsiteY341" fmla="*/ 3805238 h 4510089"/>
              <a:gd name="connsiteX342" fmla="*/ 7283451 w 9045577"/>
              <a:gd name="connsiteY342" fmla="*/ 3825876 h 4510089"/>
              <a:gd name="connsiteX343" fmla="*/ 7262813 w 9045577"/>
              <a:gd name="connsiteY343" fmla="*/ 3805238 h 4510089"/>
              <a:gd name="connsiteX344" fmla="*/ 7283451 w 9045577"/>
              <a:gd name="connsiteY344" fmla="*/ 3784600 h 4510089"/>
              <a:gd name="connsiteX345" fmla="*/ 7208839 w 9045577"/>
              <a:gd name="connsiteY345" fmla="*/ 3784600 h 4510089"/>
              <a:gd name="connsiteX346" fmla="*/ 7229477 w 9045577"/>
              <a:gd name="connsiteY346" fmla="*/ 3805238 h 4510089"/>
              <a:gd name="connsiteX347" fmla="*/ 7208839 w 9045577"/>
              <a:gd name="connsiteY347" fmla="*/ 3825876 h 4510089"/>
              <a:gd name="connsiteX348" fmla="*/ 7188201 w 9045577"/>
              <a:gd name="connsiteY348" fmla="*/ 3805238 h 4510089"/>
              <a:gd name="connsiteX349" fmla="*/ 7208839 w 9045577"/>
              <a:gd name="connsiteY349" fmla="*/ 3784600 h 4510089"/>
              <a:gd name="connsiteX350" fmla="*/ 4937126 w 9045577"/>
              <a:gd name="connsiteY350" fmla="*/ 3784600 h 4510089"/>
              <a:gd name="connsiteX351" fmla="*/ 4957764 w 9045577"/>
              <a:gd name="connsiteY351" fmla="*/ 3805238 h 4510089"/>
              <a:gd name="connsiteX352" fmla="*/ 4937126 w 9045577"/>
              <a:gd name="connsiteY352" fmla="*/ 3825876 h 4510089"/>
              <a:gd name="connsiteX353" fmla="*/ 4916488 w 9045577"/>
              <a:gd name="connsiteY353" fmla="*/ 3805238 h 4510089"/>
              <a:gd name="connsiteX354" fmla="*/ 4937126 w 9045577"/>
              <a:gd name="connsiteY354" fmla="*/ 3784600 h 4510089"/>
              <a:gd name="connsiteX355" fmla="*/ 4862513 w 9045577"/>
              <a:gd name="connsiteY355" fmla="*/ 3784600 h 4510089"/>
              <a:gd name="connsiteX356" fmla="*/ 4883151 w 9045577"/>
              <a:gd name="connsiteY356" fmla="*/ 3805238 h 4510089"/>
              <a:gd name="connsiteX357" fmla="*/ 4862513 w 9045577"/>
              <a:gd name="connsiteY357" fmla="*/ 3825876 h 4510089"/>
              <a:gd name="connsiteX358" fmla="*/ 4841875 w 9045577"/>
              <a:gd name="connsiteY358" fmla="*/ 3805238 h 4510089"/>
              <a:gd name="connsiteX359" fmla="*/ 4862513 w 9045577"/>
              <a:gd name="connsiteY359" fmla="*/ 3784600 h 4510089"/>
              <a:gd name="connsiteX360" fmla="*/ 4786313 w 9045577"/>
              <a:gd name="connsiteY360" fmla="*/ 3784600 h 4510089"/>
              <a:gd name="connsiteX361" fmla="*/ 4806951 w 9045577"/>
              <a:gd name="connsiteY361" fmla="*/ 3805238 h 4510089"/>
              <a:gd name="connsiteX362" fmla="*/ 4786313 w 9045577"/>
              <a:gd name="connsiteY362" fmla="*/ 3825876 h 4510089"/>
              <a:gd name="connsiteX363" fmla="*/ 4765675 w 9045577"/>
              <a:gd name="connsiteY363" fmla="*/ 3805238 h 4510089"/>
              <a:gd name="connsiteX364" fmla="*/ 4786313 w 9045577"/>
              <a:gd name="connsiteY364" fmla="*/ 3784600 h 4510089"/>
              <a:gd name="connsiteX365" fmla="*/ 4710113 w 9045577"/>
              <a:gd name="connsiteY365" fmla="*/ 3784600 h 4510089"/>
              <a:gd name="connsiteX366" fmla="*/ 4732338 w 9045577"/>
              <a:gd name="connsiteY366" fmla="*/ 3805238 h 4510089"/>
              <a:gd name="connsiteX367" fmla="*/ 4710113 w 9045577"/>
              <a:gd name="connsiteY367" fmla="*/ 3825876 h 4510089"/>
              <a:gd name="connsiteX368" fmla="*/ 4687888 w 9045577"/>
              <a:gd name="connsiteY368" fmla="*/ 3805238 h 4510089"/>
              <a:gd name="connsiteX369" fmla="*/ 4710113 w 9045577"/>
              <a:gd name="connsiteY369" fmla="*/ 3784600 h 4510089"/>
              <a:gd name="connsiteX370" fmla="*/ 8116889 w 9045577"/>
              <a:gd name="connsiteY370" fmla="*/ 3709988 h 4510089"/>
              <a:gd name="connsiteX371" fmla="*/ 8137527 w 9045577"/>
              <a:gd name="connsiteY371" fmla="*/ 3730626 h 4510089"/>
              <a:gd name="connsiteX372" fmla="*/ 8116889 w 9045577"/>
              <a:gd name="connsiteY372" fmla="*/ 3751264 h 4510089"/>
              <a:gd name="connsiteX373" fmla="*/ 8096251 w 9045577"/>
              <a:gd name="connsiteY373" fmla="*/ 3730626 h 4510089"/>
              <a:gd name="connsiteX374" fmla="*/ 8116889 w 9045577"/>
              <a:gd name="connsiteY374" fmla="*/ 3709988 h 4510089"/>
              <a:gd name="connsiteX375" fmla="*/ 8040689 w 9045577"/>
              <a:gd name="connsiteY375" fmla="*/ 3709988 h 4510089"/>
              <a:gd name="connsiteX376" fmla="*/ 8061327 w 9045577"/>
              <a:gd name="connsiteY376" fmla="*/ 3730626 h 4510089"/>
              <a:gd name="connsiteX377" fmla="*/ 8040689 w 9045577"/>
              <a:gd name="connsiteY377" fmla="*/ 3751264 h 4510089"/>
              <a:gd name="connsiteX378" fmla="*/ 8020051 w 9045577"/>
              <a:gd name="connsiteY378" fmla="*/ 3730626 h 4510089"/>
              <a:gd name="connsiteX379" fmla="*/ 8040689 w 9045577"/>
              <a:gd name="connsiteY379" fmla="*/ 3709988 h 4510089"/>
              <a:gd name="connsiteX380" fmla="*/ 7964488 w 9045577"/>
              <a:gd name="connsiteY380" fmla="*/ 3709988 h 4510089"/>
              <a:gd name="connsiteX381" fmla="*/ 7986713 w 9045577"/>
              <a:gd name="connsiteY381" fmla="*/ 3730626 h 4510089"/>
              <a:gd name="connsiteX382" fmla="*/ 7964488 w 9045577"/>
              <a:gd name="connsiteY382" fmla="*/ 3751264 h 4510089"/>
              <a:gd name="connsiteX383" fmla="*/ 7942263 w 9045577"/>
              <a:gd name="connsiteY383" fmla="*/ 3730626 h 4510089"/>
              <a:gd name="connsiteX384" fmla="*/ 7964488 w 9045577"/>
              <a:gd name="connsiteY384" fmla="*/ 3709988 h 4510089"/>
              <a:gd name="connsiteX385" fmla="*/ 7889876 w 9045577"/>
              <a:gd name="connsiteY385" fmla="*/ 3709988 h 4510089"/>
              <a:gd name="connsiteX386" fmla="*/ 7912101 w 9045577"/>
              <a:gd name="connsiteY386" fmla="*/ 3730626 h 4510089"/>
              <a:gd name="connsiteX387" fmla="*/ 7889876 w 9045577"/>
              <a:gd name="connsiteY387" fmla="*/ 3751264 h 4510089"/>
              <a:gd name="connsiteX388" fmla="*/ 7867651 w 9045577"/>
              <a:gd name="connsiteY388" fmla="*/ 3730626 h 4510089"/>
              <a:gd name="connsiteX389" fmla="*/ 7889876 w 9045577"/>
              <a:gd name="connsiteY389" fmla="*/ 3709988 h 4510089"/>
              <a:gd name="connsiteX390" fmla="*/ 7812089 w 9045577"/>
              <a:gd name="connsiteY390" fmla="*/ 3709988 h 4510089"/>
              <a:gd name="connsiteX391" fmla="*/ 7832727 w 9045577"/>
              <a:gd name="connsiteY391" fmla="*/ 3730626 h 4510089"/>
              <a:gd name="connsiteX392" fmla="*/ 7812089 w 9045577"/>
              <a:gd name="connsiteY392" fmla="*/ 3751264 h 4510089"/>
              <a:gd name="connsiteX393" fmla="*/ 7791451 w 9045577"/>
              <a:gd name="connsiteY393" fmla="*/ 3730626 h 4510089"/>
              <a:gd name="connsiteX394" fmla="*/ 7812089 w 9045577"/>
              <a:gd name="connsiteY394" fmla="*/ 3709988 h 4510089"/>
              <a:gd name="connsiteX395" fmla="*/ 7737476 w 9045577"/>
              <a:gd name="connsiteY395" fmla="*/ 3709988 h 4510089"/>
              <a:gd name="connsiteX396" fmla="*/ 7758114 w 9045577"/>
              <a:gd name="connsiteY396" fmla="*/ 3730626 h 4510089"/>
              <a:gd name="connsiteX397" fmla="*/ 7737476 w 9045577"/>
              <a:gd name="connsiteY397" fmla="*/ 3751264 h 4510089"/>
              <a:gd name="connsiteX398" fmla="*/ 7716838 w 9045577"/>
              <a:gd name="connsiteY398" fmla="*/ 3730626 h 4510089"/>
              <a:gd name="connsiteX399" fmla="*/ 7737476 w 9045577"/>
              <a:gd name="connsiteY399" fmla="*/ 3709988 h 4510089"/>
              <a:gd name="connsiteX400" fmla="*/ 7662864 w 9045577"/>
              <a:gd name="connsiteY400" fmla="*/ 3709988 h 4510089"/>
              <a:gd name="connsiteX401" fmla="*/ 7683502 w 9045577"/>
              <a:gd name="connsiteY401" fmla="*/ 3730626 h 4510089"/>
              <a:gd name="connsiteX402" fmla="*/ 7662864 w 9045577"/>
              <a:gd name="connsiteY402" fmla="*/ 3751264 h 4510089"/>
              <a:gd name="connsiteX403" fmla="*/ 7642226 w 9045577"/>
              <a:gd name="connsiteY403" fmla="*/ 3730626 h 4510089"/>
              <a:gd name="connsiteX404" fmla="*/ 7662864 w 9045577"/>
              <a:gd name="connsiteY404" fmla="*/ 3709988 h 4510089"/>
              <a:gd name="connsiteX405" fmla="*/ 7586664 w 9045577"/>
              <a:gd name="connsiteY405" fmla="*/ 3709988 h 4510089"/>
              <a:gd name="connsiteX406" fmla="*/ 7607302 w 9045577"/>
              <a:gd name="connsiteY406" fmla="*/ 3730626 h 4510089"/>
              <a:gd name="connsiteX407" fmla="*/ 7586664 w 9045577"/>
              <a:gd name="connsiteY407" fmla="*/ 3751264 h 4510089"/>
              <a:gd name="connsiteX408" fmla="*/ 7566026 w 9045577"/>
              <a:gd name="connsiteY408" fmla="*/ 3730626 h 4510089"/>
              <a:gd name="connsiteX409" fmla="*/ 7586664 w 9045577"/>
              <a:gd name="connsiteY409" fmla="*/ 3709988 h 4510089"/>
              <a:gd name="connsiteX410" fmla="*/ 7510463 w 9045577"/>
              <a:gd name="connsiteY410" fmla="*/ 3709988 h 4510089"/>
              <a:gd name="connsiteX411" fmla="*/ 7532688 w 9045577"/>
              <a:gd name="connsiteY411" fmla="*/ 3730626 h 4510089"/>
              <a:gd name="connsiteX412" fmla="*/ 7510463 w 9045577"/>
              <a:gd name="connsiteY412" fmla="*/ 3751264 h 4510089"/>
              <a:gd name="connsiteX413" fmla="*/ 7488238 w 9045577"/>
              <a:gd name="connsiteY413" fmla="*/ 3730626 h 4510089"/>
              <a:gd name="connsiteX414" fmla="*/ 7510463 w 9045577"/>
              <a:gd name="connsiteY414" fmla="*/ 3709988 h 4510089"/>
              <a:gd name="connsiteX415" fmla="*/ 7435057 w 9045577"/>
              <a:gd name="connsiteY415" fmla="*/ 3709988 h 4510089"/>
              <a:gd name="connsiteX416" fmla="*/ 7458076 w 9045577"/>
              <a:gd name="connsiteY416" fmla="*/ 3730626 h 4510089"/>
              <a:gd name="connsiteX417" fmla="*/ 7435057 w 9045577"/>
              <a:gd name="connsiteY417" fmla="*/ 3751264 h 4510089"/>
              <a:gd name="connsiteX418" fmla="*/ 7412038 w 9045577"/>
              <a:gd name="connsiteY418" fmla="*/ 3730626 h 4510089"/>
              <a:gd name="connsiteX419" fmla="*/ 7435057 w 9045577"/>
              <a:gd name="connsiteY419" fmla="*/ 3709988 h 4510089"/>
              <a:gd name="connsiteX420" fmla="*/ 7358064 w 9045577"/>
              <a:gd name="connsiteY420" fmla="*/ 3709988 h 4510089"/>
              <a:gd name="connsiteX421" fmla="*/ 7378702 w 9045577"/>
              <a:gd name="connsiteY421" fmla="*/ 3730626 h 4510089"/>
              <a:gd name="connsiteX422" fmla="*/ 7358064 w 9045577"/>
              <a:gd name="connsiteY422" fmla="*/ 3751264 h 4510089"/>
              <a:gd name="connsiteX423" fmla="*/ 7337426 w 9045577"/>
              <a:gd name="connsiteY423" fmla="*/ 3730626 h 4510089"/>
              <a:gd name="connsiteX424" fmla="*/ 7358064 w 9045577"/>
              <a:gd name="connsiteY424" fmla="*/ 3709988 h 4510089"/>
              <a:gd name="connsiteX425" fmla="*/ 7283451 w 9045577"/>
              <a:gd name="connsiteY425" fmla="*/ 3709988 h 4510089"/>
              <a:gd name="connsiteX426" fmla="*/ 7304089 w 9045577"/>
              <a:gd name="connsiteY426" fmla="*/ 3730626 h 4510089"/>
              <a:gd name="connsiteX427" fmla="*/ 7283451 w 9045577"/>
              <a:gd name="connsiteY427" fmla="*/ 3751264 h 4510089"/>
              <a:gd name="connsiteX428" fmla="*/ 7262813 w 9045577"/>
              <a:gd name="connsiteY428" fmla="*/ 3730626 h 4510089"/>
              <a:gd name="connsiteX429" fmla="*/ 7283451 w 9045577"/>
              <a:gd name="connsiteY429" fmla="*/ 3709988 h 4510089"/>
              <a:gd name="connsiteX430" fmla="*/ 7208839 w 9045577"/>
              <a:gd name="connsiteY430" fmla="*/ 3709988 h 4510089"/>
              <a:gd name="connsiteX431" fmla="*/ 7229477 w 9045577"/>
              <a:gd name="connsiteY431" fmla="*/ 3730626 h 4510089"/>
              <a:gd name="connsiteX432" fmla="*/ 7208839 w 9045577"/>
              <a:gd name="connsiteY432" fmla="*/ 3751264 h 4510089"/>
              <a:gd name="connsiteX433" fmla="*/ 7188201 w 9045577"/>
              <a:gd name="connsiteY433" fmla="*/ 3730626 h 4510089"/>
              <a:gd name="connsiteX434" fmla="*/ 7208839 w 9045577"/>
              <a:gd name="connsiteY434" fmla="*/ 3709988 h 4510089"/>
              <a:gd name="connsiteX435" fmla="*/ 5014119 w 9045577"/>
              <a:gd name="connsiteY435" fmla="*/ 3709988 h 4510089"/>
              <a:gd name="connsiteX436" fmla="*/ 5037138 w 9045577"/>
              <a:gd name="connsiteY436" fmla="*/ 3730626 h 4510089"/>
              <a:gd name="connsiteX437" fmla="*/ 5014119 w 9045577"/>
              <a:gd name="connsiteY437" fmla="*/ 3751264 h 4510089"/>
              <a:gd name="connsiteX438" fmla="*/ 4991100 w 9045577"/>
              <a:gd name="connsiteY438" fmla="*/ 3730626 h 4510089"/>
              <a:gd name="connsiteX439" fmla="*/ 5014119 w 9045577"/>
              <a:gd name="connsiteY439" fmla="*/ 3709988 h 4510089"/>
              <a:gd name="connsiteX440" fmla="*/ 4937126 w 9045577"/>
              <a:gd name="connsiteY440" fmla="*/ 3709988 h 4510089"/>
              <a:gd name="connsiteX441" fmla="*/ 4957764 w 9045577"/>
              <a:gd name="connsiteY441" fmla="*/ 3730626 h 4510089"/>
              <a:gd name="connsiteX442" fmla="*/ 4937126 w 9045577"/>
              <a:gd name="connsiteY442" fmla="*/ 3751264 h 4510089"/>
              <a:gd name="connsiteX443" fmla="*/ 4916488 w 9045577"/>
              <a:gd name="connsiteY443" fmla="*/ 3730626 h 4510089"/>
              <a:gd name="connsiteX444" fmla="*/ 4937126 w 9045577"/>
              <a:gd name="connsiteY444" fmla="*/ 3709988 h 4510089"/>
              <a:gd name="connsiteX445" fmla="*/ 4862513 w 9045577"/>
              <a:gd name="connsiteY445" fmla="*/ 3709988 h 4510089"/>
              <a:gd name="connsiteX446" fmla="*/ 4883151 w 9045577"/>
              <a:gd name="connsiteY446" fmla="*/ 3730626 h 4510089"/>
              <a:gd name="connsiteX447" fmla="*/ 4862513 w 9045577"/>
              <a:gd name="connsiteY447" fmla="*/ 3751264 h 4510089"/>
              <a:gd name="connsiteX448" fmla="*/ 4841875 w 9045577"/>
              <a:gd name="connsiteY448" fmla="*/ 3730626 h 4510089"/>
              <a:gd name="connsiteX449" fmla="*/ 4862513 w 9045577"/>
              <a:gd name="connsiteY449" fmla="*/ 3709988 h 4510089"/>
              <a:gd name="connsiteX450" fmla="*/ 4786313 w 9045577"/>
              <a:gd name="connsiteY450" fmla="*/ 3709988 h 4510089"/>
              <a:gd name="connsiteX451" fmla="*/ 4806951 w 9045577"/>
              <a:gd name="connsiteY451" fmla="*/ 3730626 h 4510089"/>
              <a:gd name="connsiteX452" fmla="*/ 4786313 w 9045577"/>
              <a:gd name="connsiteY452" fmla="*/ 3751264 h 4510089"/>
              <a:gd name="connsiteX453" fmla="*/ 4765675 w 9045577"/>
              <a:gd name="connsiteY453" fmla="*/ 3730626 h 4510089"/>
              <a:gd name="connsiteX454" fmla="*/ 4786313 w 9045577"/>
              <a:gd name="connsiteY454" fmla="*/ 3709988 h 4510089"/>
              <a:gd name="connsiteX455" fmla="*/ 4710113 w 9045577"/>
              <a:gd name="connsiteY455" fmla="*/ 3709988 h 4510089"/>
              <a:gd name="connsiteX456" fmla="*/ 4732338 w 9045577"/>
              <a:gd name="connsiteY456" fmla="*/ 3730626 h 4510089"/>
              <a:gd name="connsiteX457" fmla="*/ 4710113 w 9045577"/>
              <a:gd name="connsiteY457" fmla="*/ 3751264 h 4510089"/>
              <a:gd name="connsiteX458" fmla="*/ 4687888 w 9045577"/>
              <a:gd name="connsiteY458" fmla="*/ 3730626 h 4510089"/>
              <a:gd name="connsiteX459" fmla="*/ 4710113 w 9045577"/>
              <a:gd name="connsiteY459" fmla="*/ 3709988 h 4510089"/>
              <a:gd name="connsiteX460" fmla="*/ 2970213 w 9045577"/>
              <a:gd name="connsiteY460" fmla="*/ 3709988 h 4510089"/>
              <a:gd name="connsiteX461" fmla="*/ 2990851 w 9045577"/>
              <a:gd name="connsiteY461" fmla="*/ 3730626 h 4510089"/>
              <a:gd name="connsiteX462" fmla="*/ 2970213 w 9045577"/>
              <a:gd name="connsiteY462" fmla="*/ 3751264 h 4510089"/>
              <a:gd name="connsiteX463" fmla="*/ 2949575 w 9045577"/>
              <a:gd name="connsiteY463" fmla="*/ 3730626 h 4510089"/>
              <a:gd name="connsiteX464" fmla="*/ 2970213 w 9045577"/>
              <a:gd name="connsiteY464" fmla="*/ 3709988 h 4510089"/>
              <a:gd name="connsiteX465" fmla="*/ 2895601 w 9045577"/>
              <a:gd name="connsiteY465" fmla="*/ 3709988 h 4510089"/>
              <a:gd name="connsiteX466" fmla="*/ 2916239 w 9045577"/>
              <a:gd name="connsiteY466" fmla="*/ 3730626 h 4510089"/>
              <a:gd name="connsiteX467" fmla="*/ 2895601 w 9045577"/>
              <a:gd name="connsiteY467" fmla="*/ 3751264 h 4510089"/>
              <a:gd name="connsiteX468" fmla="*/ 2874963 w 9045577"/>
              <a:gd name="connsiteY468" fmla="*/ 3730626 h 4510089"/>
              <a:gd name="connsiteX469" fmla="*/ 2895601 w 9045577"/>
              <a:gd name="connsiteY469" fmla="*/ 3709988 h 4510089"/>
              <a:gd name="connsiteX470" fmla="*/ 2820195 w 9045577"/>
              <a:gd name="connsiteY470" fmla="*/ 3709988 h 4510089"/>
              <a:gd name="connsiteX471" fmla="*/ 2841627 w 9045577"/>
              <a:gd name="connsiteY471" fmla="*/ 3730626 h 4510089"/>
              <a:gd name="connsiteX472" fmla="*/ 2820195 w 9045577"/>
              <a:gd name="connsiteY472" fmla="*/ 3751264 h 4510089"/>
              <a:gd name="connsiteX473" fmla="*/ 2798763 w 9045577"/>
              <a:gd name="connsiteY473" fmla="*/ 3730626 h 4510089"/>
              <a:gd name="connsiteX474" fmla="*/ 2820195 w 9045577"/>
              <a:gd name="connsiteY474" fmla="*/ 3709988 h 4510089"/>
              <a:gd name="connsiteX475" fmla="*/ 2743200 w 9045577"/>
              <a:gd name="connsiteY475" fmla="*/ 3709988 h 4510089"/>
              <a:gd name="connsiteX476" fmla="*/ 2765425 w 9045577"/>
              <a:gd name="connsiteY476" fmla="*/ 3730626 h 4510089"/>
              <a:gd name="connsiteX477" fmla="*/ 2743200 w 9045577"/>
              <a:gd name="connsiteY477" fmla="*/ 3751264 h 4510089"/>
              <a:gd name="connsiteX478" fmla="*/ 2720975 w 9045577"/>
              <a:gd name="connsiteY478" fmla="*/ 3730626 h 4510089"/>
              <a:gd name="connsiteX479" fmla="*/ 2743200 w 9045577"/>
              <a:gd name="connsiteY479" fmla="*/ 3709988 h 4510089"/>
              <a:gd name="connsiteX480" fmla="*/ 2668588 w 9045577"/>
              <a:gd name="connsiteY480" fmla="*/ 3709988 h 4510089"/>
              <a:gd name="connsiteX481" fmla="*/ 2690813 w 9045577"/>
              <a:gd name="connsiteY481" fmla="*/ 3730626 h 4510089"/>
              <a:gd name="connsiteX482" fmla="*/ 2668588 w 9045577"/>
              <a:gd name="connsiteY482" fmla="*/ 3751264 h 4510089"/>
              <a:gd name="connsiteX483" fmla="*/ 2646363 w 9045577"/>
              <a:gd name="connsiteY483" fmla="*/ 3730626 h 4510089"/>
              <a:gd name="connsiteX484" fmla="*/ 2668588 w 9045577"/>
              <a:gd name="connsiteY484" fmla="*/ 3709988 h 4510089"/>
              <a:gd name="connsiteX485" fmla="*/ 2590811 w 9045577"/>
              <a:gd name="connsiteY485" fmla="*/ 3709988 h 4510089"/>
              <a:gd name="connsiteX486" fmla="*/ 2611447 w 9045577"/>
              <a:gd name="connsiteY486" fmla="*/ 3730626 h 4510089"/>
              <a:gd name="connsiteX487" fmla="*/ 2590811 w 9045577"/>
              <a:gd name="connsiteY487" fmla="*/ 3751264 h 4510089"/>
              <a:gd name="connsiteX488" fmla="*/ 2570175 w 9045577"/>
              <a:gd name="connsiteY488" fmla="*/ 3730626 h 4510089"/>
              <a:gd name="connsiteX489" fmla="*/ 2590811 w 9045577"/>
              <a:gd name="connsiteY489" fmla="*/ 3709988 h 4510089"/>
              <a:gd name="connsiteX490" fmla="*/ 2516197 w 9045577"/>
              <a:gd name="connsiteY490" fmla="*/ 3709988 h 4510089"/>
              <a:gd name="connsiteX491" fmla="*/ 2536831 w 9045577"/>
              <a:gd name="connsiteY491" fmla="*/ 3730626 h 4510089"/>
              <a:gd name="connsiteX492" fmla="*/ 2516197 w 9045577"/>
              <a:gd name="connsiteY492" fmla="*/ 3751264 h 4510089"/>
              <a:gd name="connsiteX493" fmla="*/ 2495563 w 9045577"/>
              <a:gd name="connsiteY493" fmla="*/ 3730626 h 4510089"/>
              <a:gd name="connsiteX494" fmla="*/ 2516197 w 9045577"/>
              <a:gd name="connsiteY494" fmla="*/ 3709988 h 4510089"/>
              <a:gd name="connsiteX495" fmla="*/ 2441587 w 9045577"/>
              <a:gd name="connsiteY495" fmla="*/ 3709988 h 4510089"/>
              <a:gd name="connsiteX496" fmla="*/ 2462228 w 9045577"/>
              <a:gd name="connsiteY496" fmla="*/ 3730626 h 4510089"/>
              <a:gd name="connsiteX497" fmla="*/ 2441587 w 9045577"/>
              <a:gd name="connsiteY497" fmla="*/ 3751264 h 4510089"/>
              <a:gd name="connsiteX498" fmla="*/ 2420946 w 9045577"/>
              <a:gd name="connsiteY498" fmla="*/ 3730626 h 4510089"/>
              <a:gd name="connsiteX499" fmla="*/ 2441587 w 9045577"/>
              <a:gd name="connsiteY499" fmla="*/ 3709988 h 4510089"/>
              <a:gd name="connsiteX500" fmla="*/ 7737476 w 9045577"/>
              <a:gd name="connsiteY500" fmla="*/ 3635376 h 4510089"/>
              <a:gd name="connsiteX501" fmla="*/ 7758114 w 9045577"/>
              <a:gd name="connsiteY501" fmla="*/ 3656014 h 4510089"/>
              <a:gd name="connsiteX502" fmla="*/ 7737476 w 9045577"/>
              <a:gd name="connsiteY502" fmla="*/ 3676652 h 4510089"/>
              <a:gd name="connsiteX503" fmla="*/ 7716838 w 9045577"/>
              <a:gd name="connsiteY503" fmla="*/ 3656014 h 4510089"/>
              <a:gd name="connsiteX504" fmla="*/ 7737476 w 9045577"/>
              <a:gd name="connsiteY504" fmla="*/ 3635376 h 4510089"/>
              <a:gd name="connsiteX505" fmla="*/ 7662864 w 9045577"/>
              <a:gd name="connsiteY505" fmla="*/ 3635376 h 4510089"/>
              <a:gd name="connsiteX506" fmla="*/ 7683502 w 9045577"/>
              <a:gd name="connsiteY506" fmla="*/ 3656014 h 4510089"/>
              <a:gd name="connsiteX507" fmla="*/ 7662864 w 9045577"/>
              <a:gd name="connsiteY507" fmla="*/ 3676652 h 4510089"/>
              <a:gd name="connsiteX508" fmla="*/ 7642226 w 9045577"/>
              <a:gd name="connsiteY508" fmla="*/ 3656014 h 4510089"/>
              <a:gd name="connsiteX509" fmla="*/ 7662864 w 9045577"/>
              <a:gd name="connsiteY509" fmla="*/ 3635376 h 4510089"/>
              <a:gd name="connsiteX510" fmla="*/ 7586664 w 9045577"/>
              <a:gd name="connsiteY510" fmla="*/ 3635376 h 4510089"/>
              <a:gd name="connsiteX511" fmla="*/ 7607302 w 9045577"/>
              <a:gd name="connsiteY511" fmla="*/ 3656014 h 4510089"/>
              <a:gd name="connsiteX512" fmla="*/ 7586664 w 9045577"/>
              <a:gd name="connsiteY512" fmla="*/ 3676652 h 4510089"/>
              <a:gd name="connsiteX513" fmla="*/ 7566026 w 9045577"/>
              <a:gd name="connsiteY513" fmla="*/ 3656014 h 4510089"/>
              <a:gd name="connsiteX514" fmla="*/ 7586664 w 9045577"/>
              <a:gd name="connsiteY514" fmla="*/ 3635376 h 4510089"/>
              <a:gd name="connsiteX515" fmla="*/ 7510463 w 9045577"/>
              <a:gd name="connsiteY515" fmla="*/ 3635376 h 4510089"/>
              <a:gd name="connsiteX516" fmla="*/ 7532688 w 9045577"/>
              <a:gd name="connsiteY516" fmla="*/ 3656014 h 4510089"/>
              <a:gd name="connsiteX517" fmla="*/ 7510463 w 9045577"/>
              <a:gd name="connsiteY517" fmla="*/ 3676652 h 4510089"/>
              <a:gd name="connsiteX518" fmla="*/ 7488238 w 9045577"/>
              <a:gd name="connsiteY518" fmla="*/ 3656014 h 4510089"/>
              <a:gd name="connsiteX519" fmla="*/ 7510463 w 9045577"/>
              <a:gd name="connsiteY519" fmla="*/ 3635376 h 4510089"/>
              <a:gd name="connsiteX520" fmla="*/ 7435057 w 9045577"/>
              <a:gd name="connsiteY520" fmla="*/ 3635376 h 4510089"/>
              <a:gd name="connsiteX521" fmla="*/ 7458076 w 9045577"/>
              <a:gd name="connsiteY521" fmla="*/ 3656014 h 4510089"/>
              <a:gd name="connsiteX522" fmla="*/ 7435057 w 9045577"/>
              <a:gd name="connsiteY522" fmla="*/ 3676652 h 4510089"/>
              <a:gd name="connsiteX523" fmla="*/ 7412038 w 9045577"/>
              <a:gd name="connsiteY523" fmla="*/ 3656014 h 4510089"/>
              <a:gd name="connsiteX524" fmla="*/ 7435057 w 9045577"/>
              <a:gd name="connsiteY524" fmla="*/ 3635376 h 4510089"/>
              <a:gd name="connsiteX525" fmla="*/ 7358064 w 9045577"/>
              <a:gd name="connsiteY525" fmla="*/ 3635376 h 4510089"/>
              <a:gd name="connsiteX526" fmla="*/ 7378702 w 9045577"/>
              <a:gd name="connsiteY526" fmla="*/ 3656014 h 4510089"/>
              <a:gd name="connsiteX527" fmla="*/ 7358064 w 9045577"/>
              <a:gd name="connsiteY527" fmla="*/ 3676652 h 4510089"/>
              <a:gd name="connsiteX528" fmla="*/ 7337426 w 9045577"/>
              <a:gd name="connsiteY528" fmla="*/ 3656014 h 4510089"/>
              <a:gd name="connsiteX529" fmla="*/ 7358064 w 9045577"/>
              <a:gd name="connsiteY529" fmla="*/ 3635376 h 4510089"/>
              <a:gd name="connsiteX530" fmla="*/ 2970213 w 9045577"/>
              <a:gd name="connsiteY530" fmla="*/ 3635376 h 4510089"/>
              <a:gd name="connsiteX531" fmla="*/ 2990851 w 9045577"/>
              <a:gd name="connsiteY531" fmla="*/ 3656014 h 4510089"/>
              <a:gd name="connsiteX532" fmla="*/ 2970213 w 9045577"/>
              <a:gd name="connsiteY532" fmla="*/ 3676652 h 4510089"/>
              <a:gd name="connsiteX533" fmla="*/ 2949575 w 9045577"/>
              <a:gd name="connsiteY533" fmla="*/ 3656014 h 4510089"/>
              <a:gd name="connsiteX534" fmla="*/ 2970213 w 9045577"/>
              <a:gd name="connsiteY534" fmla="*/ 3635376 h 4510089"/>
              <a:gd name="connsiteX535" fmla="*/ 2895601 w 9045577"/>
              <a:gd name="connsiteY535" fmla="*/ 3635376 h 4510089"/>
              <a:gd name="connsiteX536" fmla="*/ 2916239 w 9045577"/>
              <a:gd name="connsiteY536" fmla="*/ 3656014 h 4510089"/>
              <a:gd name="connsiteX537" fmla="*/ 2895601 w 9045577"/>
              <a:gd name="connsiteY537" fmla="*/ 3676652 h 4510089"/>
              <a:gd name="connsiteX538" fmla="*/ 2874963 w 9045577"/>
              <a:gd name="connsiteY538" fmla="*/ 3656014 h 4510089"/>
              <a:gd name="connsiteX539" fmla="*/ 2895601 w 9045577"/>
              <a:gd name="connsiteY539" fmla="*/ 3635376 h 4510089"/>
              <a:gd name="connsiteX540" fmla="*/ 2820195 w 9045577"/>
              <a:gd name="connsiteY540" fmla="*/ 3635376 h 4510089"/>
              <a:gd name="connsiteX541" fmla="*/ 2841627 w 9045577"/>
              <a:gd name="connsiteY541" fmla="*/ 3656014 h 4510089"/>
              <a:gd name="connsiteX542" fmla="*/ 2820195 w 9045577"/>
              <a:gd name="connsiteY542" fmla="*/ 3676652 h 4510089"/>
              <a:gd name="connsiteX543" fmla="*/ 2798763 w 9045577"/>
              <a:gd name="connsiteY543" fmla="*/ 3656014 h 4510089"/>
              <a:gd name="connsiteX544" fmla="*/ 2820195 w 9045577"/>
              <a:gd name="connsiteY544" fmla="*/ 3635376 h 4510089"/>
              <a:gd name="connsiteX545" fmla="*/ 2743200 w 9045577"/>
              <a:gd name="connsiteY545" fmla="*/ 3635376 h 4510089"/>
              <a:gd name="connsiteX546" fmla="*/ 2765425 w 9045577"/>
              <a:gd name="connsiteY546" fmla="*/ 3656014 h 4510089"/>
              <a:gd name="connsiteX547" fmla="*/ 2743200 w 9045577"/>
              <a:gd name="connsiteY547" fmla="*/ 3676652 h 4510089"/>
              <a:gd name="connsiteX548" fmla="*/ 2720975 w 9045577"/>
              <a:gd name="connsiteY548" fmla="*/ 3656014 h 4510089"/>
              <a:gd name="connsiteX549" fmla="*/ 2743200 w 9045577"/>
              <a:gd name="connsiteY549" fmla="*/ 3635376 h 4510089"/>
              <a:gd name="connsiteX550" fmla="*/ 2668588 w 9045577"/>
              <a:gd name="connsiteY550" fmla="*/ 3635376 h 4510089"/>
              <a:gd name="connsiteX551" fmla="*/ 2690813 w 9045577"/>
              <a:gd name="connsiteY551" fmla="*/ 3656014 h 4510089"/>
              <a:gd name="connsiteX552" fmla="*/ 2668588 w 9045577"/>
              <a:gd name="connsiteY552" fmla="*/ 3676652 h 4510089"/>
              <a:gd name="connsiteX553" fmla="*/ 2646363 w 9045577"/>
              <a:gd name="connsiteY553" fmla="*/ 3656014 h 4510089"/>
              <a:gd name="connsiteX554" fmla="*/ 2668588 w 9045577"/>
              <a:gd name="connsiteY554" fmla="*/ 3635376 h 4510089"/>
              <a:gd name="connsiteX555" fmla="*/ 2590811 w 9045577"/>
              <a:gd name="connsiteY555" fmla="*/ 3635376 h 4510089"/>
              <a:gd name="connsiteX556" fmla="*/ 2611447 w 9045577"/>
              <a:gd name="connsiteY556" fmla="*/ 3656014 h 4510089"/>
              <a:gd name="connsiteX557" fmla="*/ 2590811 w 9045577"/>
              <a:gd name="connsiteY557" fmla="*/ 3676652 h 4510089"/>
              <a:gd name="connsiteX558" fmla="*/ 2570175 w 9045577"/>
              <a:gd name="connsiteY558" fmla="*/ 3656014 h 4510089"/>
              <a:gd name="connsiteX559" fmla="*/ 2590811 w 9045577"/>
              <a:gd name="connsiteY559" fmla="*/ 3635376 h 4510089"/>
              <a:gd name="connsiteX560" fmla="*/ 2516197 w 9045577"/>
              <a:gd name="connsiteY560" fmla="*/ 3635376 h 4510089"/>
              <a:gd name="connsiteX561" fmla="*/ 2536831 w 9045577"/>
              <a:gd name="connsiteY561" fmla="*/ 3656014 h 4510089"/>
              <a:gd name="connsiteX562" fmla="*/ 2516197 w 9045577"/>
              <a:gd name="connsiteY562" fmla="*/ 3676652 h 4510089"/>
              <a:gd name="connsiteX563" fmla="*/ 2495563 w 9045577"/>
              <a:gd name="connsiteY563" fmla="*/ 3656014 h 4510089"/>
              <a:gd name="connsiteX564" fmla="*/ 2516197 w 9045577"/>
              <a:gd name="connsiteY564" fmla="*/ 3635376 h 4510089"/>
              <a:gd name="connsiteX565" fmla="*/ 2441587 w 9045577"/>
              <a:gd name="connsiteY565" fmla="*/ 3635376 h 4510089"/>
              <a:gd name="connsiteX566" fmla="*/ 2462228 w 9045577"/>
              <a:gd name="connsiteY566" fmla="*/ 3656014 h 4510089"/>
              <a:gd name="connsiteX567" fmla="*/ 2441587 w 9045577"/>
              <a:gd name="connsiteY567" fmla="*/ 3676652 h 4510089"/>
              <a:gd name="connsiteX568" fmla="*/ 2420946 w 9045577"/>
              <a:gd name="connsiteY568" fmla="*/ 3656014 h 4510089"/>
              <a:gd name="connsiteX569" fmla="*/ 2441587 w 9045577"/>
              <a:gd name="connsiteY569" fmla="*/ 3635376 h 4510089"/>
              <a:gd name="connsiteX570" fmla="*/ 8116889 w 9045577"/>
              <a:gd name="connsiteY570" fmla="*/ 3635375 h 4510089"/>
              <a:gd name="connsiteX571" fmla="*/ 8137527 w 9045577"/>
              <a:gd name="connsiteY571" fmla="*/ 3656013 h 4510089"/>
              <a:gd name="connsiteX572" fmla="*/ 8116889 w 9045577"/>
              <a:gd name="connsiteY572" fmla="*/ 3676651 h 4510089"/>
              <a:gd name="connsiteX573" fmla="*/ 8096251 w 9045577"/>
              <a:gd name="connsiteY573" fmla="*/ 3656013 h 4510089"/>
              <a:gd name="connsiteX574" fmla="*/ 8116889 w 9045577"/>
              <a:gd name="connsiteY574" fmla="*/ 3635375 h 4510089"/>
              <a:gd name="connsiteX575" fmla="*/ 8040689 w 9045577"/>
              <a:gd name="connsiteY575" fmla="*/ 3635375 h 4510089"/>
              <a:gd name="connsiteX576" fmla="*/ 8061327 w 9045577"/>
              <a:gd name="connsiteY576" fmla="*/ 3656013 h 4510089"/>
              <a:gd name="connsiteX577" fmla="*/ 8040689 w 9045577"/>
              <a:gd name="connsiteY577" fmla="*/ 3676651 h 4510089"/>
              <a:gd name="connsiteX578" fmla="*/ 8020051 w 9045577"/>
              <a:gd name="connsiteY578" fmla="*/ 3656013 h 4510089"/>
              <a:gd name="connsiteX579" fmla="*/ 8040689 w 9045577"/>
              <a:gd name="connsiteY579" fmla="*/ 3635375 h 4510089"/>
              <a:gd name="connsiteX580" fmla="*/ 7964488 w 9045577"/>
              <a:gd name="connsiteY580" fmla="*/ 3635375 h 4510089"/>
              <a:gd name="connsiteX581" fmla="*/ 7986713 w 9045577"/>
              <a:gd name="connsiteY581" fmla="*/ 3656013 h 4510089"/>
              <a:gd name="connsiteX582" fmla="*/ 7964488 w 9045577"/>
              <a:gd name="connsiteY582" fmla="*/ 3676651 h 4510089"/>
              <a:gd name="connsiteX583" fmla="*/ 7942263 w 9045577"/>
              <a:gd name="connsiteY583" fmla="*/ 3656013 h 4510089"/>
              <a:gd name="connsiteX584" fmla="*/ 7964488 w 9045577"/>
              <a:gd name="connsiteY584" fmla="*/ 3635375 h 4510089"/>
              <a:gd name="connsiteX585" fmla="*/ 7889876 w 9045577"/>
              <a:gd name="connsiteY585" fmla="*/ 3635375 h 4510089"/>
              <a:gd name="connsiteX586" fmla="*/ 7912101 w 9045577"/>
              <a:gd name="connsiteY586" fmla="*/ 3656013 h 4510089"/>
              <a:gd name="connsiteX587" fmla="*/ 7889876 w 9045577"/>
              <a:gd name="connsiteY587" fmla="*/ 3676651 h 4510089"/>
              <a:gd name="connsiteX588" fmla="*/ 7867651 w 9045577"/>
              <a:gd name="connsiteY588" fmla="*/ 3656013 h 4510089"/>
              <a:gd name="connsiteX589" fmla="*/ 7889876 w 9045577"/>
              <a:gd name="connsiteY589" fmla="*/ 3635375 h 4510089"/>
              <a:gd name="connsiteX590" fmla="*/ 7812089 w 9045577"/>
              <a:gd name="connsiteY590" fmla="*/ 3635375 h 4510089"/>
              <a:gd name="connsiteX591" fmla="*/ 7832727 w 9045577"/>
              <a:gd name="connsiteY591" fmla="*/ 3656013 h 4510089"/>
              <a:gd name="connsiteX592" fmla="*/ 7812089 w 9045577"/>
              <a:gd name="connsiteY592" fmla="*/ 3676651 h 4510089"/>
              <a:gd name="connsiteX593" fmla="*/ 7791451 w 9045577"/>
              <a:gd name="connsiteY593" fmla="*/ 3656013 h 4510089"/>
              <a:gd name="connsiteX594" fmla="*/ 7812089 w 9045577"/>
              <a:gd name="connsiteY594" fmla="*/ 3635375 h 4510089"/>
              <a:gd name="connsiteX595" fmla="*/ 7283451 w 9045577"/>
              <a:gd name="connsiteY595" fmla="*/ 3635375 h 4510089"/>
              <a:gd name="connsiteX596" fmla="*/ 7304089 w 9045577"/>
              <a:gd name="connsiteY596" fmla="*/ 3656013 h 4510089"/>
              <a:gd name="connsiteX597" fmla="*/ 7283451 w 9045577"/>
              <a:gd name="connsiteY597" fmla="*/ 3676651 h 4510089"/>
              <a:gd name="connsiteX598" fmla="*/ 7262813 w 9045577"/>
              <a:gd name="connsiteY598" fmla="*/ 3656013 h 4510089"/>
              <a:gd name="connsiteX599" fmla="*/ 7283451 w 9045577"/>
              <a:gd name="connsiteY599" fmla="*/ 3635375 h 4510089"/>
              <a:gd name="connsiteX600" fmla="*/ 7208839 w 9045577"/>
              <a:gd name="connsiteY600" fmla="*/ 3635375 h 4510089"/>
              <a:gd name="connsiteX601" fmla="*/ 7229477 w 9045577"/>
              <a:gd name="connsiteY601" fmla="*/ 3656013 h 4510089"/>
              <a:gd name="connsiteX602" fmla="*/ 7208839 w 9045577"/>
              <a:gd name="connsiteY602" fmla="*/ 3676651 h 4510089"/>
              <a:gd name="connsiteX603" fmla="*/ 7188201 w 9045577"/>
              <a:gd name="connsiteY603" fmla="*/ 3656013 h 4510089"/>
              <a:gd name="connsiteX604" fmla="*/ 7208839 w 9045577"/>
              <a:gd name="connsiteY604" fmla="*/ 3635375 h 4510089"/>
              <a:gd name="connsiteX605" fmla="*/ 7132639 w 9045577"/>
              <a:gd name="connsiteY605" fmla="*/ 3635375 h 4510089"/>
              <a:gd name="connsiteX606" fmla="*/ 7153277 w 9045577"/>
              <a:gd name="connsiteY606" fmla="*/ 3656013 h 4510089"/>
              <a:gd name="connsiteX607" fmla="*/ 7132639 w 9045577"/>
              <a:gd name="connsiteY607" fmla="*/ 3676651 h 4510089"/>
              <a:gd name="connsiteX608" fmla="*/ 7112001 w 9045577"/>
              <a:gd name="connsiteY608" fmla="*/ 3656013 h 4510089"/>
              <a:gd name="connsiteX609" fmla="*/ 7132639 w 9045577"/>
              <a:gd name="connsiteY609" fmla="*/ 3635375 h 4510089"/>
              <a:gd name="connsiteX610" fmla="*/ 5014119 w 9045577"/>
              <a:gd name="connsiteY610" fmla="*/ 3635375 h 4510089"/>
              <a:gd name="connsiteX611" fmla="*/ 5037138 w 9045577"/>
              <a:gd name="connsiteY611" fmla="*/ 3656013 h 4510089"/>
              <a:gd name="connsiteX612" fmla="*/ 5014119 w 9045577"/>
              <a:gd name="connsiteY612" fmla="*/ 3676651 h 4510089"/>
              <a:gd name="connsiteX613" fmla="*/ 4991100 w 9045577"/>
              <a:gd name="connsiteY613" fmla="*/ 3656013 h 4510089"/>
              <a:gd name="connsiteX614" fmla="*/ 5014119 w 9045577"/>
              <a:gd name="connsiteY614" fmla="*/ 3635375 h 4510089"/>
              <a:gd name="connsiteX615" fmla="*/ 4937126 w 9045577"/>
              <a:gd name="connsiteY615" fmla="*/ 3635375 h 4510089"/>
              <a:gd name="connsiteX616" fmla="*/ 4957764 w 9045577"/>
              <a:gd name="connsiteY616" fmla="*/ 3656013 h 4510089"/>
              <a:gd name="connsiteX617" fmla="*/ 4937126 w 9045577"/>
              <a:gd name="connsiteY617" fmla="*/ 3676651 h 4510089"/>
              <a:gd name="connsiteX618" fmla="*/ 4916488 w 9045577"/>
              <a:gd name="connsiteY618" fmla="*/ 3656013 h 4510089"/>
              <a:gd name="connsiteX619" fmla="*/ 4937126 w 9045577"/>
              <a:gd name="connsiteY619" fmla="*/ 3635375 h 4510089"/>
              <a:gd name="connsiteX620" fmla="*/ 4862513 w 9045577"/>
              <a:gd name="connsiteY620" fmla="*/ 3635375 h 4510089"/>
              <a:gd name="connsiteX621" fmla="*/ 4883151 w 9045577"/>
              <a:gd name="connsiteY621" fmla="*/ 3656013 h 4510089"/>
              <a:gd name="connsiteX622" fmla="*/ 4862513 w 9045577"/>
              <a:gd name="connsiteY622" fmla="*/ 3676651 h 4510089"/>
              <a:gd name="connsiteX623" fmla="*/ 4841875 w 9045577"/>
              <a:gd name="connsiteY623" fmla="*/ 3656013 h 4510089"/>
              <a:gd name="connsiteX624" fmla="*/ 4862513 w 9045577"/>
              <a:gd name="connsiteY624" fmla="*/ 3635375 h 4510089"/>
              <a:gd name="connsiteX625" fmla="*/ 4786313 w 9045577"/>
              <a:gd name="connsiteY625" fmla="*/ 3635375 h 4510089"/>
              <a:gd name="connsiteX626" fmla="*/ 4806951 w 9045577"/>
              <a:gd name="connsiteY626" fmla="*/ 3656013 h 4510089"/>
              <a:gd name="connsiteX627" fmla="*/ 4786313 w 9045577"/>
              <a:gd name="connsiteY627" fmla="*/ 3676651 h 4510089"/>
              <a:gd name="connsiteX628" fmla="*/ 4765675 w 9045577"/>
              <a:gd name="connsiteY628" fmla="*/ 3656013 h 4510089"/>
              <a:gd name="connsiteX629" fmla="*/ 4786313 w 9045577"/>
              <a:gd name="connsiteY629" fmla="*/ 3635375 h 4510089"/>
              <a:gd name="connsiteX630" fmla="*/ 4710113 w 9045577"/>
              <a:gd name="connsiteY630" fmla="*/ 3635375 h 4510089"/>
              <a:gd name="connsiteX631" fmla="*/ 4732338 w 9045577"/>
              <a:gd name="connsiteY631" fmla="*/ 3656013 h 4510089"/>
              <a:gd name="connsiteX632" fmla="*/ 4710113 w 9045577"/>
              <a:gd name="connsiteY632" fmla="*/ 3676651 h 4510089"/>
              <a:gd name="connsiteX633" fmla="*/ 4687888 w 9045577"/>
              <a:gd name="connsiteY633" fmla="*/ 3656013 h 4510089"/>
              <a:gd name="connsiteX634" fmla="*/ 4710113 w 9045577"/>
              <a:gd name="connsiteY634" fmla="*/ 3635375 h 4510089"/>
              <a:gd name="connsiteX635" fmla="*/ 7737476 w 9045577"/>
              <a:gd name="connsiteY635" fmla="*/ 3559176 h 4510089"/>
              <a:gd name="connsiteX636" fmla="*/ 7758114 w 9045577"/>
              <a:gd name="connsiteY636" fmla="*/ 3579814 h 4510089"/>
              <a:gd name="connsiteX637" fmla="*/ 7737476 w 9045577"/>
              <a:gd name="connsiteY637" fmla="*/ 3600452 h 4510089"/>
              <a:gd name="connsiteX638" fmla="*/ 7716838 w 9045577"/>
              <a:gd name="connsiteY638" fmla="*/ 3579814 h 4510089"/>
              <a:gd name="connsiteX639" fmla="*/ 7737476 w 9045577"/>
              <a:gd name="connsiteY639" fmla="*/ 3559176 h 4510089"/>
              <a:gd name="connsiteX640" fmla="*/ 7662864 w 9045577"/>
              <a:gd name="connsiteY640" fmla="*/ 3559176 h 4510089"/>
              <a:gd name="connsiteX641" fmla="*/ 7683502 w 9045577"/>
              <a:gd name="connsiteY641" fmla="*/ 3579814 h 4510089"/>
              <a:gd name="connsiteX642" fmla="*/ 7662864 w 9045577"/>
              <a:gd name="connsiteY642" fmla="*/ 3600452 h 4510089"/>
              <a:gd name="connsiteX643" fmla="*/ 7642226 w 9045577"/>
              <a:gd name="connsiteY643" fmla="*/ 3579814 h 4510089"/>
              <a:gd name="connsiteX644" fmla="*/ 7662864 w 9045577"/>
              <a:gd name="connsiteY644" fmla="*/ 3559176 h 4510089"/>
              <a:gd name="connsiteX645" fmla="*/ 7586664 w 9045577"/>
              <a:gd name="connsiteY645" fmla="*/ 3559176 h 4510089"/>
              <a:gd name="connsiteX646" fmla="*/ 7607302 w 9045577"/>
              <a:gd name="connsiteY646" fmla="*/ 3579814 h 4510089"/>
              <a:gd name="connsiteX647" fmla="*/ 7586664 w 9045577"/>
              <a:gd name="connsiteY647" fmla="*/ 3600452 h 4510089"/>
              <a:gd name="connsiteX648" fmla="*/ 7566026 w 9045577"/>
              <a:gd name="connsiteY648" fmla="*/ 3579814 h 4510089"/>
              <a:gd name="connsiteX649" fmla="*/ 7586664 w 9045577"/>
              <a:gd name="connsiteY649" fmla="*/ 3559176 h 4510089"/>
              <a:gd name="connsiteX650" fmla="*/ 7510463 w 9045577"/>
              <a:gd name="connsiteY650" fmla="*/ 3559176 h 4510089"/>
              <a:gd name="connsiteX651" fmla="*/ 7532688 w 9045577"/>
              <a:gd name="connsiteY651" fmla="*/ 3579814 h 4510089"/>
              <a:gd name="connsiteX652" fmla="*/ 7510463 w 9045577"/>
              <a:gd name="connsiteY652" fmla="*/ 3600452 h 4510089"/>
              <a:gd name="connsiteX653" fmla="*/ 7488238 w 9045577"/>
              <a:gd name="connsiteY653" fmla="*/ 3579814 h 4510089"/>
              <a:gd name="connsiteX654" fmla="*/ 7510463 w 9045577"/>
              <a:gd name="connsiteY654" fmla="*/ 3559176 h 4510089"/>
              <a:gd name="connsiteX655" fmla="*/ 7435057 w 9045577"/>
              <a:gd name="connsiteY655" fmla="*/ 3559176 h 4510089"/>
              <a:gd name="connsiteX656" fmla="*/ 7458076 w 9045577"/>
              <a:gd name="connsiteY656" fmla="*/ 3579814 h 4510089"/>
              <a:gd name="connsiteX657" fmla="*/ 7435057 w 9045577"/>
              <a:gd name="connsiteY657" fmla="*/ 3600452 h 4510089"/>
              <a:gd name="connsiteX658" fmla="*/ 7412038 w 9045577"/>
              <a:gd name="connsiteY658" fmla="*/ 3579814 h 4510089"/>
              <a:gd name="connsiteX659" fmla="*/ 7435057 w 9045577"/>
              <a:gd name="connsiteY659" fmla="*/ 3559176 h 4510089"/>
              <a:gd name="connsiteX660" fmla="*/ 7358064 w 9045577"/>
              <a:gd name="connsiteY660" fmla="*/ 3559176 h 4510089"/>
              <a:gd name="connsiteX661" fmla="*/ 7378702 w 9045577"/>
              <a:gd name="connsiteY661" fmla="*/ 3579814 h 4510089"/>
              <a:gd name="connsiteX662" fmla="*/ 7358064 w 9045577"/>
              <a:gd name="connsiteY662" fmla="*/ 3600452 h 4510089"/>
              <a:gd name="connsiteX663" fmla="*/ 7337426 w 9045577"/>
              <a:gd name="connsiteY663" fmla="*/ 3579814 h 4510089"/>
              <a:gd name="connsiteX664" fmla="*/ 7358064 w 9045577"/>
              <a:gd name="connsiteY664" fmla="*/ 3559176 h 4510089"/>
              <a:gd name="connsiteX665" fmla="*/ 3044826 w 9045577"/>
              <a:gd name="connsiteY665" fmla="*/ 3559176 h 4510089"/>
              <a:gd name="connsiteX666" fmla="*/ 3065464 w 9045577"/>
              <a:gd name="connsiteY666" fmla="*/ 3579814 h 4510089"/>
              <a:gd name="connsiteX667" fmla="*/ 3044826 w 9045577"/>
              <a:gd name="connsiteY667" fmla="*/ 3600452 h 4510089"/>
              <a:gd name="connsiteX668" fmla="*/ 3024188 w 9045577"/>
              <a:gd name="connsiteY668" fmla="*/ 3579814 h 4510089"/>
              <a:gd name="connsiteX669" fmla="*/ 3044826 w 9045577"/>
              <a:gd name="connsiteY669" fmla="*/ 3559176 h 4510089"/>
              <a:gd name="connsiteX670" fmla="*/ 2970213 w 9045577"/>
              <a:gd name="connsiteY670" fmla="*/ 3559176 h 4510089"/>
              <a:gd name="connsiteX671" fmla="*/ 2990851 w 9045577"/>
              <a:gd name="connsiteY671" fmla="*/ 3579814 h 4510089"/>
              <a:gd name="connsiteX672" fmla="*/ 2970213 w 9045577"/>
              <a:gd name="connsiteY672" fmla="*/ 3600452 h 4510089"/>
              <a:gd name="connsiteX673" fmla="*/ 2949575 w 9045577"/>
              <a:gd name="connsiteY673" fmla="*/ 3579814 h 4510089"/>
              <a:gd name="connsiteX674" fmla="*/ 2970213 w 9045577"/>
              <a:gd name="connsiteY674" fmla="*/ 3559176 h 4510089"/>
              <a:gd name="connsiteX675" fmla="*/ 2895601 w 9045577"/>
              <a:gd name="connsiteY675" fmla="*/ 3559176 h 4510089"/>
              <a:gd name="connsiteX676" fmla="*/ 2916239 w 9045577"/>
              <a:gd name="connsiteY676" fmla="*/ 3579814 h 4510089"/>
              <a:gd name="connsiteX677" fmla="*/ 2895601 w 9045577"/>
              <a:gd name="connsiteY677" fmla="*/ 3600452 h 4510089"/>
              <a:gd name="connsiteX678" fmla="*/ 2874963 w 9045577"/>
              <a:gd name="connsiteY678" fmla="*/ 3579814 h 4510089"/>
              <a:gd name="connsiteX679" fmla="*/ 2895601 w 9045577"/>
              <a:gd name="connsiteY679" fmla="*/ 3559176 h 4510089"/>
              <a:gd name="connsiteX680" fmla="*/ 2820195 w 9045577"/>
              <a:gd name="connsiteY680" fmla="*/ 3559176 h 4510089"/>
              <a:gd name="connsiteX681" fmla="*/ 2841627 w 9045577"/>
              <a:gd name="connsiteY681" fmla="*/ 3579814 h 4510089"/>
              <a:gd name="connsiteX682" fmla="*/ 2820195 w 9045577"/>
              <a:gd name="connsiteY682" fmla="*/ 3600452 h 4510089"/>
              <a:gd name="connsiteX683" fmla="*/ 2798763 w 9045577"/>
              <a:gd name="connsiteY683" fmla="*/ 3579814 h 4510089"/>
              <a:gd name="connsiteX684" fmla="*/ 2820195 w 9045577"/>
              <a:gd name="connsiteY684" fmla="*/ 3559176 h 4510089"/>
              <a:gd name="connsiteX685" fmla="*/ 2743200 w 9045577"/>
              <a:gd name="connsiteY685" fmla="*/ 3559176 h 4510089"/>
              <a:gd name="connsiteX686" fmla="*/ 2765425 w 9045577"/>
              <a:gd name="connsiteY686" fmla="*/ 3579814 h 4510089"/>
              <a:gd name="connsiteX687" fmla="*/ 2743200 w 9045577"/>
              <a:gd name="connsiteY687" fmla="*/ 3600452 h 4510089"/>
              <a:gd name="connsiteX688" fmla="*/ 2720975 w 9045577"/>
              <a:gd name="connsiteY688" fmla="*/ 3579814 h 4510089"/>
              <a:gd name="connsiteX689" fmla="*/ 2743200 w 9045577"/>
              <a:gd name="connsiteY689" fmla="*/ 3559176 h 4510089"/>
              <a:gd name="connsiteX690" fmla="*/ 2668588 w 9045577"/>
              <a:gd name="connsiteY690" fmla="*/ 3559176 h 4510089"/>
              <a:gd name="connsiteX691" fmla="*/ 2690813 w 9045577"/>
              <a:gd name="connsiteY691" fmla="*/ 3579814 h 4510089"/>
              <a:gd name="connsiteX692" fmla="*/ 2668588 w 9045577"/>
              <a:gd name="connsiteY692" fmla="*/ 3600452 h 4510089"/>
              <a:gd name="connsiteX693" fmla="*/ 2646363 w 9045577"/>
              <a:gd name="connsiteY693" fmla="*/ 3579814 h 4510089"/>
              <a:gd name="connsiteX694" fmla="*/ 2668588 w 9045577"/>
              <a:gd name="connsiteY694" fmla="*/ 3559176 h 4510089"/>
              <a:gd name="connsiteX695" fmla="*/ 2590811 w 9045577"/>
              <a:gd name="connsiteY695" fmla="*/ 3559176 h 4510089"/>
              <a:gd name="connsiteX696" fmla="*/ 2611447 w 9045577"/>
              <a:gd name="connsiteY696" fmla="*/ 3579814 h 4510089"/>
              <a:gd name="connsiteX697" fmla="*/ 2590811 w 9045577"/>
              <a:gd name="connsiteY697" fmla="*/ 3600452 h 4510089"/>
              <a:gd name="connsiteX698" fmla="*/ 2570175 w 9045577"/>
              <a:gd name="connsiteY698" fmla="*/ 3579814 h 4510089"/>
              <a:gd name="connsiteX699" fmla="*/ 2590811 w 9045577"/>
              <a:gd name="connsiteY699" fmla="*/ 3559176 h 4510089"/>
              <a:gd name="connsiteX700" fmla="*/ 2516197 w 9045577"/>
              <a:gd name="connsiteY700" fmla="*/ 3559176 h 4510089"/>
              <a:gd name="connsiteX701" fmla="*/ 2536831 w 9045577"/>
              <a:gd name="connsiteY701" fmla="*/ 3579814 h 4510089"/>
              <a:gd name="connsiteX702" fmla="*/ 2516197 w 9045577"/>
              <a:gd name="connsiteY702" fmla="*/ 3600452 h 4510089"/>
              <a:gd name="connsiteX703" fmla="*/ 2495563 w 9045577"/>
              <a:gd name="connsiteY703" fmla="*/ 3579814 h 4510089"/>
              <a:gd name="connsiteX704" fmla="*/ 2516197 w 9045577"/>
              <a:gd name="connsiteY704" fmla="*/ 3559176 h 4510089"/>
              <a:gd name="connsiteX705" fmla="*/ 8116889 w 9045577"/>
              <a:gd name="connsiteY705" fmla="*/ 3559175 h 4510089"/>
              <a:gd name="connsiteX706" fmla="*/ 8137527 w 9045577"/>
              <a:gd name="connsiteY706" fmla="*/ 3579813 h 4510089"/>
              <a:gd name="connsiteX707" fmla="*/ 8116889 w 9045577"/>
              <a:gd name="connsiteY707" fmla="*/ 3600451 h 4510089"/>
              <a:gd name="connsiteX708" fmla="*/ 8096251 w 9045577"/>
              <a:gd name="connsiteY708" fmla="*/ 3579813 h 4510089"/>
              <a:gd name="connsiteX709" fmla="*/ 8116889 w 9045577"/>
              <a:gd name="connsiteY709" fmla="*/ 3559175 h 4510089"/>
              <a:gd name="connsiteX710" fmla="*/ 8040689 w 9045577"/>
              <a:gd name="connsiteY710" fmla="*/ 3559175 h 4510089"/>
              <a:gd name="connsiteX711" fmla="*/ 8061327 w 9045577"/>
              <a:gd name="connsiteY711" fmla="*/ 3579813 h 4510089"/>
              <a:gd name="connsiteX712" fmla="*/ 8040689 w 9045577"/>
              <a:gd name="connsiteY712" fmla="*/ 3600451 h 4510089"/>
              <a:gd name="connsiteX713" fmla="*/ 8020051 w 9045577"/>
              <a:gd name="connsiteY713" fmla="*/ 3579813 h 4510089"/>
              <a:gd name="connsiteX714" fmla="*/ 8040689 w 9045577"/>
              <a:gd name="connsiteY714" fmla="*/ 3559175 h 4510089"/>
              <a:gd name="connsiteX715" fmla="*/ 7964488 w 9045577"/>
              <a:gd name="connsiteY715" fmla="*/ 3559175 h 4510089"/>
              <a:gd name="connsiteX716" fmla="*/ 7986713 w 9045577"/>
              <a:gd name="connsiteY716" fmla="*/ 3579813 h 4510089"/>
              <a:gd name="connsiteX717" fmla="*/ 7964488 w 9045577"/>
              <a:gd name="connsiteY717" fmla="*/ 3600451 h 4510089"/>
              <a:gd name="connsiteX718" fmla="*/ 7942263 w 9045577"/>
              <a:gd name="connsiteY718" fmla="*/ 3579813 h 4510089"/>
              <a:gd name="connsiteX719" fmla="*/ 7964488 w 9045577"/>
              <a:gd name="connsiteY719" fmla="*/ 3559175 h 4510089"/>
              <a:gd name="connsiteX720" fmla="*/ 7889876 w 9045577"/>
              <a:gd name="connsiteY720" fmla="*/ 3559175 h 4510089"/>
              <a:gd name="connsiteX721" fmla="*/ 7912101 w 9045577"/>
              <a:gd name="connsiteY721" fmla="*/ 3579813 h 4510089"/>
              <a:gd name="connsiteX722" fmla="*/ 7889876 w 9045577"/>
              <a:gd name="connsiteY722" fmla="*/ 3600451 h 4510089"/>
              <a:gd name="connsiteX723" fmla="*/ 7867651 w 9045577"/>
              <a:gd name="connsiteY723" fmla="*/ 3579813 h 4510089"/>
              <a:gd name="connsiteX724" fmla="*/ 7889876 w 9045577"/>
              <a:gd name="connsiteY724" fmla="*/ 3559175 h 4510089"/>
              <a:gd name="connsiteX725" fmla="*/ 7812089 w 9045577"/>
              <a:gd name="connsiteY725" fmla="*/ 3559175 h 4510089"/>
              <a:gd name="connsiteX726" fmla="*/ 7832727 w 9045577"/>
              <a:gd name="connsiteY726" fmla="*/ 3579813 h 4510089"/>
              <a:gd name="connsiteX727" fmla="*/ 7812089 w 9045577"/>
              <a:gd name="connsiteY727" fmla="*/ 3600451 h 4510089"/>
              <a:gd name="connsiteX728" fmla="*/ 7791451 w 9045577"/>
              <a:gd name="connsiteY728" fmla="*/ 3579813 h 4510089"/>
              <a:gd name="connsiteX729" fmla="*/ 7812089 w 9045577"/>
              <a:gd name="connsiteY729" fmla="*/ 3559175 h 4510089"/>
              <a:gd name="connsiteX730" fmla="*/ 7283451 w 9045577"/>
              <a:gd name="connsiteY730" fmla="*/ 3559175 h 4510089"/>
              <a:gd name="connsiteX731" fmla="*/ 7304089 w 9045577"/>
              <a:gd name="connsiteY731" fmla="*/ 3579813 h 4510089"/>
              <a:gd name="connsiteX732" fmla="*/ 7283451 w 9045577"/>
              <a:gd name="connsiteY732" fmla="*/ 3600451 h 4510089"/>
              <a:gd name="connsiteX733" fmla="*/ 7262813 w 9045577"/>
              <a:gd name="connsiteY733" fmla="*/ 3579813 h 4510089"/>
              <a:gd name="connsiteX734" fmla="*/ 7283451 w 9045577"/>
              <a:gd name="connsiteY734" fmla="*/ 3559175 h 4510089"/>
              <a:gd name="connsiteX735" fmla="*/ 7208839 w 9045577"/>
              <a:gd name="connsiteY735" fmla="*/ 3559175 h 4510089"/>
              <a:gd name="connsiteX736" fmla="*/ 7229477 w 9045577"/>
              <a:gd name="connsiteY736" fmla="*/ 3579813 h 4510089"/>
              <a:gd name="connsiteX737" fmla="*/ 7208839 w 9045577"/>
              <a:gd name="connsiteY737" fmla="*/ 3600451 h 4510089"/>
              <a:gd name="connsiteX738" fmla="*/ 7188201 w 9045577"/>
              <a:gd name="connsiteY738" fmla="*/ 3579813 h 4510089"/>
              <a:gd name="connsiteX739" fmla="*/ 7208839 w 9045577"/>
              <a:gd name="connsiteY739" fmla="*/ 3559175 h 4510089"/>
              <a:gd name="connsiteX740" fmla="*/ 7132639 w 9045577"/>
              <a:gd name="connsiteY740" fmla="*/ 3559175 h 4510089"/>
              <a:gd name="connsiteX741" fmla="*/ 7153277 w 9045577"/>
              <a:gd name="connsiteY741" fmla="*/ 3579813 h 4510089"/>
              <a:gd name="connsiteX742" fmla="*/ 7132639 w 9045577"/>
              <a:gd name="connsiteY742" fmla="*/ 3600451 h 4510089"/>
              <a:gd name="connsiteX743" fmla="*/ 7112001 w 9045577"/>
              <a:gd name="connsiteY743" fmla="*/ 3579813 h 4510089"/>
              <a:gd name="connsiteX744" fmla="*/ 7132639 w 9045577"/>
              <a:gd name="connsiteY744" fmla="*/ 3559175 h 4510089"/>
              <a:gd name="connsiteX745" fmla="*/ 5391151 w 9045577"/>
              <a:gd name="connsiteY745" fmla="*/ 3559175 h 4510089"/>
              <a:gd name="connsiteX746" fmla="*/ 5411789 w 9045577"/>
              <a:gd name="connsiteY746" fmla="*/ 3579813 h 4510089"/>
              <a:gd name="connsiteX747" fmla="*/ 5391151 w 9045577"/>
              <a:gd name="connsiteY747" fmla="*/ 3600451 h 4510089"/>
              <a:gd name="connsiteX748" fmla="*/ 5370513 w 9045577"/>
              <a:gd name="connsiteY748" fmla="*/ 3579813 h 4510089"/>
              <a:gd name="connsiteX749" fmla="*/ 5391151 w 9045577"/>
              <a:gd name="connsiteY749" fmla="*/ 3559175 h 4510089"/>
              <a:gd name="connsiteX750" fmla="*/ 5164138 w 9045577"/>
              <a:gd name="connsiteY750" fmla="*/ 3559175 h 4510089"/>
              <a:gd name="connsiteX751" fmla="*/ 5186363 w 9045577"/>
              <a:gd name="connsiteY751" fmla="*/ 3579813 h 4510089"/>
              <a:gd name="connsiteX752" fmla="*/ 5164138 w 9045577"/>
              <a:gd name="connsiteY752" fmla="*/ 3600451 h 4510089"/>
              <a:gd name="connsiteX753" fmla="*/ 5141913 w 9045577"/>
              <a:gd name="connsiteY753" fmla="*/ 3579813 h 4510089"/>
              <a:gd name="connsiteX754" fmla="*/ 5164138 w 9045577"/>
              <a:gd name="connsiteY754" fmla="*/ 3559175 h 4510089"/>
              <a:gd name="connsiteX755" fmla="*/ 5089525 w 9045577"/>
              <a:gd name="connsiteY755" fmla="*/ 3559175 h 4510089"/>
              <a:gd name="connsiteX756" fmla="*/ 5111750 w 9045577"/>
              <a:gd name="connsiteY756" fmla="*/ 3579813 h 4510089"/>
              <a:gd name="connsiteX757" fmla="*/ 5089525 w 9045577"/>
              <a:gd name="connsiteY757" fmla="*/ 3600451 h 4510089"/>
              <a:gd name="connsiteX758" fmla="*/ 5067300 w 9045577"/>
              <a:gd name="connsiteY758" fmla="*/ 3579813 h 4510089"/>
              <a:gd name="connsiteX759" fmla="*/ 5089525 w 9045577"/>
              <a:gd name="connsiteY759" fmla="*/ 3559175 h 4510089"/>
              <a:gd name="connsiteX760" fmla="*/ 5014119 w 9045577"/>
              <a:gd name="connsiteY760" fmla="*/ 3559175 h 4510089"/>
              <a:gd name="connsiteX761" fmla="*/ 5037138 w 9045577"/>
              <a:gd name="connsiteY761" fmla="*/ 3579813 h 4510089"/>
              <a:gd name="connsiteX762" fmla="*/ 5014119 w 9045577"/>
              <a:gd name="connsiteY762" fmla="*/ 3600451 h 4510089"/>
              <a:gd name="connsiteX763" fmla="*/ 4991100 w 9045577"/>
              <a:gd name="connsiteY763" fmla="*/ 3579813 h 4510089"/>
              <a:gd name="connsiteX764" fmla="*/ 5014119 w 9045577"/>
              <a:gd name="connsiteY764" fmla="*/ 3559175 h 4510089"/>
              <a:gd name="connsiteX765" fmla="*/ 4937126 w 9045577"/>
              <a:gd name="connsiteY765" fmla="*/ 3559175 h 4510089"/>
              <a:gd name="connsiteX766" fmla="*/ 4957764 w 9045577"/>
              <a:gd name="connsiteY766" fmla="*/ 3579813 h 4510089"/>
              <a:gd name="connsiteX767" fmla="*/ 4937126 w 9045577"/>
              <a:gd name="connsiteY767" fmla="*/ 3600451 h 4510089"/>
              <a:gd name="connsiteX768" fmla="*/ 4916488 w 9045577"/>
              <a:gd name="connsiteY768" fmla="*/ 3579813 h 4510089"/>
              <a:gd name="connsiteX769" fmla="*/ 4937126 w 9045577"/>
              <a:gd name="connsiteY769" fmla="*/ 3559175 h 4510089"/>
              <a:gd name="connsiteX770" fmla="*/ 4862513 w 9045577"/>
              <a:gd name="connsiteY770" fmla="*/ 3559175 h 4510089"/>
              <a:gd name="connsiteX771" fmla="*/ 4883151 w 9045577"/>
              <a:gd name="connsiteY771" fmla="*/ 3579813 h 4510089"/>
              <a:gd name="connsiteX772" fmla="*/ 4862513 w 9045577"/>
              <a:gd name="connsiteY772" fmla="*/ 3600451 h 4510089"/>
              <a:gd name="connsiteX773" fmla="*/ 4841875 w 9045577"/>
              <a:gd name="connsiteY773" fmla="*/ 3579813 h 4510089"/>
              <a:gd name="connsiteX774" fmla="*/ 4862513 w 9045577"/>
              <a:gd name="connsiteY774" fmla="*/ 3559175 h 4510089"/>
              <a:gd name="connsiteX775" fmla="*/ 4786313 w 9045577"/>
              <a:gd name="connsiteY775" fmla="*/ 3559175 h 4510089"/>
              <a:gd name="connsiteX776" fmla="*/ 4806951 w 9045577"/>
              <a:gd name="connsiteY776" fmla="*/ 3579813 h 4510089"/>
              <a:gd name="connsiteX777" fmla="*/ 4786313 w 9045577"/>
              <a:gd name="connsiteY777" fmla="*/ 3600451 h 4510089"/>
              <a:gd name="connsiteX778" fmla="*/ 4765675 w 9045577"/>
              <a:gd name="connsiteY778" fmla="*/ 3579813 h 4510089"/>
              <a:gd name="connsiteX779" fmla="*/ 4786313 w 9045577"/>
              <a:gd name="connsiteY779" fmla="*/ 3559175 h 4510089"/>
              <a:gd name="connsiteX780" fmla="*/ 4710113 w 9045577"/>
              <a:gd name="connsiteY780" fmla="*/ 3559175 h 4510089"/>
              <a:gd name="connsiteX781" fmla="*/ 4732338 w 9045577"/>
              <a:gd name="connsiteY781" fmla="*/ 3579813 h 4510089"/>
              <a:gd name="connsiteX782" fmla="*/ 4710113 w 9045577"/>
              <a:gd name="connsiteY782" fmla="*/ 3600451 h 4510089"/>
              <a:gd name="connsiteX783" fmla="*/ 4687888 w 9045577"/>
              <a:gd name="connsiteY783" fmla="*/ 3579813 h 4510089"/>
              <a:gd name="connsiteX784" fmla="*/ 4710113 w 9045577"/>
              <a:gd name="connsiteY784" fmla="*/ 3559175 h 4510089"/>
              <a:gd name="connsiteX785" fmla="*/ 4635500 w 9045577"/>
              <a:gd name="connsiteY785" fmla="*/ 3559175 h 4510089"/>
              <a:gd name="connsiteX786" fmla="*/ 4657725 w 9045577"/>
              <a:gd name="connsiteY786" fmla="*/ 3579813 h 4510089"/>
              <a:gd name="connsiteX787" fmla="*/ 4635500 w 9045577"/>
              <a:gd name="connsiteY787" fmla="*/ 3600451 h 4510089"/>
              <a:gd name="connsiteX788" fmla="*/ 4613275 w 9045577"/>
              <a:gd name="connsiteY788" fmla="*/ 3579813 h 4510089"/>
              <a:gd name="connsiteX789" fmla="*/ 4635500 w 9045577"/>
              <a:gd name="connsiteY789" fmla="*/ 3559175 h 4510089"/>
              <a:gd name="connsiteX790" fmla="*/ 8493920 w 9045577"/>
              <a:gd name="connsiteY790" fmla="*/ 3481388 h 4510089"/>
              <a:gd name="connsiteX791" fmla="*/ 8516939 w 9045577"/>
              <a:gd name="connsiteY791" fmla="*/ 3503613 h 4510089"/>
              <a:gd name="connsiteX792" fmla="*/ 8493920 w 9045577"/>
              <a:gd name="connsiteY792" fmla="*/ 3525838 h 4510089"/>
              <a:gd name="connsiteX793" fmla="*/ 8470901 w 9045577"/>
              <a:gd name="connsiteY793" fmla="*/ 3503613 h 4510089"/>
              <a:gd name="connsiteX794" fmla="*/ 8493920 w 9045577"/>
              <a:gd name="connsiteY794" fmla="*/ 3481388 h 4510089"/>
              <a:gd name="connsiteX795" fmla="*/ 8418513 w 9045577"/>
              <a:gd name="connsiteY795" fmla="*/ 3481388 h 4510089"/>
              <a:gd name="connsiteX796" fmla="*/ 8440738 w 9045577"/>
              <a:gd name="connsiteY796" fmla="*/ 3503613 h 4510089"/>
              <a:gd name="connsiteX797" fmla="*/ 8418513 w 9045577"/>
              <a:gd name="connsiteY797" fmla="*/ 3525838 h 4510089"/>
              <a:gd name="connsiteX798" fmla="*/ 8396288 w 9045577"/>
              <a:gd name="connsiteY798" fmla="*/ 3503613 h 4510089"/>
              <a:gd name="connsiteX799" fmla="*/ 8418513 w 9045577"/>
              <a:gd name="connsiteY799" fmla="*/ 3481388 h 4510089"/>
              <a:gd name="connsiteX800" fmla="*/ 8040689 w 9045577"/>
              <a:gd name="connsiteY800" fmla="*/ 3481388 h 4510089"/>
              <a:gd name="connsiteX801" fmla="*/ 8061327 w 9045577"/>
              <a:gd name="connsiteY801" fmla="*/ 3503613 h 4510089"/>
              <a:gd name="connsiteX802" fmla="*/ 8040689 w 9045577"/>
              <a:gd name="connsiteY802" fmla="*/ 3525838 h 4510089"/>
              <a:gd name="connsiteX803" fmla="*/ 8020051 w 9045577"/>
              <a:gd name="connsiteY803" fmla="*/ 3503613 h 4510089"/>
              <a:gd name="connsiteX804" fmla="*/ 8040689 w 9045577"/>
              <a:gd name="connsiteY804" fmla="*/ 3481388 h 4510089"/>
              <a:gd name="connsiteX805" fmla="*/ 7964488 w 9045577"/>
              <a:gd name="connsiteY805" fmla="*/ 3481388 h 4510089"/>
              <a:gd name="connsiteX806" fmla="*/ 7986713 w 9045577"/>
              <a:gd name="connsiteY806" fmla="*/ 3503613 h 4510089"/>
              <a:gd name="connsiteX807" fmla="*/ 7964488 w 9045577"/>
              <a:gd name="connsiteY807" fmla="*/ 3525838 h 4510089"/>
              <a:gd name="connsiteX808" fmla="*/ 7942263 w 9045577"/>
              <a:gd name="connsiteY808" fmla="*/ 3503613 h 4510089"/>
              <a:gd name="connsiteX809" fmla="*/ 7964488 w 9045577"/>
              <a:gd name="connsiteY809" fmla="*/ 3481388 h 4510089"/>
              <a:gd name="connsiteX810" fmla="*/ 7889876 w 9045577"/>
              <a:gd name="connsiteY810" fmla="*/ 3481388 h 4510089"/>
              <a:gd name="connsiteX811" fmla="*/ 7912101 w 9045577"/>
              <a:gd name="connsiteY811" fmla="*/ 3503613 h 4510089"/>
              <a:gd name="connsiteX812" fmla="*/ 7889876 w 9045577"/>
              <a:gd name="connsiteY812" fmla="*/ 3525838 h 4510089"/>
              <a:gd name="connsiteX813" fmla="*/ 7867651 w 9045577"/>
              <a:gd name="connsiteY813" fmla="*/ 3503613 h 4510089"/>
              <a:gd name="connsiteX814" fmla="*/ 7889876 w 9045577"/>
              <a:gd name="connsiteY814" fmla="*/ 3481388 h 4510089"/>
              <a:gd name="connsiteX815" fmla="*/ 7812089 w 9045577"/>
              <a:gd name="connsiteY815" fmla="*/ 3481388 h 4510089"/>
              <a:gd name="connsiteX816" fmla="*/ 7832727 w 9045577"/>
              <a:gd name="connsiteY816" fmla="*/ 3503613 h 4510089"/>
              <a:gd name="connsiteX817" fmla="*/ 7812089 w 9045577"/>
              <a:gd name="connsiteY817" fmla="*/ 3525838 h 4510089"/>
              <a:gd name="connsiteX818" fmla="*/ 7791451 w 9045577"/>
              <a:gd name="connsiteY818" fmla="*/ 3503613 h 4510089"/>
              <a:gd name="connsiteX819" fmla="*/ 7812089 w 9045577"/>
              <a:gd name="connsiteY819" fmla="*/ 3481388 h 4510089"/>
              <a:gd name="connsiteX820" fmla="*/ 7737476 w 9045577"/>
              <a:gd name="connsiteY820" fmla="*/ 3481388 h 4510089"/>
              <a:gd name="connsiteX821" fmla="*/ 7758114 w 9045577"/>
              <a:gd name="connsiteY821" fmla="*/ 3503613 h 4510089"/>
              <a:gd name="connsiteX822" fmla="*/ 7737476 w 9045577"/>
              <a:gd name="connsiteY822" fmla="*/ 3525838 h 4510089"/>
              <a:gd name="connsiteX823" fmla="*/ 7716838 w 9045577"/>
              <a:gd name="connsiteY823" fmla="*/ 3503613 h 4510089"/>
              <a:gd name="connsiteX824" fmla="*/ 7737476 w 9045577"/>
              <a:gd name="connsiteY824" fmla="*/ 3481388 h 4510089"/>
              <a:gd name="connsiteX825" fmla="*/ 7662864 w 9045577"/>
              <a:gd name="connsiteY825" fmla="*/ 3481388 h 4510089"/>
              <a:gd name="connsiteX826" fmla="*/ 7683502 w 9045577"/>
              <a:gd name="connsiteY826" fmla="*/ 3503613 h 4510089"/>
              <a:gd name="connsiteX827" fmla="*/ 7662864 w 9045577"/>
              <a:gd name="connsiteY827" fmla="*/ 3525838 h 4510089"/>
              <a:gd name="connsiteX828" fmla="*/ 7642226 w 9045577"/>
              <a:gd name="connsiteY828" fmla="*/ 3503613 h 4510089"/>
              <a:gd name="connsiteX829" fmla="*/ 7662864 w 9045577"/>
              <a:gd name="connsiteY829" fmla="*/ 3481388 h 4510089"/>
              <a:gd name="connsiteX830" fmla="*/ 7586664 w 9045577"/>
              <a:gd name="connsiteY830" fmla="*/ 3481388 h 4510089"/>
              <a:gd name="connsiteX831" fmla="*/ 7607302 w 9045577"/>
              <a:gd name="connsiteY831" fmla="*/ 3503613 h 4510089"/>
              <a:gd name="connsiteX832" fmla="*/ 7586664 w 9045577"/>
              <a:gd name="connsiteY832" fmla="*/ 3525838 h 4510089"/>
              <a:gd name="connsiteX833" fmla="*/ 7566026 w 9045577"/>
              <a:gd name="connsiteY833" fmla="*/ 3503613 h 4510089"/>
              <a:gd name="connsiteX834" fmla="*/ 7586664 w 9045577"/>
              <a:gd name="connsiteY834" fmla="*/ 3481388 h 4510089"/>
              <a:gd name="connsiteX835" fmla="*/ 7510463 w 9045577"/>
              <a:gd name="connsiteY835" fmla="*/ 3481388 h 4510089"/>
              <a:gd name="connsiteX836" fmla="*/ 7532688 w 9045577"/>
              <a:gd name="connsiteY836" fmla="*/ 3503613 h 4510089"/>
              <a:gd name="connsiteX837" fmla="*/ 7510463 w 9045577"/>
              <a:gd name="connsiteY837" fmla="*/ 3525838 h 4510089"/>
              <a:gd name="connsiteX838" fmla="*/ 7488238 w 9045577"/>
              <a:gd name="connsiteY838" fmla="*/ 3503613 h 4510089"/>
              <a:gd name="connsiteX839" fmla="*/ 7510463 w 9045577"/>
              <a:gd name="connsiteY839" fmla="*/ 3481388 h 4510089"/>
              <a:gd name="connsiteX840" fmla="*/ 7435057 w 9045577"/>
              <a:gd name="connsiteY840" fmla="*/ 3481388 h 4510089"/>
              <a:gd name="connsiteX841" fmla="*/ 7458076 w 9045577"/>
              <a:gd name="connsiteY841" fmla="*/ 3503613 h 4510089"/>
              <a:gd name="connsiteX842" fmla="*/ 7435057 w 9045577"/>
              <a:gd name="connsiteY842" fmla="*/ 3525838 h 4510089"/>
              <a:gd name="connsiteX843" fmla="*/ 7412038 w 9045577"/>
              <a:gd name="connsiteY843" fmla="*/ 3503613 h 4510089"/>
              <a:gd name="connsiteX844" fmla="*/ 7435057 w 9045577"/>
              <a:gd name="connsiteY844" fmla="*/ 3481388 h 4510089"/>
              <a:gd name="connsiteX845" fmla="*/ 7358064 w 9045577"/>
              <a:gd name="connsiteY845" fmla="*/ 3481388 h 4510089"/>
              <a:gd name="connsiteX846" fmla="*/ 7378702 w 9045577"/>
              <a:gd name="connsiteY846" fmla="*/ 3503613 h 4510089"/>
              <a:gd name="connsiteX847" fmla="*/ 7358064 w 9045577"/>
              <a:gd name="connsiteY847" fmla="*/ 3525838 h 4510089"/>
              <a:gd name="connsiteX848" fmla="*/ 7337426 w 9045577"/>
              <a:gd name="connsiteY848" fmla="*/ 3503613 h 4510089"/>
              <a:gd name="connsiteX849" fmla="*/ 7358064 w 9045577"/>
              <a:gd name="connsiteY849" fmla="*/ 3481388 h 4510089"/>
              <a:gd name="connsiteX850" fmla="*/ 7283451 w 9045577"/>
              <a:gd name="connsiteY850" fmla="*/ 3481388 h 4510089"/>
              <a:gd name="connsiteX851" fmla="*/ 7304089 w 9045577"/>
              <a:gd name="connsiteY851" fmla="*/ 3503613 h 4510089"/>
              <a:gd name="connsiteX852" fmla="*/ 7283451 w 9045577"/>
              <a:gd name="connsiteY852" fmla="*/ 3525838 h 4510089"/>
              <a:gd name="connsiteX853" fmla="*/ 7262813 w 9045577"/>
              <a:gd name="connsiteY853" fmla="*/ 3503613 h 4510089"/>
              <a:gd name="connsiteX854" fmla="*/ 7283451 w 9045577"/>
              <a:gd name="connsiteY854" fmla="*/ 3481388 h 4510089"/>
              <a:gd name="connsiteX855" fmla="*/ 7208839 w 9045577"/>
              <a:gd name="connsiteY855" fmla="*/ 3481388 h 4510089"/>
              <a:gd name="connsiteX856" fmla="*/ 7229477 w 9045577"/>
              <a:gd name="connsiteY856" fmla="*/ 3503613 h 4510089"/>
              <a:gd name="connsiteX857" fmla="*/ 7208839 w 9045577"/>
              <a:gd name="connsiteY857" fmla="*/ 3525838 h 4510089"/>
              <a:gd name="connsiteX858" fmla="*/ 7188201 w 9045577"/>
              <a:gd name="connsiteY858" fmla="*/ 3503613 h 4510089"/>
              <a:gd name="connsiteX859" fmla="*/ 7208839 w 9045577"/>
              <a:gd name="connsiteY859" fmla="*/ 3481388 h 4510089"/>
              <a:gd name="connsiteX860" fmla="*/ 7132639 w 9045577"/>
              <a:gd name="connsiteY860" fmla="*/ 3481388 h 4510089"/>
              <a:gd name="connsiteX861" fmla="*/ 7153277 w 9045577"/>
              <a:gd name="connsiteY861" fmla="*/ 3503613 h 4510089"/>
              <a:gd name="connsiteX862" fmla="*/ 7132639 w 9045577"/>
              <a:gd name="connsiteY862" fmla="*/ 3525838 h 4510089"/>
              <a:gd name="connsiteX863" fmla="*/ 7112001 w 9045577"/>
              <a:gd name="connsiteY863" fmla="*/ 3503613 h 4510089"/>
              <a:gd name="connsiteX864" fmla="*/ 7132639 w 9045577"/>
              <a:gd name="connsiteY864" fmla="*/ 3481388 h 4510089"/>
              <a:gd name="connsiteX865" fmla="*/ 5465763 w 9045577"/>
              <a:gd name="connsiteY865" fmla="*/ 3481388 h 4510089"/>
              <a:gd name="connsiteX866" fmla="*/ 5486401 w 9045577"/>
              <a:gd name="connsiteY866" fmla="*/ 3503613 h 4510089"/>
              <a:gd name="connsiteX867" fmla="*/ 5465763 w 9045577"/>
              <a:gd name="connsiteY867" fmla="*/ 3525838 h 4510089"/>
              <a:gd name="connsiteX868" fmla="*/ 5445125 w 9045577"/>
              <a:gd name="connsiteY868" fmla="*/ 3503613 h 4510089"/>
              <a:gd name="connsiteX869" fmla="*/ 5465763 w 9045577"/>
              <a:gd name="connsiteY869" fmla="*/ 3481388 h 4510089"/>
              <a:gd name="connsiteX870" fmla="*/ 5391151 w 9045577"/>
              <a:gd name="connsiteY870" fmla="*/ 3481388 h 4510089"/>
              <a:gd name="connsiteX871" fmla="*/ 5411789 w 9045577"/>
              <a:gd name="connsiteY871" fmla="*/ 3503613 h 4510089"/>
              <a:gd name="connsiteX872" fmla="*/ 5391151 w 9045577"/>
              <a:gd name="connsiteY872" fmla="*/ 3525838 h 4510089"/>
              <a:gd name="connsiteX873" fmla="*/ 5370513 w 9045577"/>
              <a:gd name="connsiteY873" fmla="*/ 3503613 h 4510089"/>
              <a:gd name="connsiteX874" fmla="*/ 5391151 w 9045577"/>
              <a:gd name="connsiteY874" fmla="*/ 3481388 h 4510089"/>
              <a:gd name="connsiteX875" fmla="*/ 5164138 w 9045577"/>
              <a:gd name="connsiteY875" fmla="*/ 3481388 h 4510089"/>
              <a:gd name="connsiteX876" fmla="*/ 5186363 w 9045577"/>
              <a:gd name="connsiteY876" fmla="*/ 3503613 h 4510089"/>
              <a:gd name="connsiteX877" fmla="*/ 5164138 w 9045577"/>
              <a:gd name="connsiteY877" fmla="*/ 3525838 h 4510089"/>
              <a:gd name="connsiteX878" fmla="*/ 5141913 w 9045577"/>
              <a:gd name="connsiteY878" fmla="*/ 3503613 h 4510089"/>
              <a:gd name="connsiteX879" fmla="*/ 5164138 w 9045577"/>
              <a:gd name="connsiteY879" fmla="*/ 3481388 h 4510089"/>
              <a:gd name="connsiteX880" fmla="*/ 5089525 w 9045577"/>
              <a:gd name="connsiteY880" fmla="*/ 3481388 h 4510089"/>
              <a:gd name="connsiteX881" fmla="*/ 5111750 w 9045577"/>
              <a:gd name="connsiteY881" fmla="*/ 3503613 h 4510089"/>
              <a:gd name="connsiteX882" fmla="*/ 5089525 w 9045577"/>
              <a:gd name="connsiteY882" fmla="*/ 3525838 h 4510089"/>
              <a:gd name="connsiteX883" fmla="*/ 5067300 w 9045577"/>
              <a:gd name="connsiteY883" fmla="*/ 3503613 h 4510089"/>
              <a:gd name="connsiteX884" fmla="*/ 5089525 w 9045577"/>
              <a:gd name="connsiteY884" fmla="*/ 3481388 h 4510089"/>
              <a:gd name="connsiteX885" fmla="*/ 5014119 w 9045577"/>
              <a:gd name="connsiteY885" fmla="*/ 3481388 h 4510089"/>
              <a:gd name="connsiteX886" fmla="*/ 5037138 w 9045577"/>
              <a:gd name="connsiteY886" fmla="*/ 3503613 h 4510089"/>
              <a:gd name="connsiteX887" fmla="*/ 5014119 w 9045577"/>
              <a:gd name="connsiteY887" fmla="*/ 3525838 h 4510089"/>
              <a:gd name="connsiteX888" fmla="*/ 4991100 w 9045577"/>
              <a:gd name="connsiteY888" fmla="*/ 3503613 h 4510089"/>
              <a:gd name="connsiteX889" fmla="*/ 5014119 w 9045577"/>
              <a:gd name="connsiteY889" fmla="*/ 3481388 h 4510089"/>
              <a:gd name="connsiteX890" fmla="*/ 4937126 w 9045577"/>
              <a:gd name="connsiteY890" fmla="*/ 3481388 h 4510089"/>
              <a:gd name="connsiteX891" fmla="*/ 4957764 w 9045577"/>
              <a:gd name="connsiteY891" fmla="*/ 3503613 h 4510089"/>
              <a:gd name="connsiteX892" fmla="*/ 4937126 w 9045577"/>
              <a:gd name="connsiteY892" fmla="*/ 3525838 h 4510089"/>
              <a:gd name="connsiteX893" fmla="*/ 4916488 w 9045577"/>
              <a:gd name="connsiteY893" fmla="*/ 3503613 h 4510089"/>
              <a:gd name="connsiteX894" fmla="*/ 4937126 w 9045577"/>
              <a:gd name="connsiteY894" fmla="*/ 3481388 h 4510089"/>
              <a:gd name="connsiteX895" fmla="*/ 4862513 w 9045577"/>
              <a:gd name="connsiteY895" fmla="*/ 3481388 h 4510089"/>
              <a:gd name="connsiteX896" fmla="*/ 4883151 w 9045577"/>
              <a:gd name="connsiteY896" fmla="*/ 3503613 h 4510089"/>
              <a:gd name="connsiteX897" fmla="*/ 4862513 w 9045577"/>
              <a:gd name="connsiteY897" fmla="*/ 3525838 h 4510089"/>
              <a:gd name="connsiteX898" fmla="*/ 4841875 w 9045577"/>
              <a:gd name="connsiteY898" fmla="*/ 3503613 h 4510089"/>
              <a:gd name="connsiteX899" fmla="*/ 4862513 w 9045577"/>
              <a:gd name="connsiteY899" fmla="*/ 3481388 h 4510089"/>
              <a:gd name="connsiteX900" fmla="*/ 4786313 w 9045577"/>
              <a:gd name="connsiteY900" fmla="*/ 3481388 h 4510089"/>
              <a:gd name="connsiteX901" fmla="*/ 4806951 w 9045577"/>
              <a:gd name="connsiteY901" fmla="*/ 3503613 h 4510089"/>
              <a:gd name="connsiteX902" fmla="*/ 4786313 w 9045577"/>
              <a:gd name="connsiteY902" fmla="*/ 3525838 h 4510089"/>
              <a:gd name="connsiteX903" fmla="*/ 4765675 w 9045577"/>
              <a:gd name="connsiteY903" fmla="*/ 3503613 h 4510089"/>
              <a:gd name="connsiteX904" fmla="*/ 4786313 w 9045577"/>
              <a:gd name="connsiteY904" fmla="*/ 3481388 h 4510089"/>
              <a:gd name="connsiteX905" fmla="*/ 4710113 w 9045577"/>
              <a:gd name="connsiteY905" fmla="*/ 3481388 h 4510089"/>
              <a:gd name="connsiteX906" fmla="*/ 4732338 w 9045577"/>
              <a:gd name="connsiteY906" fmla="*/ 3503613 h 4510089"/>
              <a:gd name="connsiteX907" fmla="*/ 4710113 w 9045577"/>
              <a:gd name="connsiteY907" fmla="*/ 3525838 h 4510089"/>
              <a:gd name="connsiteX908" fmla="*/ 4687888 w 9045577"/>
              <a:gd name="connsiteY908" fmla="*/ 3503613 h 4510089"/>
              <a:gd name="connsiteX909" fmla="*/ 4710113 w 9045577"/>
              <a:gd name="connsiteY909" fmla="*/ 3481388 h 4510089"/>
              <a:gd name="connsiteX910" fmla="*/ 4635500 w 9045577"/>
              <a:gd name="connsiteY910" fmla="*/ 3481388 h 4510089"/>
              <a:gd name="connsiteX911" fmla="*/ 4657725 w 9045577"/>
              <a:gd name="connsiteY911" fmla="*/ 3503613 h 4510089"/>
              <a:gd name="connsiteX912" fmla="*/ 4635500 w 9045577"/>
              <a:gd name="connsiteY912" fmla="*/ 3525838 h 4510089"/>
              <a:gd name="connsiteX913" fmla="*/ 4613275 w 9045577"/>
              <a:gd name="connsiteY913" fmla="*/ 3503613 h 4510089"/>
              <a:gd name="connsiteX914" fmla="*/ 4635500 w 9045577"/>
              <a:gd name="connsiteY914" fmla="*/ 3481388 h 4510089"/>
              <a:gd name="connsiteX915" fmla="*/ 3197225 w 9045577"/>
              <a:gd name="connsiteY915" fmla="*/ 3481388 h 4510089"/>
              <a:gd name="connsiteX916" fmla="*/ 3219450 w 9045577"/>
              <a:gd name="connsiteY916" fmla="*/ 3503613 h 4510089"/>
              <a:gd name="connsiteX917" fmla="*/ 3197225 w 9045577"/>
              <a:gd name="connsiteY917" fmla="*/ 3525838 h 4510089"/>
              <a:gd name="connsiteX918" fmla="*/ 3175000 w 9045577"/>
              <a:gd name="connsiteY918" fmla="*/ 3503613 h 4510089"/>
              <a:gd name="connsiteX919" fmla="*/ 3197225 w 9045577"/>
              <a:gd name="connsiteY919" fmla="*/ 3481388 h 4510089"/>
              <a:gd name="connsiteX920" fmla="*/ 3122612 w 9045577"/>
              <a:gd name="connsiteY920" fmla="*/ 3481388 h 4510089"/>
              <a:gd name="connsiteX921" fmla="*/ 3144837 w 9045577"/>
              <a:gd name="connsiteY921" fmla="*/ 3503613 h 4510089"/>
              <a:gd name="connsiteX922" fmla="*/ 3122612 w 9045577"/>
              <a:gd name="connsiteY922" fmla="*/ 3525838 h 4510089"/>
              <a:gd name="connsiteX923" fmla="*/ 3100387 w 9045577"/>
              <a:gd name="connsiteY923" fmla="*/ 3503613 h 4510089"/>
              <a:gd name="connsiteX924" fmla="*/ 3122612 w 9045577"/>
              <a:gd name="connsiteY924" fmla="*/ 3481388 h 4510089"/>
              <a:gd name="connsiteX925" fmla="*/ 3044826 w 9045577"/>
              <a:gd name="connsiteY925" fmla="*/ 3481388 h 4510089"/>
              <a:gd name="connsiteX926" fmla="*/ 3065464 w 9045577"/>
              <a:gd name="connsiteY926" fmla="*/ 3503613 h 4510089"/>
              <a:gd name="connsiteX927" fmla="*/ 3044826 w 9045577"/>
              <a:gd name="connsiteY927" fmla="*/ 3525838 h 4510089"/>
              <a:gd name="connsiteX928" fmla="*/ 3024188 w 9045577"/>
              <a:gd name="connsiteY928" fmla="*/ 3503613 h 4510089"/>
              <a:gd name="connsiteX929" fmla="*/ 3044826 w 9045577"/>
              <a:gd name="connsiteY929" fmla="*/ 3481388 h 4510089"/>
              <a:gd name="connsiteX930" fmla="*/ 2970213 w 9045577"/>
              <a:gd name="connsiteY930" fmla="*/ 3481388 h 4510089"/>
              <a:gd name="connsiteX931" fmla="*/ 2990851 w 9045577"/>
              <a:gd name="connsiteY931" fmla="*/ 3503613 h 4510089"/>
              <a:gd name="connsiteX932" fmla="*/ 2970213 w 9045577"/>
              <a:gd name="connsiteY932" fmla="*/ 3525838 h 4510089"/>
              <a:gd name="connsiteX933" fmla="*/ 2949575 w 9045577"/>
              <a:gd name="connsiteY933" fmla="*/ 3503613 h 4510089"/>
              <a:gd name="connsiteX934" fmla="*/ 2970213 w 9045577"/>
              <a:gd name="connsiteY934" fmla="*/ 3481388 h 4510089"/>
              <a:gd name="connsiteX935" fmla="*/ 2895601 w 9045577"/>
              <a:gd name="connsiteY935" fmla="*/ 3481388 h 4510089"/>
              <a:gd name="connsiteX936" fmla="*/ 2916239 w 9045577"/>
              <a:gd name="connsiteY936" fmla="*/ 3503613 h 4510089"/>
              <a:gd name="connsiteX937" fmla="*/ 2895601 w 9045577"/>
              <a:gd name="connsiteY937" fmla="*/ 3525838 h 4510089"/>
              <a:gd name="connsiteX938" fmla="*/ 2874963 w 9045577"/>
              <a:gd name="connsiteY938" fmla="*/ 3503613 h 4510089"/>
              <a:gd name="connsiteX939" fmla="*/ 2895601 w 9045577"/>
              <a:gd name="connsiteY939" fmla="*/ 3481388 h 4510089"/>
              <a:gd name="connsiteX940" fmla="*/ 2820195 w 9045577"/>
              <a:gd name="connsiteY940" fmla="*/ 3481388 h 4510089"/>
              <a:gd name="connsiteX941" fmla="*/ 2841627 w 9045577"/>
              <a:gd name="connsiteY941" fmla="*/ 3503613 h 4510089"/>
              <a:gd name="connsiteX942" fmla="*/ 2820195 w 9045577"/>
              <a:gd name="connsiteY942" fmla="*/ 3525838 h 4510089"/>
              <a:gd name="connsiteX943" fmla="*/ 2798763 w 9045577"/>
              <a:gd name="connsiteY943" fmla="*/ 3503613 h 4510089"/>
              <a:gd name="connsiteX944" fmla="*/ 2820195 w 9045577"/>
              <a:gd name="connsiteY944" fmla="*/ 3481388 h 4510089"/>
              <a:gd name="connsiteX945" fmla="*/ 2743200 w 9045577"/>
              <a:gd name="connsiteY945" fmla="*/ 3481388 h 4510089"/>
              <a:gd name="connsiteX946" fmla="*/ 2765425 w 9045577"/>
              <a:gd name="connsiteY946" fmla="*/ 3503613 h 4510089"/>
              <a:gd name="connsiteX947" fmla="*/ 2743200 w 9045577"/>
              <a:gd name="connsiteY947" fmla="*/ 3525838 h 4510089"/>
              <a:gd name="connsiteX948" fmla="*/ 2720975 w 9045577"/>
              <a:gd name="connsiteY948" fmla="*/ 3503613 h 4510089"/>
              <a:gd name="connsiteX949" fmla="*/ 2743200 w 9045577"/>
              <a:gd name="connsiteY949" fmla="*/ 3481388 h 4510089"/>
              <a:gd name="connsiteX950" fmla="*/ 2668588 w 9045577"/>
              <a:gd name="connsiteY950" fmla="*/ 3481388 h 4510089"/>
              <a:gd name="connsiteX951" fmla="*/ 2690813 w 9045577"/>
              <a:gd name="connsiteY951" fmla="*/ 3503613 h 4510089"/>
              <a:gd name="connsiteX952" fmla="*/ 2668588 w 9045577"/>
              <a:gd name="connsiteY952" fmla="*/ 3525838 h 4510089"/>
              <a:gd name="connsiteX953" fmla="*/ 2646363 w 9045577"/>
              <a:gd name="connsiteY953" fmla="*/ 3503613 h 4510089"/>
              <a:gd name="connsiteX954" fmla="*/ 2668588 w 9045577"/>
              <a:gd name="connsiteY954" fmla="*/ 3481388 h 4510089"/>
              <a:gd name="connsiteX955" fmla="*/ 2590811 w 9045577"/>
              <a:gd name="connsiteY955" fmla="*/ 3481388 h 4510089"/>
              <a:gd name="connsiteX956" fmla="*/ 2611447 w 9045577"/>
              <a:gd name="connsiteY956" fmla="*/ 3503613 h 4510089"/>
              <a:gd name="connsiteX957" fmla="*/ 2590811 w 9045577"/>
              <a:gd name="connsiteY957" fmla="*/ 3525838 h 4510089"/>
              <a:gd name="connsiteX958" fmla="*/ 2570175 w 9045577"/>
              <a:gd name="connsiteY958" fmla="*/ 3503613 h 4510089"/>
              <a:gd name="connsiteX959" fmla="*/ 2590811 w 9045577"/>
              <a:gd name="connsiteY959" fmla="*/ 3481388 h 4510089"/>
              <a:gd name="connsiteX960" fmla="*/ 2516197 w 9045577"/>
              <a:gd name="connsiteY960" fmla="*/ 3481388 h 4510089"/>
              <a:gd name="connsiteX961" fmla="*/ 2536831 w 9045577"/>
              <a:gd name="connsiteY961" fmla="*/ 3503613 h 4510089"/>
              <a:gd name="connsiteX962" fmla="*/ 2516197 w 9045577"/>
              <a:gd name="connsiteY962" fmla="*/ 3525838 h 4510089"/>
              <a:gd name="connsiteX963" fmla="*/ 2495563 w 9045577"/>
              <a:gd name="connsiteY963" fmla="*/ 3503613 h 4510089"/>
              <a:gd name="connsiteX964" fmla="*/ 2516197 w 9045577"/>
              <a:gd name="connsiteY964" fmla="*/ 3481388 h 4510089"/>
              <a:gd name="connsiteX965" fmla="*/ 8493920 w 9045577"/>
              <a:gd name="connsiteY965" fmla="*/ 3405188 h 4510089"/>
              <a:gd name="connsiteX966" fmla="*/ 8516939 w 9045577"/>
              <a:gd name="connsiteY966" fmla="*/ 3428207 h 4510089"/>
              <a:gd name="connsiteX967" fmla="*/ 8493920 w 9045577"/>
              <a:gd name="connsiteY967" fmla="*/ 3451226 h 4510089"/>
              <a:gd name="connsiteX968" fmla="*/ 8470901 w 9045577"/>
              <a:gd name="connsiteY968" fmla="*/ 3428207 h 4510089"/>
              <a:gd name="connsiteX969" fmla="*/ 8493920 w 9045577"/>
              <a:gd name="connsiteY969" fmla="*/ 3405188 h 4510089"/>
              <a:gd name="connsiteX970" fmla="*/ 8418513 w 9045577"/>
              <a:gd name="connsiteY970" fmla="*/ 3405188 h 4510089"/>
              <a:gd name="connsiteX971" fmla="*/ 8440738 w 9045577"/>
              <a:gd name="connsiteY971" fmla="*/ 3428207 h 4510089"/>
              <a:gd name="connsiteX972" fmla="*/ 8418513 w 9045577"/>
              <a:gd name="connsiteY972" fmla="*/ 3451226 h 4510089"/>
              <a:gd name="connsiteX973" fmla="*/ 8396288 w 9045577"/>
              <a:gd name="connsiteY973" fmla="*/ 3428207 h 4510089"/>
              <a:gd name="connsiteX974" fmla="*/ 8418513 w 9045577"/>
              <a:gd name="connsiteY974" fmla="*/ 3405188 h 4510089"/>
              <a:gd name="connsiteX975" fmla="*/ 7964488 w 9045577"/>
              <a:gd name="connsiteY975" fmla="*/ 3405188 h 4510089"/>
              <a:gd name="connsiteX976" fmla="*/ 7986713 w 9045577"/>
              <a:gd name="connsiteY976" fmla="*/ 3428207 h 4510089"/>
              <a:gd name="connsiteX977" fmla="*/ 7964488 w 9045577"/>
              <a:gd name="connsiteY977" fmla="*/ 3451226 h 4510089"/>
              <a:gd name="connsiteX978" fmla="*/ 7942263 w 9045577"/>
              <a:gd name="connsiteY978" fmla="*/ 3428207 h 4510089"/>
              <a:gd name="connsiteX979" fmla="*/ 7964488 w 9045577"/>
              <a:gd name="connsiteY979" fmla="*/ 3405188 h 4510089"/>
              <a:gd name="connsiteX980" fmla="*/ 7889876 w 9045577"/>
              <a:gd name="connsiteY980" fmla="*/ 3405188 h 4510089"/>
              <a:gd name="connsiteX981" fmla="*/ 7912101 w 9045577"/>
              <a:gd name="connsiteY981" fmla="*/ 3428207 h 4510089"/>
              <a:gd name="connsiteX982" fmla="*/ 7889876 w 9045577"/>
              <a:gd name="connsiteY982" fmla="*/ 3451226 h 4510089"/>
              <a:gd name="connsiteX983" fmla="*/ 7867651 w 9045577"/>
              <a:gd name="connsiteY983" fmla="*/ 3428207 h 4510089"/>
              <a:gd name="connsiteX984" fmla="*/ 7889876 w 9045577"/>
              <a:gd name="connsiteY984" fmla="*/ 3405188 h 4510089"/>
              <a:gd name="connsiteX985" fmla="*/ 7812089 w 9045577"/>
              <a:gd name="connsiteY985" fmla="*/ 3405188 h 4510089"/>
              <a:gd name="connsiteX986" fmla="*/ 7832727 w 9045577"/>
              <a:gd name="connsiteY986" fmla="*/ 3428207 h 4510089"/>
              <a:gd name="connsiteX987" fmla="*/ 7812089 w 9045577"/>
              <a:gd name="connsiteY987" fmla="*/ 3451226 h 4510089"/>
              <a:gd name="connsiteX988" fmla="*/ 7791451 w 9045577"/>
              <a:gd name="connsiteY988" fmla="*/ 3428207 h 4510089"/>
              <a:gd name="connsiteX989" fmla="*/ 7812089 w 9045577"/>
              <a:gd name="connsiteY989" fmla="*/ 3405188 h 4510089"/>
              <a:gd name="connsiteX990" fmla="*/ 7737476 w 9045577"/>
              <a:gd name="connsiteY990" fmla="*/ 3405188 h 4510089"/>
              <a:gd name="connsiteX991" fmla="*/ 7758114 w 9045577"/>
              <a:gd name="connsiteY991" fmla="*/ 3428207 h 4510089"/>
              <a:gd name="connsiteX992" fmla="*/ 7737476 w 9045577"/>
              <a:gd name="connsiteY992" fmla="*/ 3451226 h 4510089"/>
              <a:gd name="connsiteX993" fmla="*/ 7716838 w 9045577"/>
              <a:gd name="connsiteY993" fmla="*/ 3428207 h 4510089"/>
              <a:gd name="connsiteX994" fmla="*/ 7737476 w 9045577"/>
              <a:gd name="connsiteY994" fmla="*/ 3405188 h 4510089"/>
              <a:gd name="connsiteX995" fmla="*/ 7662864 w 9045577"/>
              <a:gd name="connsiteY995" fmla="*/ 3405188 h 4510089"/>
              <a:gd name="connsiteX996" fmla="*/ 7683502 w 9045577"/>
              <a:gd name="connsiteY996" fmla="*/ 3428207 h 4510089"/>
              <a:gd name="connsiteX997" fmla="*/ 7662864 w 9045577"/>
              <a:gd name="connsiteY997" fmla="*/ 3451226 h 4510089"/>
              <a:gd name="connsiteX998" fmla="*/ 7642226 w 9045577"/>
              <a:gd name="connsiteY998" fmla="*/ 3428207 h 4510089"/>
              <a:gd name="connsiteX999" fmla="*/ 7662864 w 9045577"/>
              <a:gd name="connsiteY999" fmla="*/ 3405188 h 4510089"/>
              <a:gd name="connsiteX1000" fmla="*/ 7586664 w 9045577"/>
              <a:gd name="connsiteY1000" fmla="*/ 3405188 h 4510089"/>
              <a:gd name="connsiteX1001" fmla="*/ 7607302 w 9045577"/>
              <a:gd name="connsiteY1001" fmla="*/ 3428207 h 4510089"/>
              <a:gd name="connsiteX1002" fmla="*/ 7586664 w 9045577"/>
              <a:gd name="connsiteY1002" fmla="*/ 3451226 h 4510089"/>
              <a:gd name="connsiteX1003" fmla="*/ 7566026 w 9045577"/>
              <a:gd name="connsiteY1003" fmla="*/ 3428207 h 4510089"/>
              <a:gd name="connsiteX1004" fmla="*/ 7586664 w 9045577"/>
              <a:gd name="connsiteY1004" fmla="*/ 3405188 h 4510089"/>
              <a:gd name="connsiteX1005" fmla="*/ 7510463 w 9045577"/>
              <a:gd name="connsiteY1005" fmla="*/ 3405188 h 4510089"/>
              <a:gd name="connsiteX1006" fmla="*/ 7532688 w 9045577"/>
              <a:gd name="connsiteY1006" fmla="*/ 3428207 h 4510089"/>
              <a:gd name="connsiteX1007" fmla="*/ 7510463 w 9045577"/>
              <a:gd name="connsiteY1007" fmla="*/ 3451226 h 4510089"/>
              <a:gd name="connsiteX1008" fmla="*/ 7488238 w 9045577"/>
              <a:gd name="connsiteY1008" fmla="*/ 3428207 h 4510089"/>
              <a:gd name="connsiteX1009" fmla="*/ 7510463 w 9045577"/>
              <a:gd name="connsiteY1009" fmla="*/ 3405188 h 4510089"/>
              <a:gd name="connsiteX1010" fmla="*/ 7435057 w 9045577"/>
              <a:gd name="connsiteY1010" fmla="*/ 3405188 h 4510089"/>
              <a:gd name="connsiteX1011" fmla="*/ 7458076 w 9045577"/>
              <a:gd name="connsiteY1011" fmla="*/ 3428207 h 4510089"/>
              <a:gd name="connsiteX1012" fmla="*/ 7435057 w 9045577"/>
              <a:gd name="connsiteY1012" fmla="*/ 3451226 h 4510089"/>
              <a:gd name="connsiteX1013" fmla="*/ 7412038 w 9045577"/>
              <a:gd name="connsiteY1013" fmla="*/ 3428207 h 4510089"/>
              <a:gd name="connsiteX1014" fmla="*/ 7435057 w 9045577"/>
              <a:gd name="connsiteY1014" fmla="*/ 3405188 h 4510089"/>
              <a:gd name="connsiteX1015" fmla="*/ 7358064 w 9045577"/>
              <a:gd name="connsiteY1015" fmla="*/ 3405188 h 4510089"/>
              <a:gd name="connsiteX1016" fmla="*/ 7378702 w 9045577"/>
              <a:gd name="connsiteY1016" fmla="*/ 3428207 h 4510089"/>
              <a:gd name="connsiteX1017" fmla="*/ 7358064 w 9045577"/>
              <a:gd name="connsiteY1017" fmla="*/ 3451226 h 4510089"/>
              <a:gd name="connsiteX1018" fmla="*/ 7337426 w 9045577"/>
              <a:gd name="connsiteY1018" fmla="*/ 3428207 h 4510089"/>
              <a:gd name="connsiteX1019" fmla="*/ 7358064 w 9045577"/>
              <a:gd name="connsiteY1019" fmla="*/ 3405188 h 4510089"/>
              <a:gd name="connsiteX1020" fmla="*/ 7283451 w 9045577"/>
              <a:gd name="connsiteY1020" fmla="*/ 3405188 h 4510089"/>
              <a:gd name="connsiteX1021" fmla="*/ 7304089 w 9045577"/>
              <a:gd name="connsiteY1021" fmla="*/ 3428207 h 4510089"/>
              <a:gd name="connsiteX1022" fmla="*/ 7283451 w 9045577"/>
              <a:gd name="connsiteY1022" fmla="*/ 3451226 h 4510089"/>
              <a:gd name="connsiteX1023" fmla="*/ 7262813 w 9045577"/>
              <a:gd name="connsiteY1023" fmla="*/ 3428207 h 4510089"/>
              <a:gd name="connsiteX1024" fmla="*/ 7283451 w 9045577"/>
              <a:gd name="connsiteY1024" fmla="*/ 3405188 h 4510089"/>
              <a:gd name="connsiteX1025" fmla="*/ 5465763 w 9045577"/>
              <a:gd name="connsiteY1025" fmla="*/ 3405188 h 4510089"/>
              <a:gd name="connsiteX1026" fmla="*/ 5486401 w 9045577"/>
              <a:gd name="connsiteY1026" fmla="*/ 3428207 h 4510089"/>
              <a:gd name="connsiteX1027" fmla="*/ 5465763 w 9045577"/>
              <a:gd name="connsiteY1027" fmla="*/ 3451226 h 4510089"/>
              <a:gd name="connsiteX1028" fmla="*/ 5445125 w 9045577"/>
              <a:gd name="connsiteY1028" fmla="*/ 3428207 h 4510089"/>
              <a:gd name="connsiteX1029" fmla="*/ 5465763 w 9045577"/>
              <a:gd name="connsiteY1029" fmla="*/ 3405188 h 4510089"/>
              <a:gd name="connsiteX1030" fmla="*/ 5391151 w 9045577"/>
              <a:gd name="connsiteY1030" fmla="*/ 3405188 h 4510089"/>
              <a:gd name="connsiteX1031" fmla="*/ 5411789 w 9045577"/>
              <a:gd name="connsiteY1031" fmla="*/ 3428207 h 4510089"/>
              <a:gd name="connsiteX1032" fmla="*/ 5391151 w 9045577"/>
              <a:gd name="connsiteY1032" fmla="*/ 3451226 h 4510089"/>
              <a:gd name="connsiteX1033" fmla="*/ 5370513 w 9045577"/>
              <a:gd name="connsiteY1033" fmla="*/ 3428207 h 4510089"/>
              <a:gd name="connsiteX1034" fmla="*/ 5391151 w 9045577"/>
              <a:gd name="connsiteY1034" fmla="*/ 3405188 h 4510089"/>
              <a:gd name="connsiteX1035" fmla="*/ 5164138 w 9045577"/>
              <a:gd name="connsiteY1035" fmla="*/ 3405188 h 4510089"/>
              <a:gd name="connsiteX1036" fmla="*/ 5186363 w 9045577"/>
              <a:gd name="connsiteY1036" fmla="*/ 3428207 h 4510089"/>
              <a:gd name="connsiteX1037" fmla="*/ 5164138 w 9045577"/>
              <a:gd name="connsiteY1037" fmla="*/ 3451226 h 4510089"/>
              <a:gd name="connsiteX1038" fmla="*/ 5141913 w 9045577"/>
              <a:gd name="connsiteY1038" fmla="*/ 3428207 h 4510089"/>
              <a:gd name="connsiteX1039" fmla="*/ 5164138 w 9045577"/>
              <a:gd name="connsiteY1039" fmla="*/ 3405188 h 4510089"/>
              <a:gd name="connsiteX1040" fmla="*/ 5089525 w 9045577"/>
              <a:gd name="connsiteY1040" fmla="*/ 3405188 h 4510089"/>
              <a:gd name="connsiteX1041" fmla="*/ 5111750 w 9045577"/>
              <a:gd name="connsiteY1041" fmla="*/ 3428207 h 4510089"/>
              <a:gd name="connsiteX1042" fmla="*/ 5089525 w 9045577"/>
              <a:gd name="connsiteY1042" fmla="*/ 3451226 h 4510089"/>
              <a:gd name="connsiteX1043" fmla="*/ 5067300 w 9045577"/>
              <a:gd name="connsiteY1043" fmla="*/ 3428207 h 4510089"/>
              <a:gd name="connsiteX1044" fmla="*/ 5089525 w 9045577"/>
              <a:gd name="connsiteY1044" fmla="*/ 3405188 h 4510089"/>
              <a:gd name="connsiteX1045" fmla="*/ 5014119 w 9045577"/>
              <a:gd name="connsiteY1045" fmla="*/ 3405188 h 4510089"/>
              <a:gd name="connsiteX1046" fmla="*/ 5037138 w 9045577"/>
              <a:gd name="connsiteY1046" fmla="*/ 3428207 h 4510089"/>
              <a:gd name="connsiteX1047" fmla="*/ 5014119 w 9045577"/>
              <a:gd name="connsiteY1047" fmla="*/ 3451226 h 4510089"/>
              <a:gd name="connsiteX1048" fmla="*/ 4991100 w 9045577"/>
              <a:gd name="connsiteY1048" fmla="*/ 3428207 h 4510089"/>
              <a:gd name="connsiteX1049" fmla="*/ 5014119 w 9045577"/>
              <a:gd name="connsiteY1049" fmla="*/ 3405188 h 4510089"/>
              <a:gd name="connsiteX1050" fmla="*/ 4937126 w 9045577"/>
              <a:gd name="connsiteY1050" fmla="*/ 3405188 h 4510089"/>
              <a:gd name="connsiteX1051" fmla="*/ 4957764 w 9045577"/>
              <a:gd name="connsiteY1051" fmla="*/ 3428207 h 4510089"/>
              <a:gd name="connsiteX1052" fmla="*/ 4937126 w 9045577"/>
              <a:gd name="connsiteY1052" fmla="*/ 3451226 h 4510089"/>
              <a:gd name="connsiteX1053" fmla="*/ 4916488 w 9045577"/>
              <a:gd name="connsiteY1053" fmla="*/ 3428207 h 4510089"/>
              <a:gd name="connsiteX1054" fmla="*/ 4937126 w 9045577"/>
              <a:gd name="connsiteY1054" fmla="*/ 3405188 h 4510089"/>
              <a:gd name="connsiteX1055" fmla="*/ 4862513 w 9045577"/>
              <a:gd name="connsiteY1055" fmla="*/ 3405188 h 4510089"/>
              <a:gd name="connsiteX1056" fmla="*/ 4883151 w 9045577"/>
              <a:gd name="connsiteY1056" fmla="*/ 3428207 h 4510089"/>
              <a:gd name="connsiteX1057" fmla="*/ 4862513 w 9045577"/>
              <a:gd name="connsiteY1057" fmla="*/ 3451226 h 4510089"/>
              <a:gd name="connsiteX1058" fmla="*/ 4841875 w 9045577"/>
              <a:gd name="connsiteY1058" fmla="*/ 3428207 h 4510089"/>
              <a:gd name="connsiteX1059" fmla="*/ 4862513 w 9045577"/>
              <a:gd name="connsiteY1059" fmla="*/ 3405188 h 4510089"/>
              <a:gd name="connsiteX1060" fmla="*/ 4786313 w 9045577"/>
              <a:gd name="connsiteY1060" fmla="*/ 3405188 h 4510089"/>
              <a:gd name="connsiteX1061" fmla="*/ 4806951 w 9045577"/>
              <a:gd name="connsiteY1061" fmla="*/ 3428207 h 4510089"/>
              <a:gd name="connsiteX1062" fmla="*/ 4786313 w 9045577"/>
              <a:gd name="connsiteY1062" fmla="*/ 3451226 h 4510089"/>
              <a:gd name="connsiteX1063" fmla="*/ 4765675 w 9045577"/>
              <a:gd name="connsiteY1063" fmla="*/ 3428207 h 4510089"/>
              <a:gd name="connsiteX1064" fmla="*/ 4786313 w 9045577"/>
              <a:gd name="connsiteY1064" fmla="*/ 3405188 h 4510089"/>
              <a:gd name="connsiteX1065" fmla="*/ 4710113 w 9045577"/>
              <a:gd name="connsiteY1065" fmla="*/ 3405188 h 4510089"/>
              <a:gd name="connsiteX1066" fmla="*/ 4732338 w 9045577"/>
              <a:gd name="connsiteY1066" fmla="*/ 3428207 h 4510089"/>
              <a:gd name="connsiteX1067" fmla="*/ 4710113 w 9045577"/>
              <a:gd name="connsiteY1067" fmla="*/ 3451226 h 4510089"/>
              <a:gd name="connsiteX1068" fmla="*/ 4687888 w 9045577"/>
              <a:gd name="connsiteY1068" fmla="*/ 3428207 h 4510089"/>
              <a:gd name="connsiteX1069" fmla="*/ 4710113 w 9045577"/>
              <a:gd name="connsiteY1069" fmla="*/ 3405188 h 4510089"/>
              <a:gd name="connsiteX1070" fmla="*/ 4635500 w 9045577"/>
              <a:gd name="connsiteY1070" fmla="*/ 3405188 h 4510089"/>
              <a:gd name="connsiteX1071" fmla="*/ 4657725 w 9045577"/>
              <a:gd name="connsiteY1071" fmla="*/ 3428207 h 4510089"/>
              <a:gd name="connsiteX1072" fmla="*/ 4635500 w 9045577"/>
              <a:gd name="connsiteY1072" fmla="*/ 3451226 h 4510089"/>
              <a:gd name="connsiteX1073" fmla="*/ 4613275 w 9045577"/>
              <a:gd name="connsiteY1073" fmla="*/ 3428207 h 4510089"/>
              <a:gd name="connsiteX1074" fmla="*/ 4635500 w 9045577"/>
              <a:gd name="connsiteY1074" fmla="*/ 3405188 h 4510089"/>
              <a:gd name="connsiteX1075" fmla="*/ 3197225 w 9045577"/>
              <a:gd name="connsiteY1075" fmla="*/ 3405188 h 4510089"/>
              <a:gd name="connsiteX1076" fmla="*/ 3219450 w 9045577"/>
              <a:gd name="connsiteY1076" fmla="*/ 3428207 h 4510089"/>
              <a:gd name="connsiteX1077" fmla="*/ 3197225 w 9045577"/>
              <a:gd name="connsiteY1077" fmla="*/ 3451226 h 4510089"/>
              <a:gd name="connsiteX1078" fmla="*/ 3175000 w 9045577"/>
              <a:gd name="connsiteY1078" fmla="*/ 3428207 h 4510089"/>
              <a:gd name="connsiteX1079" fmla="*/ 3197225 w 9045577"/>
              <a:gd name="connsiteY1079" fmla="*/ 3405188 h 4510089"/>
              <a:gd name="connsiteX1080" fmla="*/ 3122612 w 9045577"/>
              <a:gd name="connsiteY1080" fmla="*/ 3405188 h 4510089"/>
              <a:gd name="connsiteX1081" fmla="*/ 3144837 w 9045577"/>
              <a:gd name="connsiteY1081" fmla="*/ 3428207 h 4510089"/>
              <a:gd name="connsiteX1082" fmla="*/ 3122612 w 9045577"/>
              <a:gd name="connsiteY1082" fmla="*/ 3451226 h 4510089"/>
              <a:gd name="connsiteX1083" fmla="*/ 3100387 w 9045577"/>
              <a:gd name="connsiteY1083" fmla="*/ 3428207 h 4510089"/>
              <a:gd name="connsiteX1084" fmla="*/ 3122612 w 9045577"/>
              <a:gd name="connsiteY1084" fmla="*/ 3405188 h 4510089"/>
              <a:gd name="connsiteX1085" fmla="*/ 3044826 w 9045577"/>
              <a:gd name="connsiteY1085" fmla="*/ 3405188 h 4510089"/>
              <a:gd name="connsiteX1086" fmla="*/ 3065464 w 9045577"/>
              <a:gd name="connsiteY1086" fmla="*/ 3428207 h 4510089"/>
              <a:gd name="connsiteX1087" fmla="*/ 3044826 w 9045577"/>
              <a:gd name="connsiteY1087" fmla="*/ 3451226 h 4510089"/>
              <a:gd name="connsiteX1088" fmla="*/ 3024188 w 9045577"/>
              <a:gd name="connsiteY1088" fmla="*/ 3428207 h 4510089"/>
              <a:gd name="connsiteX1089" fmla="*/ 3044826 w 9045577"/>
              <a:gd name="connsiteY1089" fmla="*/ 3405188 h 4510089"/>
              <a:gd name="connsiteX1090" fmla="*/ 2970213 w 9045577"/>
              <a:gd name="connsiteY1090" fmla="*/ 3405188 h 4510089"/>
              <a:gd name="connsiteX1091" fmla="*/ 2990851 w 9045577"/>
              <a:gd name="connsiteY1091" fmla="*/ 3428207 h 4510089"/>
              <a:gd name="connsiteX1092" fmla="*/ 2970213 w 9045577"/>
              <a:gd name="connsiteY1092" fmla="*/ 3451226 h 4510089"/>
              <a:gd name="connsiteX1093" fmla="*/ 2949575 w 9045577"/>
              <a:gd name="connsiteY1093" fmla="*/ 3428207 h 4510089"/>
              <a:gd name="connsiteX1094" fmla="*/ 2970213 w 9045577"/>
              <a:gd name="connsiteY1094" fmla="*/ 3405188 h 4510089"/>
              <a:gd name="connsiteX1095" fmla="*/ 2895601 w 9045577"/>
              <a:gd name="connsiteY1095" fmla="*/ 3405188 h 4510089"/>
              <a:gd name="connsiteX1096" fmla="*/ 2916239 w 9045577"/>
              <a:gd name="connsiteY1096" fmla="*/ 3428207 h 4510089"/>
              <a:gd name="connsiteX1097" fmla="*/ 2895601 w 9045577"/>
              <a:gd name="connsiteY1097" fmla="*/ 3451226 h 4510089"/>
              <a:gd name="connsiteX1098" fmla="*/ 2874963 w 9045577"/>
              <a:gd name="connsiteY1098" fmla="*/ 3428207 h 4510089"/>
              <a:gd name="connsiteX1099" fmla="*/ 2895601 w 9045577"/>
              <a:gd name="connsiteY1099" fmla="*/ 3405188 h 4510089"/>
              <a:gd name="connsiteX1100" fmla="*/ 2820195 w 9045577"/>
              <a:gd name="connsiteY1100" fmla="*/ 3405188 h 4510089"/>
              <a:gd name="connsiteX1101" fmla="*/ 2841627 w 9045577"/>
              <a:gd name="connsiteY1101" fmla="*/ 3428207 h 4510089"/>
              <a:gd name="connsiteX1102" fmla="*/ 2820195 w 9045577"/>
              <a:gd name="connsiteY1102" fmla="*/ 3451226 h 4510089"/>
              <a:gd name="connsiteX1103" fmla="*/ 2798763 w 9045577"/>
              <a:gd name="connsiteY1103" fmla="*/ 3428207 h 4510089"/>
              <a:gd name="connsiteX1104" fmla="*/ 2820195 w 9045577"/>
              <a:gd name="connsiteY1104" fmla="*/ 3405188 h 4510089"/>
              <a:gd name="connsiteX1105" fmla="*/ 2743200 w 9045577"/>
              <a:gd name="connsiteY1105" fmla="*/ 3405188 h 4510089"/>
              <a:gd name="connsiteX1106" fmla="*/ 2765425 w 9045577"/>
              <a:gd name="connsiteY1106" fmla="*/ 3428207 h 4510089"/>
              <a:gd name="connsiteX1107" fmla="*/ 2743200 w 9045577"/>
              <a:gd name="connsiteY1107" fmla="*/ 3451226 h 4510089"/>
              <a:gd name="connsiteX1108" fmla="*/ 2720975 w 9045577"/>
              <a:gd name="connsiteY1108" fmla="*/ 3428207 h 4510089"/>
              <a:gd name="connsiteX1109" fmla="*/ 2743200 w 9045577"/>
              <a:gd name="connsiteY1109" fmla="*/ 3405188 h 4510089"/>
              <a:gd name="connsiteX1110" fmla="*/ 2668588 w 9045577"/>
              <a:gd name="connsiteY1110" fmla="*/ 3405188 h 4510089"/>
              <a:gd name="connsiteX1111" fmla="*/ 2690813 w 9045577"/>
              <a:gd name="connsiteY1111" fmla="*/ 3428207 h 4510089"/>
              <a:gd name="connsiteX1112" fmla="*/ 2668588 w 9045577"/>
              <a:gd name="connsiteY1112" fmla="*/ 3451226 h 4510089"/>
              <a:gd name="connsiteX1113" fmla="*/ 2646363 w 9045577"/>
              <a:gd name="connsiteY1113" fmla="*/ 3428207 h 4510089"/>
              <a:gd name="connsiteX1114" fmla="*/ 2668588 w 9045577"/>
              <a:gd name="connsiteY1114" fmla="*/ 3405188 h 4510089"/>
              <a:gd name="connsiteX1115" fmla="*/ 2590811 w 9045577"/>
              <a:gd name="connsiteY1115" fmla="*/ 3405188 h 4510089"/>
              <a:gd name="connsiteX1116" fmla="*/ 2611447 w 9045577"/>
              <a:gd name="connsiteY1116" fmla="*/ 3428207 h 4510089"/>
              <a:gd name="connsiteX1117" fmla="*/ 2590811 w 9045577"/>
              <a:gd name="connsiteY1117" fmla="*/ 3451226 h 4510089"/>
              <a:gd name="connsiteX1118" fmla="*/ 2570175 w 9045577"/>
              <a:gd name="connsiteY1118" fmla="*/ 3428207 h 4510089"/>
              <a:gd name="connsiteX1119" fmla="*/ 2590811 w 9045577"/>
              <a:gd name="connsiteY1119" fmla="*/ 3405188 h 4510089"/>
              <a:gd name="connsiteX1120" fmla="*/ 2516197 w 9045577"/>
              <a:gd name="connsiteY1120" fmla="*/ 3405188 h 4510089"/>
              <a:gd name="connsiteX1121" fmla="*/ 2536831 w 9045577"/>
              <a:gd name="connsiteY1121" fmla="*/ 3428207 h 4510089"/>
              <a:gd name="connsiteX1122" fmla="*/ 2516197 w 9045577"/>
              <a:gd name="connsiteY1122" fmla="*/ 3451226 h 4510089"/>
              <a:gd name="connsiteX1123" fmla="*/ 2495563 w 9045577"/>
              <a:gd name="connsiteY1123" fmla="*/ 3428207 h 4510089"/>
              <a:gd name="connsiteX1124" fmla="*/ 2516197 w 9045577"/>
              <a:gd name="connsiteY1124" fmla="*/ 3405188 h 4510089"/>
              <a:gd name="connsiteX1125" fmla="*/ 7737476 w 9045577"/>
              <a:gd name="connsiteY1125" fmla="*/ 3330576 h 4510089"/>
              <a:gd name="connsiteX1126" fmla="*/ 7758114 w 9045577"/>
              <a:gd name="connsiteY1126" fmla="*/ 3351214 h 4510089"/>
              <a:gd name="connsiteX1127" fmla="*/ 7737476 w 9045577"/>
              <a:gd name="connsiteY1127" fmla="*/ 3371852 h 4510089"/>
              <a:gd name="connsiteX1128" fmla="*/ 7716838 w 9045577"/>
              <a:gd name="connsiteY1128" fmla="*/ 3351214 h 4510089"/>
              <a:gd name="connsiteX1129" fmla="*/ 7737476 w 9045577"/>
              <a:gd name="connsiteY1129" fmla="*/ 3330576 h 4510089"/>
              <a:gd name="connsiteX1130" fmla="*/ 7662864 w 9045577"/>
              <a:gd name="connsiteY1130" fmla="*/ 3330576 h 4510089"/>
              <a:gd name="connsiteX1131" fmla="*/ 7683502 w 9045577"/>
              <a:gd name="connsiteY1131" fmla="*/ 3351214 h 4510089"/>
              <a:gd name="connsiteX1132" fmla="*/ 7662864 w 9045577"/>
              <a:gd name="connsiteY1132" fmla="*/ 3371852 h 4510089"/>
              <a:gd name="connsiteX1133" fmla="*/ 7642226 w 9045577"/>
              <a:gd name="connsiteY1133" fmla="*/ 3351214 h 4510089"/>
              <a:gd name="connsiteX1134" fmla="*/ 7662864 w 9045577"/>
              <a:gd name="connsiteY1134" fmla="*/ 3330576 h 4510089"/>
              <a:gd name="connsiteX1135" fmla="*/ 7586664 w 9045577"/>
              <a:gd name="connsiteY1135" fmla="*/ 3330576 h 4510089"/>
              <a:gd name="connsiteX1136" fmla="*/ 7607302 w 9045577"/>
              <a:gd name="connsiteY1136" fmla="*/ 3351214 h 4510089"/>
              <a:gd name="connsiteX1137" fmla="*/ 7586664 w 9045577"/>
              <a:gd name="connsiteY1137" fmla="*/ 3371852 h 4510089"/>
              <a:gd name="connsiteX1138" fmla="*/ 7566026 w 9045577"/>
              <a:gd name="connsiteY1138" fmla="*/ 3351214 h 4510089"/>
              <a:gd name="connsiteX1139" fmla="*/ 7586664 w 9045577"/>
              <a:gd name="connsiteY1139" fmla="*/ 3330576 h 4510089"/>
              <a:gd name="connsiteX1140" fmla="*/ 7510463 w 9045577"/>
              <a:gd name="connsiteY1140" fmla="*/ 3330576 h 4510089"/>
              <a:gd name="connsiteX1141" fmla="*/ 7532688 w 9045577"/>
              <a:gd name="connsiteY1141" fmla="*/ 3351214 h 4510089"/>
              <a:gd name="connsiteX1142" fmla="*/ 7510463 w 9045577"/>
              <a:gd name="connsiteY1142" fmla="*/ 3371852 h 4510089"/>
              <a:gd name="connsiteX1143" fmla="*/ 7488238 w 9045577"/>
              <a:gd name="connsiteY1143" fmla="*/ 3351214 h 4510089"/>
              <a:gd name="connsiteX1144" fmla="*/ 7510463 w 9045577"/>
              <a:gd name="connsiteY1144" fmla="*/ 3330576 h 4510089"/>
              <a:gd name="connsiteX1145" fmla="*/ 7435057 w 9045577"/>
              <a:gd name="connsiteY1145" fmla="*/ 3330576 h 4510089"/>
              <a:gd name="connsiteX1146" fmla="*/ 7458076 w 9045577"/>
              <a:gd name="connsiteY1146" fmla="*/ 3351214 h 4510089"/>
              <a:gd name="connsiteX1147" fmla="*/ 7435057 w 9045577"/>
              <a:gd name="connsiteY1147" fmla="*/ 3371852 h 4510089"/>
              <a:gd name="connsiteX1148" fmla="*/ 7412038 w 9045577"/>
              <a:gd name="connsiteY1148" fmla="*/ 3351214 h 4510089"/>
              <a:gd name="connsiteX1149" fmla="*/ 7435057 w 9045577"/>
              <a:gd name="connsiteY1149" fmla="*/ 3330576 h 4510089"/>
              <a:gd name="connsiteX1150" fmla="*/ 7358064 w 9045577"/>
              <a:gd name="connsiteY1150" fmla="*/ 3330576 h 4510089"/>
              <a:gd name="connsiteX1151" fmla="*/ 7378702 w 9045577"/>
              <a:gd name="connsiteY1151" fmla="*/ 3351214 h 4510089"/>
              <a:gd name="connsiteX1152" fmla="*/ 7358064 w 9045577"/>
              <a:gd name="connsiteY1152" fmla="*/ 3371852 h 4510089"/>
              <a:gd name="connsiteX1153" fmla="*/ 7337426 w 9045577"/>
              <a:gd name="connsiteY1153" fmla="*/ 3351214 h 4510089"/>
              <a:gd name="connsiteX1154" fmla="*/ 7358064 w 9045577"/>
              <a:gd name="connsiteY1154" fmla="*/ 3330576 h 4510089"/>
              <a:gd name="connsiteX1155" fmla="*/ 7283451 w 9045577"/>
              <a:gd name="connsiteY1155" fmla="*/ 3330576 h 4510089"/>
              <a:gd name="connsiteX1156" fmla="*/ 7304089 w 9045577"/>
              <a:gd name="connsiteY1156" fmla="*/ 3351214 h 4510089"/>
              <a:gd name="connsiteX1157" fmla="*/ 7283451 w 9045577"/>
              <a:gd name="connsiteY1157" fmla="*/ 3371852 h 4510089"/>
              <a:gd name="connsiteX1158" fmla="*/ 7262813 w 9045577"/>
              <a:gd name="connsiteY1158" fmla="*/ 3351214 h 4510089"/>
              <a:gd name="connsiteX1159" fmla="*/ 7283451 w 9045577"/>
              <a:gd name="connsiteY1159" fmla="*/ 3330576 h 4510089"/>
              <a:gd name="connsiteX1160" fmla="*/ 3044826 w 9045577"/>
              <a:gd name="connsiteY1160" fmla="*/ 3330576 h 4510089"/>
              <a:gd name="connsiteX1161" fmla="*/ 3065464 w 9045577"/>
              <a:gd name="connsiteY1161" fmla="*/ 3351214 h 4510089"/>
              <a:gd name="connsiteX1162" fmla="*/ 3044826 w 9045577"/>
              <a:gd name="connsiteY1162" fmla="*/ 3371852 h 4510089"/>
              <a:gd name="connsiteX1163" fmla="*/ 3024188 w 9045577"/>
              <a:gd name="connsiteY1163" fmla="*/ 3351214 h 4510089"/>
              <a:gd name="connsiteX1164" fmla="*/ 3044826 w 9045577"/>
              <a:gd name="connsiteY1164" fmla="*/ 3330576 h 4510089"/>
              <a:gd name="connsiteX1165" fmla="*/ 2970213 w 9045577"/>
              <a:gd name="connsiteY1165" fmla="*/ 3330576 h 4510089"/>
              <a:gd name="connsiteX1166" fmla="*/ 2990851 w 9045577"/>
              <a:gd name="connsiteY1166" fmla="*/ 3351214 h 4510089"/>
              <a:gd name="connsiteX1167" fmla="*/ 2970213 w 9045577"/>
              <a:gd name="connsiteY1167" fmla="*/ 3371852 h 4510089"/>
              <a:gd name="connsiteX1168" fmla="*/ 2949575 w 9045577"/>
              <a:gd name="connsiteY1168" fmla="*/ 3351214 h 4510089"/>
              <a:gd name="connsiteX1169" fmla="*/ 2970213 w 9045577"/>
              <a:gd name="connsiteY1169" fmla="*/ 3330576 h 4510089"/>
              <a:gd name="connsiteX1170" fmla="*/ 2895601 w 9045577"/>
              <a:gd name="connsiteY1170" fmla="*/ 3330576 h 4510089"/>
              <a:gd name="connsiteX1171" fmla="*/ 2916239 w 9045577"/>
              <a:gd name="connsiteY1171" fmla="*/ 3351214 h 4510089"/>
              <a:gd name="connsiteX1172" fmla="*/ 2895601 w 9045577"/>
              <a:gd name="connsiteY1172" fmla="*/ 3371852 h 4510089"/>
              <a:gd name="connsiteX1173" fmla="*/ 2874963 w 9045577"/>
              <a:gd name="connsiteY1173" fmla="*/ 3351214 h 4510089"/>
              <a:gd name="connsiteX1174" fmla="*/ 2895601 w 9045577"/>
              <a:gd name="connsiteY1174" fmla="*/ 3330576 h 4510089"/>
              <a:gd name="connsiteX1175" fmla="*/ 2820195 w 9045577"/>
              <a:gd name="connsiteY1175" fmla="*/ 3330576 h 4510089"/>
              <a:gd name="connsiteX1176" fmla="*/ 2841627 w 9045577"/>
              <a:gd name="connsiteY1176" fmla="*/ 3351214 h 4510089"/>
              <a:gd name="connsiteX1177" fmla="*/ 2820195 w 9045577"/>
              <a:gd name="connsiteY1177" fmla="*/ 3371852 h 4510089"/>
              <a:gd name="connsiteX1178" fmla="*/ 2798763 w 9045577"/>
              <a:gd name="connsiteY1178" fmla="*/ 3351214 h 4510089"/>
              <a:gd name="connsiteX1179" fmla="*/ 2820195 w 9045577"/>
              <a:gd name="connsiteY1179" fmla="*/ 3330576 h 4510089"/>
              <a:gd name="connsiteX1180" fmla="*/ 2743200 w 9045577"/>
              <a:gd name="connsiteY1180" fmla="*/ 3330576 h 4510089"/>
              <a:gd name="connsiteX1181" fmla="*/ 2765425 w 9045577"/>
              <a:gd name="connsiteY1181" fmla="*/ 3351214 h 4510089"/>
              <a:gd name="connsiteX1182" fmla="*/ 2743200 w 9045577"/>
              <a:gd name="connsiteY1182" fmla="*/ 3371852 h 4510089"/>
              <a:gd name="connsiteX1183" fmla="*/ 2720975 w 9045577"/>
              <a:gd name="connsiteY1183" fmla="*/ 3351214 h 4510089"/>
              <a:gd name="connsiteX1184" fmla="*/ 2743200 w 9045577"/>
              <a:gd name="connsiteY1184" fmla="*/ 3330576 h 4510089"/>
              <a:gd name="connsiteX1185" fmla="*/ 2668588 w 9045577"/>
              <a:gd name="connsiteY1185" fmla="*/ 3330576 h 4510089"/>
              <a:gd name="connsiteX1186" fmla="*/ 2690813 w 9045577"/>
              <a:gd name="connsiteY1186" fmla="*/ 3351214 h 4510089"/>
              <a:gd name="connsiteX1187" fmla="*/ 2668588 w 9045577"/>
              <a:gd name="connsiteY1187" fmla="*/ 3371852 h 4510089"/>
              <a:gd name="connsiteX1188" fmla="*/ 2646363 w 9045577"/>
              <a:gd name="connsiteY1188" fmla="*/ 3351214 h 4510089"/>
              <a:gd name="connsiteX1189" fmla="*/ 2668588 w 9045577"/>
              <a:gd name="connsiteY1189" fmla="*/ 3330576 h 4510089"/>
              <a:gd name="connsiteX1190" fmla="*/ 2590811 w 9045577"/>
              <a:gd name="connsiteY1190" fmla="*/ 3330576 h 4510089"/>
              <a:gd name="connsiteX1191" fmla="*/ 2611447 w 9045577"/>
              <a:gd name="connsiteY1191" fmla="*/ 3351214 h 4510089"/>
              <a:gd name="connsiteX1192" fmla="*/ 2590811 w 9045577"/>
              <a:gd name="connsiteY1192" fmla="*/ 3371852 h 4510089"/>
              <a:gd name="connsiteX1193" fmla="*/ 2570175 w 9045577"/>
              <a:gd name="connsiteY1193" fmla="*/ 3351214 h 4510089"/>
              <a:gd name="connsiteX1194" fmla="*/ 2590811 w 9045577"/>
              <a:gd name="connsiteY1194" fmla="*/ 3330576 h 4510089"/>
              <a:gd name="connsiteX1195" fmla="*/ 2516197 w 9045577"/>
              <a:gd name="connsiteY1195" fmla="*/ 3330576 h 4510089"/>
              <a:gd name="connsiteX1196" fmla="*/ 2536831 w 9045577"/>
              <a:gd name="connsiteY1196" fmla="*/ 3351214 h 4510089"/>
              <a:gd name="connsiteX1197" fmla="*/ 2516197 w 9045577"/>
              <a:gd name="connsiteY1197" fmla="*/ 3371852 h 4510089"/>
              <a:gd name="connsiteX1198" fmla="*/ 2495563 w 9045577"/>
              <a:gd name="connsiteY1198" fmla="*/ 3351214 h 4510089"/>
              <a:gd name="connsiteX1199" fmla="*/ 2516197 w 9045577"/>
              <a:gd name="connsiteY1199" fmla="*/ 3330576 h 4510089"/>
              <a:gd name="connsiteX1200" fmla="*/ 2441587 w 9045577"/>
              <a:gd name="connsiteY1200" fmla="*/ 3330576 h 4510089"/>
              <a:gd name="connsiteX1201" fmla="*/ 2462228 w 9045577"/>
              <a:gd name="connsiteY1201" fmla="*/ 3351214 h 4510089"/>
              <a:gd name="connsiteX1202" fmla="*/ 2441587 w 9045577"/>
              <a:gd name="connsiteY1202" fmla="*/ 3371852 h 4510089"/>
              <a:gd name="connsiteX1203" fmla="*/ 2420946 w 9045577"/>
              <a:gd name="connsiteY1203" fmla="*/ 3351214 h 4510089"/>
              <a:gd name="connsiteX1204" fmla="*/ 2441587 w 9045577"/>
              <a:gd name="connsiteY1204" fmla="*/ 3330576 h 4510089"/>
              <a:gd name="connsiteX1205" fmla="*/ 7964488 w 9045577"/>
              <a:gd name="connsiteY1205" fmla="*/ 3330575 h 4510089"/>
              <a:gd name="connsiteX1206" fmla="*/ 7986713 w 9045577"/>
              <a:gd name="connsiteY1206" fmla="*/ 3351213 h 4510089"/>
              <a:gd name="connsiteX1207" fmla="*/ 7964488 w 9045577"/>
              <a:gd name="connsiteY1207" fmla="*/ 3371851 h 4510089"/>
              <a:gd name="connsiteX1208" fmla="*/ 7942263 w 9045577"/>
              <a:gd name="connsiteY1208" fmla="*/ 3351213 h 4510089"/>
              <a:gd name="connsiteX1209" fmla="*/ 7964488 w 9045577"/>
              <a:gd name="connsiteY1209" fmla="*/ 3330575 h 4510089"/>
              <a:gd name="connsiteX1210" fmla="*/ 7889876 w 9045577"/>
              <a:gd name="connsiteY1210" fmla="*/ 3330575 h 4510089"/>
              <a:gd name="connsiteX1211" fmla="*/ 7912101 w 9045577"/>
              <a:gd name="connsiteY1211" fmla="*/ 3351213 h 4510089"/>
              <a:gd name="connsiteX1212" fmla="*/ 7889876 w 9045577"/>
              <a:gd name="connsiteY1212" fmla="*/ 3371851 h 4510089"/>
              <a:gd name="connsiteX1213" fmla="*/ 7867651 w 9045577"/>
              <a:gd name="connsiteY1213" fmla="*/ 3351213 h 4510089"/>
              <a:gd name="connsiteX1214" fmla="*/ 7889876 w 9045577"/>
              <a:gd name="connsiteY1214" fmla="*/ 3330575 h 4510089"/>
              <a:gd name="connsiteX1215" fmla="*/ 7812089 w 9045577"/>
              <a:gd name="connsiteY1215" fmla="*/ 3330575 h 4510089"/>
              <a:gd name="connsiteX1216" fmla="*/ 7832727 w 9045577"/>
              <a:gd name="connsiteY1216" fmla="*/ 3351213 h 4510089"/>
              <a:gd name="connsiteX1217" fmla="*/ 7812089 w 9045577"/>
              <a:gd name="connsiteY1217" fmla="*/ 3371851 h 4510089"/>
              <a:gd name="connsiteX1218" fmla="*/ 7791451 w 9045577"/>
              <a:gd name="connsiteY1218" fmla="*/ 3351213 h 4510089"/>
              <a:gd name="connsiteX1219" fmla="*/ 7812089 w 9045577"/>
              <a:gd name="connsiteY1219" fmla="*/ 3330575 h 4510089"/>
              <a:gd name="connsiteX1220" fmla="*/ 5465763 w 9045577"/>
              <a:gd name="connsiteY1220" fmla="*/ 3330575 h 4510089"/>
              <a:gd name="connsiteX1221" fmla="*/ 5486401 w 9045577"/>
              <a:gd name="connsiteY1221" fmla="*/ 3351213 h 4510089"/>
              <a:gd name="connsiteX1222" fmla="*/ 5465763 w 9045577"/>
              <a:gd name="connsiteY1222" fmla="*/ 3371851 h 4510089"/>
              <a:gd name="connsiteX1223" fmla="*/ 5445125 w 9045577"/>
              <a:gd name="connsiteY1223" fmla="*/ 3351213 h 4510089"/>
              <a:gd name="connsiteX1224" fmla="*/ 5465763 w 9045577"/>
              <a:gd name="connsiteY1224" fmla="*/ 3330575 h 4510089"/>
              <a:gd name="connsiteX1225" fmla="*/ 5391151 w 9045577"/>
              <a:gd name="connsiteY1225" fmla="*/ 3330575 h 4510089"/>
              <a:gd name="connsiteX1226" fmla="*/ 5411789 w 9045577"/>
              <a:gd name="connsiteY1226" fmla="*/ 3351213 h 4510089"/>
              <a:gd name="connsiteX1227" fmla="*/ 5391151 w 9045577"/>
              <a:gd name="connsiteY1227" fmla="*/ 3371851 h 4510089"/>
              <a:gd name="connsiteX1228" fmla="*/ 5370513 w 9045577"/>
              <a:gd name="connsiteY1228" fmla="*/ 3351213 h 4510089"/>
              <a:gd name="connsiteX1229" fmla="*/ 5391151 w 9045577"/>
              <a:gd name="connsiteY1229" fmla="*/ 3330575 h 4510089"/>
              <a:gd name="connsiteX1230" fmla="*/ 5241926 w 9045577"/>
              <a:gd name="connsiteY1230" fmla="*/ 3330575 h 4510089"/>
              <a:gd name="connsiteX1231" fmla="*/ 5262564 w 9045577"/>
              <a:gd name="connsiteY1231" fmla="*/ 3351213 h 4510089"/>
              <a:gd name="connsiteX1232" fmla="*/ 5241926 w 9045577"/>
              <a:gd name="connsiteY1232" fmla="*/ 3371851 h 4510089"/>
              <a:gd name="connsiteX1233" fmla="*/ 5221288 w 9045577"/>
              <a:gd name="connsiteY1233" fmla="*/ 3351213 h 4510089"/>
              <a:gd name="connsiteX1234" fmla="*/ 5241926 w 9045577"/>
              <a:gd name="connsiteY1234" fmla="*/ 3330575 h 4510089"/>
              <a:gd name="connsiteX1235" fmla="*/ 5164138 w 9045577"/>
              <a:gd name="connsiteY1235" fmla="*/ 3330575 h 4510089"/>
              <a:gd name="connsiteX1236" fmla="*/ 5186363 w 9045577"/>
              <a:gd name="connsiteY1236" fmla="*/ 3351213 h 4510089"/>
              <a:gd name="connsiteX1237" fmla="*/ 5164138 w 9045577"/>
              <a:gd name="connsiteY1237" fmla="*/ 3371851 h 4510089"/>
              <a:gd name="connsiteX1238" fmla="*/ 5141913 w 9045577"/>
              <a:gd name="connsiteY1238" fmla="*/ 3351213 h 4510089"/>
              <a:gd name="connsiteX1239" fmla="*/ 5164138 w 9045577"/>
              <a:gd name="connsiteY1239" fmla="*/ 3330575 h 4510089"/>
              <a:gd name="connsiteX1240" fmla="*/ 5089525 w 9045577"/>
              <a:gd name="connsiteY1240" fmla="*/ 3330575 h 4510089"/>
              <a:gd name="connsiteX1241" fmla="*/ 5111750 w 9045577"/>
              <a:gd name="connsiteY1241" fmla="*/ 3351213 h 4510089"/>
              <a:gd name="connsiteX1242" fmla="*/ 5089525 w 9045577"/>
              <a:gd name="connsiteY1242" fmla="*/ 3371851 h 4510089"/>
              <a:gd name="connsiteX1243" fmla="*/ 5067300 w 9045577"/>
              <a:gd name="connsiteY1243" fmla="*/ 3351213 h 4510089"/>
              <a:gd name="connsiteX1244" fmla="*/ 5089525 w 9045577"/>
              <a:gd name="connsiteY1244" fmla="*/ 3330575 h 4510089"/>
              <a:gd name="connsiteX1245" fmla="*/ 5014119 w 9045577"/>
              <a:gd name="connsiteY1245" fmla="*/ 3330575 h 4510089"/>
              <a:gd name="connsiteX1246" fmla="*/ 5037138 w 9045577"/>
              <a:gd name="connsiteY1246" fmla="*/ 3351213 h 4510089"/>
              <a:gd name="connsiteX1247" fmla="*/ 5014119 w 9045577"/>
              <a:gd name="connsiteY1247" fmla="*/ 3371851 h 4510089"/>
              <a:gd name="connsiteX1248" fmla="*/ 4991100 w 9045577"/>
              <a:gd name="connsiteY1248" fmla="*/ 3351213 h 4510089"/>
              <a:gd name="connsiteX1249" fmla="*/ 5014119 w 9045577"/>
              <a:gd name="connsiteY1249" fmla="*/ 3330575 h 4510089"/>
              <a:gd name="connsiteX1250" fmla="*/ 4937126 w 9045577"/>
              <a:gd name="connsiteY1250" fmla="*/ 3330575 h 4510089"/>
              <a:gd name="connsiteX1251" fmla="*/ 4957764 w 9045577"/>
              <a:gd name="connsiteY1251" fmla="*/ 3351213 h 4510089"/>
              <a:gd name="connsiteX1252" fmla="*/ 4937126 w 9045577"/>
              <a:gd name="connsiteY1252" fmla="*/ 3371851 h 4510089"/>
              <a:gd name="connsiteX1253" fmla="*/ 4916488 w 9045577"/>
              <a:gd name="connsiteY1253" fmla="*/ 3351213 h 4510089"/>
              <a:gd name="connsiteX1254" fmla="*/ 4937126 w 9045577"/>
              <a:gd name="connsiteY1254" fmla="*/ 3330575 h 4510089"/>
              <a:gd name="connsiteX1255" fmla="*/ 4862513 w 9045577"/>
              <a:gd name="connsiteY1255" fmla="*/ 3330575 h 4510089"/>
              <a:gd name="connsiteX1256" fmla="*/ 4883151 w 9045577"/>
              <a:gd name="connsiteY1256" fmla="*/ 3351213 h 4510089"/>
              <a:gd name="connsiteX1257" fmla="*/ 4862513 w 9045577"/>
              <a:gd name="connsiteY1257" fmla="*/ 3371851 h 4510089"/>
              <a:gd name="connsiteX1258" fmla="*/ 4841875 w 9045577"/>
              <a:gd name="connsiteY1258" fmla="*/ 3351213 h 4510089"/>
              <a:gd name="connsiteX1259" fmla="*/ 4862513 w 9045577"/>
              <a:gd name="connsiteY1259" fmla="*/ 3330575 h 4510089"/>
              <a:gd name="connsiteX1260" fmla="*/ 4786313 w 9045577"/>
              <a:gd name="connsiteY1260" fmla="*/ 3330575 h 4510089"/>
              <a:gd name="connsiteX1261" fmla="*/ 4806951 w 9045577"/>
              <a:gd name="connsiteY1261" fmla="*/ 3351213 h 4510089"/>
              <a:gd name="connsiteX1262" fmla="*/ 4786313 w 9045577"/>
              <a:gd name="connsiteY1262" fmla="*/ 3371851 h 4510089"/>
              <a:gd name="connsiteX1263" fmla="*/ 4765675 w 9045577"/>
              <a:gd name="connsiteY1263" fmla="*/ 3351213 h 4510089"/>
              <a:gd name="connsiteX1264" fmla="*/ 4786313 w 9045577"/>
              <a:gd name="connsiteY1264" fmla="*/ 3330575 h 4510089"/>
              <a:gd name="connsiteX1265" fmla="*/ 4710113 w 9045577"/>
              <a:gd name="connsiteY1265" fmla="*/ 3330575 h 4510089"/>
              <a:gd name="connsiteX1266" fmla="*/ 4732338 w 9045577"/>
              <a:gd name="connsiteY1266" fmla="*/ 3351213 h 4510089"/>
              <a:gd name="connsiteX1267" fmla="*/ 4710113 w 9045577"/>
              <a:gd name="connsiteY1267" fmla="*/ 3371851 h 4510089"/>
              <a:gd name="connsiteX1268" fmla="*/ 4687888 w 9045577"/>
              <a:gd name="connsiteY1268" fmla="*/ 3351213 h 4510089"/>
              <a:gd name="connsiteX1269" fmla="*/ 4710113 w 9045577"/>
              <a:gd name="connsiteY1269" fmla="*/ 3330575 h 4510089"/>
              <a:gd name="connsiteX1270" fmla="*/ 4635500 w 9045577"/>
              <a:gd name="connsiteY1270" fmla="*/ 3330575 h 4510089"/>
              <a:gd name="connsiteX1271" fmla="*/ 4657725 w 9045577"/>
              <a:gd name="connsiteY1271" fmla="*/ 3351213 h 4510089"/>
              <a:gd name="connsiteX1272" fmla="*/ 4635500 w 9045577"/>
              <a:gd name="connsiteY1272" fmla="*/ 3371851 h 4510089"/>
              <a:gd name="connsiteX1273" fmla="*/ 4613275 w 9045577"/>
              <a:gd name="connsiteY1273" fmla="*/ 3351213 h 4510089"/>
              <a:gd name="connsiteX1274" fmla="*/ 4635500 w 9045577"/>
              <a:gd name="connsiteY1274" fmla="*/ 3330575 h 4510089"/>
              <a:gd name="connsiteX1275" fmla="*/ 4560094 w 9045577"/>
              <a:gd name="connsiteY1275" fmla="*/ 3330575 h 4510089"/>
              <a:gd name="connsiteX1276" fmla="*/ 4583113 w 9045577"/>
              <a:gd name="connsiteY1276" fmla="*/ 3351213 h 4510089"/>
              <a:gd name="connsiteX1277" fmla="*/ 4560094 w 9045577"/>
              <a:gd name="connsiteY1277" fmla="*/ 3371851 h 4510089"/>
              <a:gd name="connsiteX1278" fmla="*/ 4537075 w 9045577"/>
              <a:gd name="connsiteY1278" fmla="*/ 3351213 h 4510089"/>
              <a:gd name="connsiteX1279" fmla="*/ 4560094 w 9045577"/>
              <a:gd name="connsiteY1279" fmla="*/ 3330575 h 4510089"/>
              <a:gd name="connsiteX1280" fmla="*/ 3272631 w 9045577"/>
              <a:gd name="connsiteY1280" fmla="*/ 3330575 h 4510089"/>
              <a:gd name="connsiteX1281" fmla="*/ 3295650 w 9045577"/>
              <a:gd name="connsiteY1281" fmla="*/ 3351213 h 4510089"/>
              <a:gd name="connsiteX1282" fmla="*/ 3272631 w 9045577"/>
              <a:gd name="connsiteY1282" fmla="*/ 3371851 h 4510089"/>
              <a:gd name="connsiteX1283" fmla="*/ 3249612 w 9045577"/>
              <a:gd name="connsiteY1283" fmla="*/ 3351213 h 4510089"/>
              <a:gd name="connsiteX1284" fmla="*/ 3272631 w 9045577"/>
              <a:gd name="connsiteY1284" fmla="*/ 3330575 h 4510089"/>
              <a:gd name="connsiteX1285" fmla="*/ 3197225 w 9045577"/>
              <a:gd name="connsiteY1285" fmla="*/ 3330575 h 4510089"/>
              <a:gd name="connsiteX1286" fmla="*/ 3219450 w 9045577"/>
              <a:gd name="connsiteY1286" fmla="*/ 3351213 h 4510089"/>
              <a:gd name="connsiteX1287" fmla="*/ 3197225 w 9045577"/>
              <a:gd name="connsiteY1287" fmla="*/ 3371851 h 4510089"/>
              <a:gd name="connsiteX1288" fmla="*/ 3175000 w 9045577"/>
              <a:gd name="connsiteY1288" fmla="*/ 3351213 h 4510089"/>
              <a:gd name="connsiteX1289" fmla="*/ 3197225 w 9045577"/>
              <a:gd name="connsiteY1289" fmla="*/ 3330575 h 4510089"/>
              <a:gd name="connsiteX1290" fmla="*/ 3122612 w 9045577"/>
              <a:gd name="connsiteY1290" fmla="*/ 3330575 h 4510089"/>
              <a:gd name="connsiteX1291" fmla="*/ 3144837 w 9045577"/>
              <a:gd name="connsiteY1291" fmla="*/ 3351213 h 4510089"/>
              <a:gd name="connsiteX1292" fmla="*/ 3122612 w 9045577"/>
              <a:gd name="connsiteY1292" fmla="*/ 3371851 h 4510089"/>
              <a:gd name="connsiteX1293" fmla="*/ 3100387 w 9045577"/>
              <a:gd name="connsiteY1293" fmla="*/ 3351213 h 4510089"/>
              <a:gd name="connsiteX1294" fmla="*/ 3122612 w 9045577"/>
              <a:gd name="connsiteY1294" fmla="*/ 3330575 h 4510089"/>
              <a:gd name="connsiteX1295" fmla="*/ 7889876 w 9045577"/>
              <a:gd name="connsiteY1295" fmla="*/ 3255963 h 4510089"/>
              <a:gd name="connsiteX1296" fmla="*/ 7912101 w 9045577"/>
              <a:gd name="connsiteY1296" fmla="*/ 3276601 h 4510089"/>
              <a:gd name="connsiteX1297" fmla="*/ 7889876 w 9045577"/>
              <a:gd name="connsiteY1297" fmla="*/ 3297239 h 4510089"/>
              <a:gd name="connsiteX1298" fmla="*/ 7867651 w 9045577"/>
              <a:gd name="connsiteY1298" fmla="*/ 3276601 h 4510089"/>
              <a:gd name="connsiteX1299" fmla="*/ 7889876 w 9045577"/>
              <a:gd name="connsiteY1299" fmla="*/ 3255963 h 4510089"/>
              <a:gd name="connsiteX1300" fmla="*/ 7662864 w 9045577"/>
              <a:gd name="connsiteY1300" fmla="*/ 3255963 h 4510089"/>
              <a:gd name="connsiteX1301" fmla="*/ 7683502 w 9045577"/>
              <a:gd name="connsiteY1301" fmla="*/ 3276601 h 4510089"/>
              <a:gd name="connsiteX1302" fmla="*/ 7662864 w 9045577"/>
              <a:gd name="connsiteY1302" fmla="*/ 3297239 h 4510089"/>
              <a:gd name="connsiteX1303" fmla="*/ 7642226 w 9045577"/>
              <a:gd name="connsiteY1303" fmla="*/ 3276601 h 4510089"/>
              <a:gd name="connsiteX1304" fmla="*/ 7662864 w 9045577"/>
              <a:gd name="connsiteY1304" fmla="*/ 3255963 h 4510089"/>
              <a:gd name="connsiteX1305" fmla="*/ 7586664 w 9045577"/>
              <a:gd name="connsiteY1305" fmla="*/ 3255963 h 4510089"/>
              <a:gd name="connsiteX1306" fmla="*/ 7607302 w 9045577"/>
              <a:gd name="connsiteY1306" fmla="*/ 3276601 h 4510089"/>
              <a:gd name="connsiteX1307" fmla="*/ 7586664 w 9045577"/>
              <a:gd name="connsiteY1307" fmla="*/ 3297239 h 4510089"/>
              <a:gd name="connsiteX1308" fmla="*/ 7566026 w 9045577"/>
              <a:gd name="connsiteY1308" fmla="*/ 3276601 h 4510089"/>
              <a:gd name="connsiteX1309" fmla="*/ 7586664 w 9045577"/>
              <a:gd name="connsiteY1309" fmla="*/ 3255963 h 4510089"/>
              <a:gd name="connsiteX1310" fmla="*/ 7510463 w 9045577"/>
              <a:gd name="connsiteY1310" fmla="*/ 3255963 h 4510089"/>
              <a:gd name="connsiteX1311" fmla="*/ 7532688 w 9045577"/>
              <a:gd name="connsiteY1311" fmla="*/ 3276601 h 4510089"/>
              <a:gd name="connsiteX1312" fmla="*/ 7510463 w 9045577"/>
              <a:gd name="connsiteY1312" fmla="*/ 3297239 h 4510089"/>
              <a:gd name="connsiteX1313" fmla="*/ 7488238 w 9045577"/>
              <a:gd name="connsiteY1313" fmla="*/ 3276601 h 4510089"/>
              <a:gd name="connsiteX1314" fmla="*/ 7510463 w 9045577"/>
              <a:gd name="connsiteY1314" fmla="*/ 3255963 h 4510089"/>
              <a:gd name="connsiteX1315" fmla="*/ 7435057 w 9045577"/>
              <a:gd name="connsiteY1315" fmla="*/ 3255963 h 4510089"/>
              <a:gd name="connsiteX1316" fmla="*/ 7458076 w 9045577"/>
              <a:gd name="connsiteY1316" fmla="*/ 3276601 h 4510089"/>
              <a:gd name="connsiteX1317" fmla="*/ 7435057 w 9045577"/>
              <a:gd name="connsiteY1317" fmla="*/ 3297239 h 4510089"/>
              <a:gd name="connsiteX1318" fmla="*/ 7412038 w 9045577"/>
              <a:gd name="connsiteY1318" fmla="*/ 3276601 h 4510089"/>
              <a:gd name="connsiteX1319" fmla="*/ 7435057 w 9045577"/>
              <a:gd name="connsiteY1319" fmla="*/ 3255963 h 4510089"/>
              <a:gd name="connsiteX1320" fmla="*/ 5543550 w 9045577"/>
              <a:gd name="connsiteY1320" fmla="*/ 3255963 h 4510089"/>
              <a:gd name="connsiteX1321" fmla="*/ 5565775 w 9045577"/>
              <a:gd name="connsiteY1321" fmla="*/ 3276601 h 4510089"/>
              <a:gd name="connsiteX1322" fmla="*/ 5543550 w 9045577"/>
              <a:gd name="connsiteY1322" fmla="*/ 3297239 h 4510089"/>
              <a:gd name="connsiteX1323" fmla="*/ 5521325 w 9045577"/>
              <a:gd name="connsiteY1323" fmla="*/ 3276601 h 4510089"/>
              <a:gd name="connsiteX1324" fmla="*/ 5543550 w 9045577"/>
              <a:gd name="connsiteY1324" fmla="*/ 3255963 h 4510089"/>
              <a:gd name="connsiteX1325" fmla="*/ 5465763 w 9045577"/>
              <a:gd name="connsiteY1325" fmla="*/ 3255963 h 4510089"/>
              <a:gd name="connsiteX1326" fmla="*/ 5486401 w 9045577"/>
              <a:gd name="connsiteY1326" fmla="*/ 3276601 h 4510089"/>
              <a:gd name="connsiteX1327" fmla="*/ 5465763 w 9045577"/>
              <a:gd name="connsiteY1327" fmla="*/ 3297239 h 4510089"/>
              <a:gd name="connsiteX1328" fmla="*/ 5445125 w 9045577"/>
              <a:gd name="connsiteY1328" fmla="*/ 3276601 h 4510089"/>
              <a:gd name="connsiteX1329" fmla="*/ 5465763 w 9045577"/>
              <a:gd name="connsiteY1329" fmla="*/ 3255963 h 4510089"/>
              <a:gd name="connsiteX1330" fmla="*/ 5241926 w 9045577"/>
              <a:gd name="connsiteY1330" fmla="*/ 3255963 h 4510089"/>
              <a:gd name="connsiteX1331" fmla="*/ 5262564 w 9045577"/>
              <a:gd name="connsiteY1331" fmla="*/ 3276601 h 4510089"/>
              <a:gd name="connsiteX1332" fmla="*/ 5241926 w 9045577"/>
              <a:gd name="connsiteY1332" fmla="*/ 3297239 h 4510089"/>
              <a:gd name="connsiteX1333" fmla="*/ 5221288 w 9045577"/>
              <a:gd name="connsiteY1333" fmla="*/ 3276601 h 4510089"/>
              <a:gd name="connsiteX1334" fmla="*/ 5241926 w 9045577"/>
              <a:gd name="connsiteY1334" fmla="*/ 3255963 h 4510089"/>
              <a:gd name="connsiteX1335" fmla="*/ 5164138 w 9045577"/>
              <a:gd name="connsiteY1335" fmla="*/ 3255963 h 4510089"/>
              <a:gd name="connsiteX1336" fmla="*/ 5186363 w 9045577"/>
              <a:gd name="connsiteY1336" fmla="*/ 3276601 h 4510089"/>
              <a:gd name="connsiteX1337" fmla="*/ 5164138 w 9045577"/>
              <a:gd name="connsiteY1337" fmla="*/ 3297239 h 4510089"/>
              <a:gd name="connsiteX1338" fmla="*/ 5141913 w 9045577"/>
              <a:gd name="connsiteY1338" fmla="*/ 3276601 h 4510089"/>
              <a:gd name="connsiteX1339" fmla="*/ 5164138 w 9045577"/>
              <a:gd name="connsiteY1339" fmla="*/ 3255963 h 4510089"/>
              <a:gd name="connsiteX1340" fmla="*/ 5089525 w 9045577"/>
              <a:gd name="connsiteY1340" fmla="*/ 3255963 h 4510089"/>
              <a:gd name="connsiteX1341" fmla="*/ 5111750 w 9045577"/>
              <a:gd name="connsiteY1341" fmla="*/ 3276601 h 4510089"/>
              <a:gd name="connsiteX1342" fmla="*/ 5089525 w 9045577"/>
              <a:gd name="connsiteY1342" fmla="*/ 3297239 h 4510089"/>
              <a:gd name="connsiteX1343" fmla="*/ 5067300 w 9045577"/>
              <a:gd name="connsiteY1343" fmla="*/ 3276601 h 4510089"/>
              <a:gd name="connsiteX1344" fmla="*/ 5089525 w 9045577"/>
              <a:gd name="connsiteY1344" fmla="*/ 3255963 h 4510089"/>
              <a:gd name="connsiteX1345" fmla="*/ 5014119 w 9045577"/>
              <a:gd name="connsiteY1345" fmla="*/ 3255963 h 4510089"/>
              <a:gd name="connsiteX1346" fmla="*/ 5037138 w 9045577"/>
              <a:gd name="connsiteY1346" fmla="*/ 3276601 h 4510089"/>
              <a:gd name="connsiteX1347" fmla="*/ 5014119 w 9045577"/>
              <a:gd name="connsiteY1347" fmla="*/ 3297239 h 4510089"/>
              <a:gd name="connsiteX1348" fmla="*/ 4991100 w 9045577"/>
              <a:gd name="connsiteY1348" fmla="*/ 3276601 h 4510089"/>
              <a:gd name="connsiteX1349" fmla="*/ 5014119 w 9045577"/>
              <a:gd name="connsiteY1349" fmla="*/ 3255963 h 4510089"/>
              <a:gd name="connsiteX1350" fmla="*/ 4937126 w 9045577"/>
              <a:gd name="connsiteY1350" fmla="*/ 3255963 h 4510089"/>
              <a:gd name="connsiteX1351" fmla="*/ 4957764 w 9045577"/>
              <a:gd name="connsiteY1351" fmla="*/ 3276601 h 4510089"/>
              <a:gd name="connsiteX1352" fmla="*/ 4937126 w 9045577"/>
              <a:gd name="connsiteY1352" fmla="*/ 3297239 h 4510089"/>
              <a:gd name="connsiteX1353" fmla="*/ 4916488 w 9045577"/>
              <a:gd name="connsiteY1353" fmla="*/ 3276601 h 4510089"/>
              <a:gd name="connsiteX1354" fmla="*/ 4937126 w 9045577"/>
              <a:gd name="connsiteY1354" fmla="*/ 3255963 h 4510089"/>
              <a:gd name="connsiteX1355" fmla="*/ 4862513 w 9045577"/>
              <a:gd name="connsiteY1355" fmla="*/ 3255963 h 4510089"/>
              <a:gd name="connsiteX1356" fmla="*/ 4883151 w 9045577"/>
              <a:gd name="connsiteY1356" fmla="*/ 3276601 h 4510089"/>
              <a:gd name="connsiteX1357" fmla="*/ 4862513 w 9045577"/>
              <a:gd name="connsiteY1357" fmla="*/ 3297239 h 4510089"/>
              <a:gd name="connsiteX1358" fmla="*/ 4841875 w 9045577"/>
              <a:gd name="connsiteY1358" fmla="*/ 3276601 h 4510089"/>
              <a:gd name="connsiteX1359" fmla="*/ 4862513 w 9045577"/>
              <a:gd name="connsiteY1359" fmla="*/ 3255963 h 4510089"/>
              <a:gd name="connsiteX1360" fmla="*/ 4786313 w 9045577"/>
              <a:gd name="connsiteY1360" fmla="*/ 3255963 h 4510089"/>
              <a:gd name="connsiteX1361" fmla="*/ 4806951 w 9045577"/>
              <a:gd name="connsiteY1361" fmla="*/ 3276601 h 4510089"/>
              <a:gd name="connsiteX1362" fmla="*/ 4786313 w 9045577"/>
              <a:gd name="connsiteY1362" fmla="*/ 3297239 h 4510089"/>
              <a:gd name="connsiteX1363" fmla="*/ 4765675 w 9045577"/>
              <a:gd name="connsiteY1363" fmla="*/ 3276601 h 4510089"/>
              <a:gd name="connsiteX1364" fmla="*/ 4786313 w 9045577"/>
              <a:gd name="connsiteY1364" fmla="*/ 3255963 h 4510089"/>
              <a:gd name="connsiteX1365" fmla="*/ 4710113 w 9045577"/>
              <a:gd name="connsiteY1365" fmla="*/ 3255963 h 4510089"/>
              <a:gd name="connsiteX1366" fmla="*/ 4732338 w 9045577"/>
              <a:gd name="connsiteY1366" fmla="*/ 3276601 h 4510089"/>
              <a:gd name="connsiteX1367" fmla="*/ 4710113 w 9045577"/>
              <a:gd name="connsiteY1367" fmla="*/ 3297239 h 4510089"/>
              <a:gd name="connsiteX1368" fmla="*/ 4687888 w 9045577"/>
              <a:gd name="connsiteY1368" fmla="*/ 3276601 h 4510089"/>
              <a:gd name="connsiteX1369" fmla="*/ 4710113 w 9045577"/>
              <a:gd name="connsiteY1369" fmla="*/ 3255963 h 4510089"/>
              <a:gd name="connsiteX1370" fmla="*/ 4635500 w 9045577"/>
              <a:gd name="connsiteY1370" fmla="*/ 3255963 h 4510089"/>
              <a:gd name="connsiteX1371" fmla="*/ 4657725 w 9045577"/>
              <a:gd name="connsiteY1371" fmla="*/ 3276601 h 4510089"/>
              <a:gd name="connsiteX1372" fmla="*/ 4635500 w 9045577"/>
              <a:gd name="connsiteY1372" fmla="*/ 3297239 h 4510089"/>
              <a:gd name="connsiteX1373" fmla="*/ 4613275 w 9045577"/>
              <a:gd name="connsiteY1373" fmla="*/ 3276601 h 4510089"/>
              <a:gd name="connsiteX1374" fmla="*/ 4635500 w 9045577"/>
              <a:gd name="connsiteY1374" fmla="*/ 3255963 h 4510089"/>
              <a:gd name="connsiteX1375" fmla="*/ 4560094 w 9045577"/>
              <a:gd name="connsiteY1375" fmla="*/ 3255963 h 4510089"/>
              <a:gd name="connsiteX1376" fmla="*/ 4583113 w 9045577"/>
              <a:gd name="connsiteY1376" fmla="*/ 3276601 h 4510089"/>
              <a:gd name="connsiteX1377" fmla="*/ 4560094 w 9045577"/>
              <a:gd name="connsiteY1377" fmla="*/ 3297239 h 4510089"/>
              <a:gd name="connsiteX1378" fmla="*/ 4537075 w 9045577"/>
              <a:gd name="connsiteY1378" fmla="*/ 3276601 h 4510089"/>
              <a:gd name="connsiteX1379" fmla="*/ 4560094 w 9045577"/>
              <a:gd name="connsiteY1379" fmla="*/ 3255963 h 4510089"/>
              <a:gd name="connsiteX1380" fmla="*/ 3272631 w 9045577"/>
              <a:gd name="connsiteY1380" fmla="*/ 3255963 h 4510089"/>
              <a:gd name="connsiteX1381" fmla="*/ 3295650 w 9045577"/>
              <a:gd name="connsiteY1381" fmla="*/ 3276601 h 4510089"/>
              <a:gd name="connsiteX1382" fmla="*/ 3272631 w 9045577"/>
              <a:gd name="connsiteY1382" fmla="*/ 3297239 h 4510089"/>
              <a:gd name="connsiteX1383" fmla="*/ 3249612 w 9045577"/>
              <a:gd name="connsiteY1383" fmla="*/ 3276601 h 4510089"/>
              <a:gd name="connsiteX1384" fmla="*/ 3272631 w 9045577"/>
              <a:gd name="connsiteY1384" fmla="*/ 3255963 h 4510089"/>
              <a:gd name="connsiteX1385" fmla="*/ 3197225 w 9045577"/>
              <a:gd name="connsiteY1385" fmla="*/ 3255963 h 4510089"/>
              <a:gd name="connsiteX1386" fmla="*/ 3219450 w 9045577"/>
              <a:gd name="connsiteY1386" fmla="*/ 3276601 h 4510089"/>
              <a:gd name="connsiteX1387" fmla="*/ 3197225 w 9045577"/>
              <a:gd name="connsiteY1387" fmla="*/ 3297239 h 4510089"/>
              <a:gd name="connsiteX1388" fmla="*/ 3175000 w 9045577"/>
              <a:gd name="connsiteY1388" fmla="*/ 3276601 h 4510089"/>
              <a:gd name="connsiteX1389" fmla="*/ 3197225 w 9045577"/>
              <a:gd name="connsiteY1389" fmla="*/ 3255963 h 4510089"/>
              <a:gd name="connsiteX1390" fmla="*/ 3122612 w 9045577"/>
              <a:gd name="connsiteY1390" fmla="*/ 3255963 h 4510089"/>
              <a:gd name="connsiteX1391" fmla="*/ 3144837 w 9045577"/>
              <a:gd name="connsiteY1391" fmla="*/ 3276601 h 4510089"/>
              <a:gd name="connsiteX1392" fmla="*/ 3122612 w 9045577"/>
              <a:gd name="connsiteY1392" fmla="*/ 3297239 h 4510089"/>
              <a:gd name="connsiteX1393" fmla="*/ 3100387 w 9045577"/>
              <a:gd name="connsiteY1393" fmla="*/ 3276601 h 4510089"/>
              <a:gd name="connsiteX1394" fmla="*/ 3122612 w 9045577"/>
              <a:gd name="connsiteY1394" fmla="*/ 3255963 h 4510089"/>
              <a:gd name="connsiteX1395" fmla="*/ 3044826 w 9045577"/>
              <a:gd name="connsiteY1395" fmla="*/ 3255963 h 4510089"/>
              <a:gd name="connsiteX1396" fmla="*/ 3065464 w 9045577"/>
              <a:gd name="connsiteY1396" fmla="*/ 3276601 h 4510089"/>
              <a:gd name="connsiteX1397" fmla="*/ 3044826 w 9045577"/>
              <a:gd name="connsiteY1397" fmla="*/ 3297239 h 4510089"/>
              <a:gd name="connsiteX1398" fmla="*/ 3024188 w 9045577"/>
              <a:gd name="connsiteY1398" fmla="*/ 3276601 h 4510089"/>
              <a:gd name="connsiteX1399" fmla="*/ 3044826 w 9045577"/>
              <a:gd name="connsiteY1399" fmla="*/ 3255963 h 4510089"/>
              <a:gd name="connsiteX1400" fmla="*/ 2970213 w 9045577"/>
              <a:gd name="connsiteY1400" fmla="*/ 3255963 h 4510089"/>
              <a:gd name="connsiteX1401" fmla="*/ 2990851 w 9045577"/>
              <a:gd name="connsiteY1401" fmla="*/ 3276601 h 4510089"/>
              <a:gd name="connsiteX1402" fmla="*/ 2970213 w 9045577"/>
              <a:gd name="connsiteY1402" fmla="*/ 3297239 h 4510089"/>
              <a:gd name="connsiteX1403" fmla="*/ 2949575 w 9045577"/>
              <a:gd name="connsiteY1403" fmla="*/ 3276601 h 4510089"/>
              <a:gd name="connsiteX1404" fmla="*/ 2970213 w 9045577"/>
              <a:gd name="connsiteY1404" fmla="*/ 3255963 h 4510089"/>
              <a:gd name="connsiteX1405" fmla="*/ 2895601 w 9045577"/>
              <a:gd name="connsiteY1405" fmla="*/ 3255963 h 4510089"/>
              <a:gd name="connsiteX1406" fmla="*/ 2916239 w 9045577"/>
              <a:gd name="connsiteY1406" fmla="*/ 3276601 h 4510089"/>
              <a:gd name="connsiteX1407" fmla="*/ 2895601 w 9045577"/>
              <a:gd name="connsiteY1407" fmla="*/ 3297239 h 4510089"/>
              <a:gd name="connsiteX1408" fmla="*/ 2874963 w 9045577"/>
              <a:gd name="connsiteY1408" fmla="*/ 3276601 h 4510089"/>
              <a:gd name="connsiteX1409" fmla="*/ 2895601 w 9045577"/>
              <a:gd name="connsiteY1409" fmla="*/ 3255963 h 4510089"/>
              <a:gd name="connsiteX1410" fmla="*/ 2820195 w 9045577"/>
              <a:gd name="connsiteY1410" fmla="*/ 3255963 h 4510089"/>
              <a:gd name="connsiteX1411" fmla="*/ 2841627 w 9045577"/>
              <a:gd name="connsiteY1411" fmla="*/ 3276601 h 4510089"/>
              <a:gd name="connsiteX1412" fmla="*/ 2820195 w 9045577"/>
              <a:gd name="connsiteY1412" fmla="*/ 3297239 h 4510089"/>
              <a:gd name="connsiteX1413" fmla="*/ 2798763 w 9045577"/>
              <a:gd name="connsiteY1413" fmla="*/ 3276601 h 4510089"/>
              <a:gd name="connsiteX1414" fmla="*/ 2820195 w 9045577"/>
              <a:gd name="connsiteY1414" fmla="*/ 3255963 h 4510089"/>
              <a:gd name="connsiteX1415" fmla="*/ 2743200 w 9045577"/>
              <a:gd name="connsiteY1415" fmla="*/ 3255963 h 4510089"/>
              <a:gd name="connsiteX1416" fmla="*/ 2765425 w 9045577"/>
              <a:gd name="connsiteY1416" fmla="*/ 3276601 h 4510089"/>
              <a:gd name="connsiteX1417" fmla="*/ 2743200 w 9045577"/>
              <a:gd name="connsiteY1417" fmla="*/ 3297239 h 4510089"/>
              <a:gd name="connsiteX1418" fmla="*/ 2720975 w 9045577"/>
              <a:gd name="connsiteY1418" fmla="*/ 3276601 h 4510089"/>
              <a:gd name="connsiteX1419" fmla="*/ 2743200 w 9045577"/>
              <a:gd name="connsiteY1419" fmla="*/ 3255963 h 4510089"/>
              <a:gd name="connsiteX1420" fmla="*/ 2668588 w 9045577"/>
              <a:gd name="connsiteY1420" fmla="*/ 3255963 h 4510089"/>
              <a:gd name="connsiteX1421" fmla="*/ 2690813 w 9045577"/>
              <a:gd name="connsiteY1421" fmla="*/ 3276601 h 4510089"/>
              <a:gd name="connsiteX1422" fmla="*/ 2668588 w 9045577"/>
              <a:gd name="connsiteY1422" fmla="*/ 3297239 h 4510089"/>
              <a:gd name="connsiteX1423" fmla="*/ 2646363 w 9045577"/>
              <a:gd name="connsiteY1423" fmla="*/ 3276601 h 4510089"/>
              <a:gd name="connsiteX1424" fmla="*/ 2668588 w 9045577"/>
              <a:gd name="connsiteY1424" fmla="*/ 3255963 h 4510089"/>
              <a:gd name="connsiteX1425" fmla="*/ 2590811 w 9045577"/>
              <a:gd name="connsiteY1425" fmla="*/ 3255963 h 4510089"/>
              <a:gd name="connsiteX1426" fmla="*/ 2611447 w 9045577"/>
              <a:gd name="connsiteY1426" fmla="*/ 3276601 h 4510089"/>
              <a:gd name="connsiteX1427" fmla="*/ 2590811 w 9045577"/>
              <a:gd name="connsiteY1427" fmla="*/ 3297239 h 4510089"/>
              <a:gd name="connsiteX1428" fmla="*/ 2570175 w 9045577"/>
              <a:gd name="connsiteY1428" fmla="*/ 3276601 h 4510089"/>
              <a:gd name="connsiteX1429" fmla="*/ 2590811 w 9045577"/>
              <a:gd name="connsiteY1429" fmla="*/ 3255963 h 4510089"/>
              <a:gd name="connsiteX1430" fmla="*/ 2516197 w 9045577"/>
              <a:gd name="connsiteY1430" fmla="*/ 3255963 h 4510089"/>
              <a:gd name="connsiteX1431" fmla="*/ 2536831 w 9045577"/>
              <a:gd name="connsiteY1431" fmla="*/ 3276601 h 4510089"/>
              <a:gd name="connsiteX1432" fmla="*/ 2516197 w 9045577"/>
              <a:gd name="connsiteY1432" fmla="*/ 3297239 h 4510089"/>
              <a:gd name="connsiteX1433" fmla="*/ 2495563 w 9045577"/>
              <a:gd name="connsiteY1433" fmla="*/ 3276601 h 4510089"/>
              <a:gd name="connsiteX1434" fmla="*/ 2516197 w 9045577"/>
              <a:gd name="connsiteY1434" fmla="*/ 3255963 h 4510089"/>
              <a:gd name="connsiteX1435" fmla="*/ 2441587 w 9045577"/>
              <a:gd name="connsiteY1435" fmla="*/ 3255963 h 4510089"/>
              <a:gd name="connsiteX1436" fmla="*/ 2462228 w 9045577"/>
              <a:gd name="connsiteY1436" fmla="*/ 3276601 h 4510089"/>
              <a:gd name="connsiteX1437" fmla="*/ 2441587 w 9045577"/>
              <a:gd name="connsiteY1437" fmla="*/ 3297239 h 4510089"/>
              <a:gd name="connsiteX1438" fmla="*/ 2420946 w 9045577"/>
              <a:gd name="connsiteY1438" fmla="*/ 3276601 h 4510089"/>
              <a:gd name="connsiteX1439" fmla="*/ 2441587 w 9045577"/>
              <a:gd name="connsiteY1439" fmla="*/ 3255963 h 4510089"/>
              <a:gd name="connsiteX1440" fmla="*/ 2365389 w 9045577"/>
              <a:gd name="connsiteY1440" fmla="*/ 3255963 h 4510089"/>
              <a:gd name="connsiteX1441" fmla="*/ 2386023 w 9045577"/>
              <a:gd name="connsiteY1441" fmla="*/ 3276601 h 4510089"/>
              <a:gd name="connsiteX1442" fmla="*/ 2365389 w 9045577"/>
              <a:gd name="connsiteY1442" fmla="*/ 3297239 h 4510089"/>
              <a:gd name="connsiteX1443" fmla="*/ 2344750 w 9045577"/>
              <a:gd name="connsiteY1443" fmla="*/ 3276601 h 4510089"/>
              <a:gd name="connsiteX1444" fmla="*/ 2365389 w 9045577"/>
              <a:gd name="connsiteY1444" fmla="*/ 3255963 h 4510089"/>
              <a:gd name="connsiteX1445" fmla="*/ 8040689 w 9045577"/>
              <a:gd name="connsiteY1445" fmla="*/ 3179763 h 4510089"/>
              <a:gd name="connsiteX1446" fmla="*/ 8061327 w 9045577"/>
              <a:gd name="connsiteY1446" fmla="*/ 3200401 h 4510089"/>
              <a:gd name="connsiteX1447" fmla="*/ 8040689 w 9045577"/>
              <a:gd name="connsiteY1447" fmla="*/ 3221039 h 4510089"/>
              <a:gd name="connsiteX1448" fmla="*/ 8020051 w 9045577"/>
              <a:gd name="connsiteY1448" fmla="*/ 3200401 h 4510089"/>
              <a:gd name="connsiteX1449" fmla="*/ 8040689 w 9045577"/>
              <a:gd name="connsiteY1449" fmla="*/ 3179763 h 4510089"/>
              <a:gd name="connsiteX1450" fmla="*/ 7586664 w 9045577"/>
              <a:gd name="connsiteY1450" fmla="*/ 3179763 h 4510089"/>
              <a:gd name="connsiteX1451" fmla="*/ 7607302 w 9045577"/>
              <a:gd name="connsiteY1451" fmla="*/ 3200401 h 4510089"/>
              <a:gd name="connsiteX1452" fmla="*/ 7586664 w 9045577"/>
              <a:gd name="connsiteY1452" fmla="*/ 3221039 h 4510089"/>
              <a:gd name="connsiteX1453" fmla="*/ 7566026 w 9045577"/>
              <a:gd name="connsiteY1453" fmla="*/ 3200401 h 4510089"/>
              <a:gd name="connsiteX1454" fmla="*/ 7586664 w 9045577"/>
              <a:gd name="connsiteY1454" fmla="*/ 3179763 h 4510089"/>
              <a:gd name="connsiteX1455" fmla="*/ 7358064 w 9045577"/>
              <a:gd name="connsiteY1455" fmla="*/ 3179763 h 4510089"/>
              <a:gd name="connsiteX1456" fmla="*/ 7378702 w 9045577"/>
              <a:gd name="connsiteY1456" fmla="*/ 3200401 h 4510089"/>
              <a:gd name="connsiteX1457" fmla="*/ 7358064 w 9045577"/>
              <a:gd name="connsiteY1457" fmla="*/ 3221039 h 4510089"/>
              <a:gd name="connsiteX1458" fmla="*/ 7337426 w 9045577"/>
              <a:gd name="connsiteY1458" fmla="*/ 3200401 h 4510089"/>
              <a:gd name="connsiteX1459" fmla="*/ 7358064 w 9045577"/>
              <a:gd name="connsiteY1459" fmla="*/ 3179763 h 4510089"/>
              <a:gd name="connsiteX1460" fmla="*/ 7283451 w 9045577"/>
              <a:gd name="connsiteY1460" fmla="*/ 3179763 h 4510089"/>
              <a:gd name="connsiteX1461" fmla="*/ 7304089 w 9045577"/>
              <a:gd name="connsiteY1461" fmla="*/ 3200401 h 4510089"/>
              <a:gd name="connsiteX1462" fmla="*/ 7283451 w 9045577"/>
              <a:gd name="connsiteY1462" fmla="*/ 3221039 h 4510089"/>
              <a:gd name="connsiteX1463" fmla="*/ 7262813 w 9045577"/>
              <a:gd name="connsiteY1463" fmla="*/ 3200401 h 4510089"/>
              <a:gd name="connsiteX1464" fmla="*/ 7283451 w 9045577"/>
              <a:gd name="connsiteY1464" fmla="*/ 3179763 h 4510089"/>
              <a:gd name="connsiteX1465" fmla="*/ 5241926 w 9045577"/>
              <a:gd name="connsiteY1465" fmla="*/ 3179763 h 4510089"/>
              <a:gd name="connsiteX1466" fmla="*/ 5262564 w 9045577"/>
              <a:gd name="connsiteY1466" fmla="*/ 3200401 h 4510089"/>
              <a:gd name="connsiteX1467" fmla="*/ 5241926 w 9045577"/>
              <a:gd name="connsiteY1467" fmla="*/ 3221039 h 4510089"/>
              <a:gd name="connsiteX1468" fmla="*/ 5221288 w 9045577"/>
              <a:gd name="connsiteY1468" fmla="*/ 3200401 h 4510089"/>
              <a:gd name="connsiteX1469" fmla="*/ 5241926 w 9045577"/>
              <a:gd name="connsiteY1469" fmla="*/ 3179763 h 4510089"/>
              <a:gd name="connsiteX1470" fmla="*/ 5164138 w 9045577"/>
              <a:gd name="connsiteY1470" fmla="*/ 3179763 h 4510089"/>
              <a:gd name="connsiteX1471" fmla="*/ 5186363 w 9045577"/>
              <a:gd name="connsiteY1471" fmla="*/ 3200401 h 4510089"/>
              <a:gd name="connsiteX1472" fmla="*/ 5164138 w 9045577"/>
              <a:gd name="connsiteY1472" fmla="*/ 3221039 h 4510089"/>
              <a:gd name="connsiteX1473" fmla="*/ 5141913 w 9045577"/>
              <a:gd name="connsiteY1473" fmla="*/ 3200401 h 4510089"/>
              <a:gd name="connsiteX1474" fmla="*/ 5164138 w 9045577"/>
              <a:gd name="connsiteY1474" fmla="*/ 3179763 h 4510089"/>
              <a:gd name="connsiteX1475" fmla="*/ 5089525 w 9045577"/>
              <a:gd name="connsiteY1475" fmla="*/ 3179763 h 4510089"/>
              <a:gd name="connsiteX1476" fmla="*/ 5111750 w 9045577"/>
              <a:gd name="connsiteY1476" fmla="*/ 3200401 h 4510089"/>
              <a:gd name="connsiteX1477" fmla="*/ 5089525 w 9045577"/>
              <a:gd name="connsiteY1477" fmla="*/ 3221039 h 4510089"/>
              <a:gd name="connsiteX1478" fmla="*/ 5067300 w 9045577"/>
              <a:gd name="connsiteY1478" fmla="*/ 3200401 h 4510089"/>
              <a:gd name="connsiteX1479" fmla="*/ 5089525 w 9045577"/>
              <a:gd name="connsiteY1479" fmla="*/ 3179763 h 4510089"/>
              <a:gd name="connsiteX1480" fmla="*/ 5014119 w 9045577"/>
              <a:gd name="connsiteY1480" fmla="*/ 3179763 h 4510089"/>
              <a:gd name="connsiteX1481" fmla="*/ 5037138 w 9045577"/>
              <a:gd name="connsiteY1481" fmla="*/ 3200401 h 4510089"/>
              <a:gd name="connsiteX1482" fmla="*/ 5014119 w 9045577"/>
              <a:gd name="connsiteY1482" fmla="*/ 3221039 h 4510089"/>
              <a:gd name="connsiteX1483" fmla="*/ 4991100 w 9045577"/>
              <a:gd name="connsiteY1483" fmla="*/ 3200401 h 4510089"/>
              <a:gd name="connsiteX1484" fmla="*/ 5014119 w 9045577"/>
              <a:gd name="connsiteY1484" fmla="*/ 3179763 h 4510089"/>
              <a:gd name="connsiteX1485" fmla="*/ 4937126 w 9045577"/>
              <a:gd name="connsiteY1485" fmla="*/ 3179763 h 4510089"/>
              <a:gd name="connsiteX1486" fmla="*/ 4957764 w 9045577"/>
              <a:gd name="connsiteY1486" fmla="*/ 3200401 h 4510089"/>
              <a:gd name="connsiteX1487" fmla="*/ 4937126 w 9045577"/>
              <a:gd name="connsiteY1487" fmla="*/ 3221039 h 4510089"/>
              <a:gd name="connsiteX1488" fmla="*/ 4916488 w 9045577"/>
              <a:gd name="connsiteY1488" fmla="*/ 3200401 h 4510089"/>
              <a:gd name="connsiteX1489" fmla="*/ 4937126 w 9045577"/>
              <a:gd name="connsiteY1489" fmla="*/ 3179763 h 4510089"/>
              <a:gd name="connsiteX1490" fmla="*/ 4862513 w 9045577"/>
              <a:gd name="connsiteY1490" fmla="*/ 3179763 h 4510089"/>
              <a:gd name="connsiteX1491" fmla="*/ 4883151 w 9045577"/>
              <a:gd name="connsiteY1491" fmla="*/ 3200401 h 4510089"/>
              <a:gd name="connsiteX1492" fmla="*/ 4862513 w 9045577"/>
              <a:gd name="connsiteY1492" fmla="*/ 3221039 h 4510089"/>
              <a:gd name="connsiteX1493" fmla="*/ 4841875 w 9045577"/>
              <a:gd name="connsiteY1493" fmla="*/ 3200401 h 4510089"/>
              <a:gd name="connsiteX1494" fmla="*/ 4862513 w 9045577"/>
              <a:gd name="connsiteY1494" fmla="*/ 3179763 h 4510089"/>
              <a:gd name="connsiteX1495" fmla="*/ 4786313 w 9045577"/>
              <a:gd name="connsiteY1495" fmla="*/ 3179763 h 4510089"/>
              <a:gd name="connsiteX1496" fmla="*/ 4806951 w 9045577"/>
              <a:gd name="connsiteY1496" fmla="*/ 3200401 h 4510089"/>
              <a:gd name="connsiteX1497" fmla="*/ 4786313 w 9045577"/>
              <a:gd name="connsiteY1497" fmla="*/ 3221039 h 4510089"/>
              <a:gd name="connsiteX1498" fmla="*/ 4765675 w 9045577"/>
              <a:gd name="connsiteY1498" fmla="*/ 3200401 h 4510089"/>
              <a:gd name="connsiteX1499" fmla="*/ 4786313 w 9045577"/>
              <a:gd name="connsiteY1499" fmla="*/ 3179763 h 4510089"/>
              <a:gd name="connsiteX1500" fmla="*/ 4710113 w 9045577"/>
              <a:gd name="connsiteY1500" fmla="*/ 3179763 h 4510089"/>
              <a:gd name="connsiteX1501" fmla="*/ 4732338 w 9045577"/>
              <a:gd name="connsiteY1501" fmla="*/ 3200401 h 4510089"/>
              <a:gd name="connsiteX1502" fmla="*/ 4710113 w 9045577"/>
              <a:gd name="connsiteY1502" fmla="*/ 3221039 h 4510089"/>
              <a:gd name="connsiteX1503" fmla="*/ 4687888 w 9045577"/>
              <a:gd name="connsiteY1503" fmla="*/ 3200401 h 4510089"/>
              <a:gd name="connsiteX1504" fmla="*/ 4710113 w 9045577"/>
              <a:gd name="connsiteY1504" fmla="*/ 3179763 h 4510089"/>
              <a:gd name="connsiteX1505" fmla="*/ 4635500 w 9045577"/>
              <a:gd name="connsiteY1505" fmla="*/ 3179763 h 4510089"/>
              <a:gd name="connsiteX1506" fmla="*/ 4657725 w 9045577"/>
              <a:gd name="connsiteY1506" fmla="*/ 3200401 h 4510089"/>
              <a:gd name="connsiteX1507" fmla="*/ 4635500 w 9045577"/>
              <a:gd name="connsiteY1507" fmla="*/ 3221039 h 4510089"/>
              <a:gd name="connsiteX1508" fmla="*/ 4613275 w 9045577"/>
              <a:gd name="connsiteY1508" fmla="*/ 3200401 h 4510089"/>
              <a:gd name="connsiteX1509" fmla="*/ 4635500 w 9045577"/>
              <a:gd name="connsiteY1509" fmla="*/ 3179763 h 4510089"/>
              <a:gd name="connsiteX1510" fmla="*/ 3272631 w 9045577"/>
              <a:gd name="connsiteY1510" fmla="*/ 3179763 h 4510089"/>
              <a:gd name="connsiteX1511" fmla="*/ 3295650 w 9045577"/>
              <a:gd name="connsiteY1511" fmla="*/ 3200401 h 4510089"/>
              <a:gd name="connsiteX1512" fmla="*/ 3272631 w 9045577"/>
              <a:gd name="connsiteY1512" fmla="*/ 3221039 h 4510089"/>
              <a:gd name="connsiteX1513" fmla="*/ 3249612 w 9045577"/>
              <a:gd name="connsiteY1513" fmla="*/ 3200401 h 4510089"/>
              <a:gd name="connsiteX1514" fmla="*/ 3272631 w 9045577"/>
              <a:gd name="connsiteY1514" fmla="*/ 3179763 h 4510089"/>
              <a:gd name="connsiteX1515" fmla="*/ 3197225 w 9045577"/>
              <a:gd name="connsiteY1515" fmla="*/ 3179763 h 4510089"/>
              <a:gd name="connsiteX1516" fmla="*/ 3219450 w 9045577"/>
              <a:gd name="connsiteY1516" fmla="*/ 3200401 h 4510089"/>
              <a:gd name="connsiteX1517" fmla="*/ 3197225 w 9045577"/>
              <a:gd name="connsiteY1517" fmla="*/ 3221039 h 4510089"/>
              <a:gd name="connsiteX1518" fmla="*/ 3175000 w 9045577"/>
              <a:gd name="connsiteY1518" fmla="*/ 3200401 h 4510089"/>
              <a:gd name="connsiteX1519" fmla="*/ 3197225 w 9045577"/>
              <a:gd name="connsiteY1519" fmla="*/ 3179763 h 4510089"/>
              <a:gd name="connsiteX1520" fmla="*/ 3122612 w 9045577"/>
              <a:gd name="connsiteY1520" fmla="*/ 3179763 h 4510089"/>
              <a:gd name="connsiteX1521" fmla="*/ 3144837 w 9045577"/>
              <a:gd name="connsiteY1521" fmla="*/ 3200401 h 4510089"/>
              <a:gd name="connsiteX1522" fmla="*/ 3122612 w 9045577"/>
              <a:gd name="connsiteY1522" fmla="*/ 3221039 h 4510089"/>
              <a:gd name="connsiteX1523" fmla="*/ 3100387 w 9045577"/>
              <a:gd name="connsiteY1523" fmla="*/ 3200401 h 4510089"/>
              <a:gd name="connsiteX1524" fmla="*/ 3122612 w 9045577"/>
              <a:gd name="connsiteY1524" fmla="*/ 3179763 h 4510089"/>
              <a:gd name="connsiteX1525" fmla="*/ 3044826 w 9045577"/>
              <a:gd name="connsiteY1525" fmla="*/ 3179763 h 4510089"/>
              <a:gd name="connsiteX1526" fmla="*/ 3065464 w 9045577"/>
              <a:gd name="connsiteY1526" fmla="*/ 3200401 h 4510089"/>
              <a:gd name="connsiteX1527" fmla="*/ 3044826 w 9045577"/>
              <a:gd name="connsiteY1527" fmla="*/ 3221039 h 4510089"/>
              <a:gd name="connsiteX1528" fmla="*/ 3024188 w 9045577"/>
              <a:gd name="connsiteY1528" fmla="*/ 3200401 h 4510089"/>
              <a:gd name="connsiteX1529" fmla="*/ 3044826 w 9045577"/>
              <a:gd name="connsiteY1529" fmla="*/ 3179763 h 4510089"/>
              <a:gd name="connsiteX1530" fmla="*/ 2970213 w 9045577"/>
              <a:gd name="connsiteY1530" fmla="*/ 3179763 h 4510089"/>
              <a:gd name="connsiteX1531" fmla="*/ 2990851 w 9045577"/>
              <a:gd name="connsiteY1531" fmla="*/ 3200401 h 4510089"/>
              <a:gd name="connsiteX1532" fmla="*/ 2970213 w 9045577"/>
              <a:gd name="connsiteY1532" fmla="*/ 3221039 h 4510089"/>
              <a:gd name="connsiteX1533" fmla="*/ 2949575 w 9045577"/>
              <a:gd name="connsiteY1533" fmla="*/ 3200401 h 4510089"/>
              <a:gd name="connsiteX1534" fmla="*/ 2970213 w 9045577"/>
              <a:gd name="connsiteY1534" fmla="*/ 3179763 h 4510089"/>
              <a:gd name="connsiteX1535" fmla="*/ 2895601 w 9045577"/>
              <a:gd name="connsiteY1535" fmla="*/ 3179763 h 4510089"/>
              <a:gd name="connsiteX1536" fmla="*/ 2916239 w 9045577"/>
              <a:gd name="connsiteY1536" fmla="*/ 3200401 h 4510089"/>
              <a:gd name="connsiteX1537" fmla="*/ 2895601 w 9045577"/>
              <a:gd name="connsiteY1537" fmla="*/ 3221039 h 4510089"/>
              <a:gd name="connsiteX1538" fmla="*/ 2874963 w 9045577"/>
              <a:gd name="connsiteY1538" fmla="*/ 3200401 h 4510089"/>
              <a:gd name="connsiteX1539" fmla="*/ 2895601 w 9045577"/>
              <a:gd name="connsiteY1539" fmla="*/ 3179763 h 4510089"/>
              <a:gd name="connsiteX1540" fmla="*/ 2820195 w 9045577"/>
              <a:gd name="connsiteY1540" fmla="*/ 3179763 h 4510089"/>
              <a:gd name="connsiteX1541" fmla="*/ 2841627 w 9045577"/>
              <a:gd name="connsiteY1541" fmla="*/ 3200401 h 4510089"/>
              <a:gd name="connsiteX1542" fmla="*/ 2820195 w 9045577"/>
              <a:gd name="connsiteY1542" fmla="*/ 3221039 h 4510089"/>
              <a:gd name="connsiteX1543" fmla="*/ 2798763 w 9045577"/>
              <a:gd name="connsiteY1543" fmla="*/ 3200401 h 4510089"/>
              <a:gd name="connsiteX1544" fmla="*/ 2820195 w 9045577"/>
              <a:gd name="connsiteY1544" fmla="*/ 3179763 h 4510089"/>
              <a:gd name="connsiteX1545" fmla="*/ 2743200 w 9045577"/>
              <a:gd name="connsiteY1545" fmla="*/ 3179763 h 4510089"/>
              <a:gd name="connsiteX1546" fmla="*/ 2765425 w 9045577"/>
              <a:gd name="connsiteY1546" fmla="*/ 3200401 h 4510089"/>
              <a:gd name="connsiteX1547" fmla="*/ 2743200 w 9045577"/>
              <a:gd name="connsiteY1547" fmla="*/ 3221039 h 4510089"/>
              <a:gd name="connsiteX1548" fmla="*/ 2720975 w 9045577"/>
              <a:gd name="connsiteY1548" fmla="*/ 3200401 h 4510089"/>
              <a:gd name="connsiteX1549" fmla="*/ 2743200 w 9045577"/>
              <a:gd name="connsiteY1549" fmla="*/ 3179763 h 4510089"/>
              <a:gd name="connsiteX1550" fmla="*/ 2668588 w 9045577"/>
              <a:gd name="connsiteY1550" fmla="*/ 3179763 h 4510089"/>
              <a:gd name="connsiteX1551" fmla="*/ 2690813 w 9045577"/>
              <a:gd name="connsiteY1551" fmla="*/ 3200401 h 4510089"/>
              <a:gd name="connsiteX1552" fmla="*/ 2668588 w 9045577"/>
              <a:gd name="connsiteY1552" fmla="*/ 3221039 h 4510089"/>
              <a:gd name="connsiteX1553" fmla="*/ 2646363 w 9045577"/>
              <a:gd name="connsiteY1553" fmla="*/ 3200401 h 4510089"/>
              <a:gd name="connsiteX1554" fmla="*/ 2668588 w 9045577"/>
              <a:gd name="connsiteY1554" fmla="*/ 3179763 h 4510089"/>
              <a:gd name="connsiteX1555" fmla="*/ 2590811 w 9045577"/>
              <a:gd name="connsiteY1555" fmla="*/ 3179763 h 4510089"/>
              <a:gd name="connsiteX1556" fmla="*/ 2611447 w 9045577"/>
              <a:gd name="connsiteY1556" fmla="*/ 3200401 h 4510089"/>
              <a:gd name="connsiteX1557" fmla="*/ 2590811 w 9045577"/>
              <a:gd name="connsiteY1557" fmla="*/ 3221039 h 4510089"/>
              <a:gd name="connsiteX1558" fmla="*/ 2570175 w 9045577"/>
              <a:gd name="connsiteY1558" fmla="*/ 3200401 h 4510089"/>
              <a:gd name="connsiteX1559" fmla="*/ 2590811 w 9045577"/>
              <a:gd name="connsiteY1559" fmla="*/ 3179763 h 4510089"/>
              <a:gd name="connsiteX1560" fmla="*/ 2516197 w 9045577"/>
              <a:gd name="connsiteY1560" fmla="*/ 3179763 h 4510089"/>
              <a:gd name="connsiteX1561" fmla="*/ 2536831 w 9045577"/>
              <a:gd name="connsiteY1561" fmla="*/ 3200401 h 4510089"/>
              <a:gd name="connsiteX1562" fmla="*/ 2516197 w 9045577"/>
              <a:gd name="connsiteY1562" fmla="*/ 3221039 h 4510089"/>
              <a:gd name="connsiteX1563" fmla="*/ 2495563 w 9045577"/>
              <a:gd name="connsiteY1563" fmla="*/ 3200401 h 4510089"/>
              <a:gd name="connsiteX1564" fmla="*/ 2516197 w 9045577"/>
              <a:gd name="connsiteY1564" fmla="*/ 3179763 h 4510089"/>
              <a:gd name="connsiteX1565" fmla="*/ 2441587 w 9045577"/>
              <a:gd name="connsiteY1565" fmla="*/ 3179763 h 4510089"/>
              <a:gd name="connsiteX1566" fmla="*/ 2462228 w 9045577"/>
              <a:gd name="connsiteY1566" fmla="*/ 3200401 h 4510089"/>
              <a:gd name="connsiteX1567" fmla="*/ 2441587 w 9045577"/>
              <a:gd name="connsiteY1567" fmla="*/ 3221039 h 4510089"/>
              <a:gd name="connsiteX1568" fmla="*/ 2420946 w 9045577"/>
              <a:gd name="connsiteY1568" fmla="*/ 3200401 h 4510089"/>
              <a:gd name="connsiteX1569" fmla="*/ 2441587 w 9045577"/>
              <a:gd name="connsiteY1569" fmla="*/ 3179763 h 4510089"/>
              <a:gd name="connsiteX1570" fmla="*/ 2365389 w 9045577"/>
              <a:gd name="connsiteY1570" fmla="*/ 3179763 h 4510089"/>
              <a:gd name="connsiteX1571" fmla="*/ 2386023 w 9045577"/>
              <a:gd name="connsiteY1571" fmla="*/ 3200401 h 4510089"/>
              <a:gd name="connsiteX1572" fmla="*/ 2365389 w 9045577"/>
              <a:gd name="connsiteY1572" fmla="*/ 3221039 h 4510089"/>
              <a:gd name="connsiteX1573" fmla="*/ 2344750 w 9045577"/>
              <a:gd name="connsiteY1573" fmla="*/ 3200401 h 4510089"/>
              <a:gd name="connsiteX1574" fmla="*/ 2365389 w 9045577"/>
              <a:gd name="connsiteY1574" fmla="*/ 3179763 h 4510089"/>
              <a:gd name="connsiteX1575" fmla="*/ 2289185 w 9045577"/>
              <a:gd name="connsiteY1575" fmla="*/ 3179763 h 4510089"/>
              <a:gd name="connsiteX1576" fmla="*/ 2311409 w 9045577"/>
              <a:gd name="connsiteY1576" fmla="*/ 3200401 h 4510089"/>
              <a:gd name="connsiteX1577" fmla="*/ 2289185 w 9045577"/>
              <a:gd name="connsiteY1577" fmla="*/ 3221039 h 4510089"/>
              <a:gd name="connsiteX1578" fmla="*/ 2266964 w 9045577"/>
              <a:gd name="connsiteY1578" fmla="*/ 3200401 h 4510089"/>
              <a:gd name="connsiteX1579" fmla="*/ 2289185 w 9045577"/>
              <a:gd name="connsiteY1579" fmla="*/ 3179763 h 4510089"/>
              <a:gd name="connsiteX1580" fmla="*/ 7737476 w 9045577"/>
              <a:gd name="connsiteY1580" fmla="*/ 3105151 h 4510089"/>
              <a:gd name="connsiteX1581" fmla="*/ 7758114 w 9045577"/>
              <a:gd name="connsiteY1581" fmla="*/ 3125789 h 4510089"/>
              <a:gd name="connsiteX1582" fmla="*/ 7737476 w 9045577"/>
              <a:gd name="connsiteY1582" fmla="*/ 3146427 h 4510089"/>
              <a:gd name="connsiteX1583" fmla="*/ 7716838 w 9045577"/>
              <a:gd name="connsiteY1583" fmla="*/ 3125789 h 4510089"/>
              <a:gd name="connsiteX1584" fmla="*/ 7737476 w 9045577"/>
              <a:gd name="connsiteY1584" fmla="*/ 3105151 h 4510089"/>
              <a:gd name="connsiteX1585" fmla="*/ 7662864 w 9045577"/>
              <a:gd name="connsiteY1585" fmla="*/ 3105151 h 4510089"/>
              <a:gd name="connsiteX1586" fmla="*/ 7683502 w 9045577"/>
              <a:gd name="connsiteY1586" fmla="*/ 3125789 h 4510089"/>
              <a:gd name="connsiteX1587" fmla="*/ 7662864 w 9045577"/>
              <a:gd name="connsiteY1587" fmla="*/ 3146427 h 4510089"/>
              <a:gd name="connsiteX1588" fmla="*/ 7642226 w 9045577"/>
              <a:gd name="connsiteY1588" fmla="*/ 3125789 h 4510089"/>
              <a:gd name="connsiteX1589" fmla="*/ 7662864 w 9045577"/>
              <a:gd name="connsiteY1589" fmla="*/ 3105151 h 4510089"/>
              <a:gd name="connsiteX1590" fmla="*/ 7586664 w 9045577"/>
              <a:gd name="connsiteY1590" fmla="*/ 3105151 h 4510089"/>
              <a:gd name="connsiteX1591" fmla="*/ 7607302 w 9045577"/>
              <a:gd name="connsiteY1591" fmla="*/ 3125789 h 4510089"/>
              <a:gd name="connsiteX1592" fmla="*/ 7586664 w 9045577"/>
              <a:gd name="connsiteY1592" fmla="*/ 3146427 h 4510089"/>
              <a:gd name="connsiteX1593" fmla="*/ 7566026 w 9045577"/>
              <a:gd name="connsiteY1593" fmla="*/ 3125789 h 4510089"/>
              <a:gd name="connsiteX1594" fmla="*/ 7586664 w 9045577"/>
              <a:gd name="connsiteY1594" fmla="*/ 3105151 h 4510089"/>
              <a:gd name="connsiteX1595" fmla="*/ 7435057 w 9045577"/>
              <a:gd name="connsiteY1595" fmla="*/ 3105151 h 4510089"/>
              <a:gd name="connsiteX1596" fmla="*/ 7458076 w 9045577"/>
              <a:gd name="connsiteY1596" fmla="*/ 3125789 h 4510089"/>
              <a:gd name="connsiteX1597" fmla="*/ 7435057 w 9045577"/>
              <a:gd name="connsiteY1597" fmla="*/ 3146427 h 4510089"/>
              <a:gd name="connsiteX1598" fmla="*/ 7412038 w 9045577"/>
              <a:gd name="connsiteY1598" fmla="*/ 3125789 h 4510089"/>
              <a:gd name="connsiteX1599" fmla="*/ 7435057 w 9045577"/>
              <a:gd name="connsiteY1599" fmla="*/ 3105151 h 4510089"/>
              <a:gd name="connsiteX1600" fmla="*/ 7358064 w 9045577"/>
              <a:gd name="connsiteY1600" fmla="*/ 3105151 h 4510089"/>
              <a:gd name="connsiteX1601" fmla="*/ 7378702 w 9045577"/>
              <a:gd name="connsiteY1601" fmla="*/ 3125789 h 4510089"/>
              <a:gd name="connsiteX1602" fmla="*/ 7358064 w 9045577"/>
              <a:gd name="connsiteY1602" fmla="*/ 3146427 h 4510089"/>
              <a:gd name="connsiteX1603" fmla="*/ 7337426 w 9045577"/>
              <a:gd name="connsiteY1603" fmla="*/ 3125789 h 4510089"/>
              <a:gd name="connsiteX1604" fmla="*/ 7358064 w 9045577"/>
              <a:gd name="connsiteY1604" fmla="*/ 3105151 h 4510089"/>
              <a:gd name="connsiteX1605" fmla="*/ 7283451 w 9045577"/>
              <a:gd name="connsiteY1605" fmla="*/ 3105151 h 4510089"/>
              <a:gd name="connsiteX1606" fmla="*/ 7304089 w 9045577"/>
              <a:gd name="connsiteY1606" fmla="*/ 3125789 h 4510089"/>
              <a:gd name="connsiteX1607" fmla="*/ 7283451 w 9045577"/>
              <a:gd name="connsiteY1607" fmla="*/ 3146427 h 4510089"/>
              <a:gd name="connsiteX1608" fmla="*/ 7262813 w 9045577"/>
              <a:gd name="connsiteY1608" fmla="*/ 3125789 h 4510089"/>
              <a:gd name="connsiteX1609" fmla="*/ 7283451 w 9045577"/>
              <a:gd name="connsiteY1609" fmla="*/ 3105151 h 4510089"/>
              <a:gd name="connsiteX1610" fmla="*/ 3044826 w 9045577"/>
              <a:gd name="connsiteY1610" fmla="*/ 3105151 h 4510089"/>
              <a:gd name="connsiteX1611" fmla="*/ 3065464 w 9045577"/>
              <a:gd name="connsiteY1611" fmla="*/ 3125789 h 4510089"/>
              <a:gd name="connsiteX1612" fmla="*/ 3044826 w 9045577"/>
              <a:gd name="connsiteY1612" fmla="*/ 3146427 h 4510089"/>
              <a:gd name="connsiteX1613" fmla="*/ 3024188 w 9045577"/>
              <a:gd name="connsiteY1613" fmla="*/ 3125789 h 4510089"/>
              <a:gd name="connsiteX1614" fmla="*/ 3044826 w 9045577"/>
              <a:gd name="connsiteY1614" fmla="*/ 3105151 h 4510089"/>
              <a:gd name="connsiteX1615" fmla="*/ 2970213 w 9045577"/>
              <a:gd name="connsiteY1615" fmla="*/ 3105151 h 4510089"/>
              <a:gd name="connsiteX1616" fmla="*/ 2990851 w 9045577"/>
              <a:gd name="connsiteY1616" fmla="*/ 3125789 h 4510089"/>
              <a:gd name="connsiteX1617" fmla="*/ 2970213 w 9045577"/>
              <a:gd name="connsiteY1617" fmla="*/ 3146427 h 4510089"/>
              <a:gd name="connsiteX1618" fmla="*/ 2949575 w 9045577"/>
              <a:gd name="connsiteY1618" fmla="*/ 3125789 h 4510089"/>
              <a:gd name="connsiteX1619" fmla="*/ 2970213 w 9045577"/>
              <a:gd name="connsiteY1619" fmla="*/ 3105151 h 4510089"/>
              <a:gd name="connsiteX1620" fmla="*/ 2895601 w 9045577"/>
              <a:gd name="connsiteY1620" fmla="*/ 3105151 h 4510089"/>
              <a:gd name="connsiteX1621" fmla="*/ 2916239 w 9045577"/>
              <a:gd name="connsiteY1621" fmla="*/ 3125789 h 4510089"/>
              <a:gd name="connsiteX1622" fmla="*/ 2895601 w 9045577"/>
              <a:gd name="connsiteY1622" fmla="*/ 3146427 h 4510089"/>
              <a:gd name="connsiteX1623" fmla="*/ 2874963 w 9045577"/>
              <a:gd name="connsiteY1623" fmla="*/ 3125789 h 4510089"/>
              <a:gd name="connsiteX1624" fmla="*/ 2895601 w 9045577"/>
              <a:gd name="connsiteY1624" fmla="*/ 3105151 h 4510089"/>
              <a:gd name="connsiteX1625" fmla="*/ 2820195 w 9045577"/>
              <a:gd name="connsiteY1625" fmla="*/ 3105151 h 4510089"/>
              <a:gd name="connsiteX1626" fmla="*/ 2841627 w 9045577"/>
              <a:gd name="connsiteY1626" fmla="*/ 3125789 h 4510089"/>
              <a:gd name="connsiteX1627" fmla="*/ 2820195 w 9045577"/>
              <a:gd name="connsiteY1627" fmla="*/ 3146427 h 4510089"/>
              <a:gd name="connsiteX1628" fmla="*/ 2798763 w 9045577"/>
              <a:gd name="connsiteY1628" fmla="*/ 3125789 h 4510089"/>
              <a:gd name="connsiteX1629" fmla="*/ 2820195 w 9045577"/>
              <a:gd name="connsiteY1629" fmla="*/ 3105151 h 4510089"/>
              <a:gd name="connsiteX1630" fmla="*/ 2743200 w 9045577"/>
              <a:gd name="connsiteY1630" fmla="*/ 3105151 h 4510089"/>
              <a:gd name="connsiteX1631" fmla="*/ 2765425 w 9045577"/>
              <a:gd name="connsiteY1631" fmla="*/ 3125789 h 4510089"/>
              <a:gd name="connsiteX1632" fmla="*/ 2743200 w 9045577"/>
              <a:gd name="connsiteY1632" fmla="*/ 3146427 h 4510089"/>
              <a:gd name="connsiteX1633" fmla="*/ 2720975 w 9045577"/>
              <a:gd name="connsiteY1633" fmla="*/ 3125789 h 4510089"/>
              <a:gd name="connsiteX1634" fmla="*/ 2743200 w 9045577"/>
              <a:gd name="connsiteY1634" fmla="*/ 3105151 h 4510089"/>
              <a:gd name="connsiteX1635" fmla="*/ 2668588 w 9045577"/>
              <a:gd name="connsiteY1635" fmla="*/ 3105151 h 4510089"/>
              <a:gd name="connsiteX1636" fmla="*/ 2690813 w 9045577"/>
              <a:gd name="connsiteY1636" fmla="*/ 3125789 h 4510089"/>
              <a:gd name="connsiteX1637" fmla="*/ 2668588 w 9045577"/>
              <a:gd name="connsiteY1637" fmla="*/ 3146427 h 4510089"/>
              <a:gd name="connsiteX1638" fmla="*/ 2646363 w 9045577"/>
              <a:gd name="connsiteY1638" fmla="*/ 3125789 h 4510089"/>
              <a:gd name="connsiteX1639" fmla="*/ 2668588 w 9045577"/>
              <a:gd name="connsiteY1639" fmla="*/ 3105151 h 4510089"/>
              <a:gd name="connsiteX1640" fmla="*/ 2590811 w 9045577"/>
              <a:gd name="connsiteY1640" fmla="*/ 3105151 h 4510089"/>
              <a:gd name="connsiteX1641" fmla="*/ 2611447 w 9045577"/>
              <a:gd name="connsiteY1641" fmla="*/ 3125789 h 4510089"/>
              <a:gd name="connsiteX1642" fmla="*/ 2590811 w 9045577"/>
              <a:gd name="connsiteY1642" fmla="*/ 3146427 h 4510089"/>
              <a:gd name="connsiteX1643" fmla="*/ 2570175 w 9045577"/>
              <a:gd name="connsiteY1643" fmla="*/ 3125789 h 4510089"/>
              <a:gd name="connsiteX1644" fmla="*/ 2590811 w 9045577"/>
              <a:gd name="connsiteY1644" fmla="*/ 3105151 h 4510089"/>
              <a:gd name="connsiteX1645" fmla="*/ 2516197 w 9045577"/>
              <a:gd name="connsiteY1645" fmla="*/ 3105151 h 4510089"/>
              <a:gd name="connsiteX1646" fmla="*/ 2536831 w 9045577"/>
              <a:gd name="connsiteY1646" fmla="*/ 3125789 h 4510089"/>
              <a:gd name="connsiteX1647" fmla="*/ 2516197 w 9045577"/>
              <a:gd name="connsiteY1647" fmla="*/ 3146427 h 4510089"/>
              <a:gd name="connsiteX1648" fmla="*/ 2495563 w 9045577"/>
              <a:gd name="connsiteY1648" fmla="*/ 3125789 h 4510089"/>
              <a:gd name="connsiteX1649" fmla="*/ 2516197 w 9045577"/>
              <a:gd name="connsiteY1649" fmla="*/ 3105151 h 4510089"/>
              <a:gd name="connsiteX1650" fmla="*/ 2441587 w 9045577"/>
              <a:gd name="connsiteY1650" fmla="*/ 3105151 h 4510089"/>
              <a:gd name="connsiteX1651" fmla="*/ 2462228 w 9045577"/>
              <a:gd name="connsiteY1651" fmla="*/ 3125789 h 4510089"/>
              <a:gd name="connsiteX1652" fmla="*/ 2441587 w 9045577"/>
              <a:gd name="connsiteY1652" fmla="*/ 3146427 h 4510089"/>
              <a:gd name="connsiteX1653" fmla="*/ 2420946 w 9045577"/>
              <a:gd name="connsiteY1653" fmla="*/ 3125789 h 4510089"/>
              <a:gd name="connsiteX1654" fmla="*/ 2441587 w 9045577"/>
              <a:gd name="connsiteY1654" fmla="*/ 3105151 h 4510089"/>
              <a:gd name="connsiteX1655" fmla="*/ 2365389 w 9045577"/>
              <a:gd name="connsiteY1655" fmla="*/ 3105151 h 4510089"/>
              <a:gd name="connsiteX1656" fmla="*/ 2386023 w 9045577"/>
              <a:gd name="connsiteY1656" fmla="*/ 3125789 h 4510089"/>
              <a:gd name="connsiteX1657" fmla="*/ 2365389 w 9045577"/>
              <a:gd name="connsiteY1657" fmla="*/ 3146427 h 4510089"/>
              <a:gd name="connsiteX1658" fmla="*/ 2344750 w 9045577"/>
              <a:gd name="connsiteY1658" fmla="*/ 3125789 h 4510089"/>
              <a:gd name="connsiteX1659" fmla="*/ 2365389 w 9045577"/>
              <a:gd name="connsiteY1659" fmla="*/ 3105151 h 4510089"/>
              <a:gd name="connsiteX1660" fmla="*/ 2289185 w 9045577"/>
              <a:gd name="connsiteY1660" fmla="*/ 3105151 h 4510089"/>
              <a:gd name="connsiteX1661" fmla="*/ 2311409 w 9045577"/>
              <a:gd name="connsiteY1661" fmla="*/ 3125789 h 4510089"/>
              <a:gd name="connsiteX1662" fmla="*/ 2289185 w 9045577"/>
              <a:gd name="connsiteY1662" fmla="*/ 3146427 h 4510089"/>
              <a:gd name="connsiteX1663" fmla="*/ 2266964 w 9045577"/>
              <a:gd name="connsiteY1663" fmla="*/ 3125789 h 4510089"/>
              <a:gd name="connsiteX1664" fmla="*/ 2289185 w 9045577"/>
              <a:gd name="connsiteY1664" fmla="*/ 3105151 h 4510089"/>
              <a:gd name="connsiteX1665" fmla="*/ 8266114 w 9045577"/>
              <a:gd name="connsiteY1665" fmla="*/ 3105150 h 4510089"/>
              <a:gd name="connsiteX1666" fmla="*/ 8286752 w 9045577"/>
              <a:gd name="connsiteY1666" fmla="*/ 3125788 h 4510089"/>
              <a:gd name="connsiteX1667" fmla="*/ 8266114 w 9045577"/>
              <a:gd name="connsiteY1667" fmla="*/ 3146426 h 4510089"/>
              <a:gd name="connsiteX1668" fmla="*/ 8245476 w 9045577"/>
              <a:gd name="connsiteY1668" fmla="*/ 3125788 h 4510089"/>
              <a:gd name="connsiteX1669" fmla="*/ 8266114 w 9045577"/>
              <a:gd name="connsiteY1669" fmla="*/ 3105150 h 4510089"/>
              <a:gd name="connsiteX1670" fmla="*/ 8191501 w 9045577"/>
              <a:gd name="connsiteY1670" fmla="*/ 3105150 h 4510089"/>
              <a:gd name="connsiteX1671" fmla="*/ 8212139 w 9045577"/>
              <a:gd name="connsiteY1671" fmla="*/ 3125788 h 4510089"/>
              <a:gd name="connsiteX1672" fmla="*/ 8191501 w 9045577"/>
              <a:gd name="connsiteY1672" fmla="*/ 3146426 h 4510089"/>
              <a:gd name="connsiteX1673" fmla="*/ 8170863 w 9045577"/>
              <a:gd name="connsiteY1673" fmla="*/ 3125788 h 4510089"/>
              <a:gd name="connsiteX1674" fmla="*/ 8191501 w 9045577"/>
              <a:gd name="connsiteY1674" fmla="*/ 3105150 h 4510089"/>
              <a:gd name="connsiteX1675" fmla="*/ 7964488 w 9045577"/>
              <a:gd name="connsiteY1675" fmla="*/ 3105150 h 4510089"/>
              <a:gd name="connsiteX1676" fmla="*/ 7986713 w 9045577"/>
              <a:gd name="connsiteY1676" fmla="*/ 3125788 h 4510089"/>
              <a:gd name="connsiteX1677" fmla="*/ 7964488 w 9045577"/>
              <a:gd name="connsiteY1677" fmla="*/ 3146426 h 4510089"/>
              <a:gd name="connsiteX1678" fmla="*/ 7942263 w 9045577"/>
              <a:gd name="connsiteY1678" fmla="*/ 3125788 h 4510089"/>
              <a:gd name="connsiteX1679" fmla="*/ 7964488 w 9045577"/>
              <a:gd name="connsiteY1679" fmla="*/ 3105150 h 4510089"/>
              <a:gd name="connsiteX1680" fmla="*/ 7889876 w 9045577"/>
              <a:gd name="connsiteY1680" fmla="*/ 3105150 h 4510089"/>
              <a:gd name="connsiteX1681" fmla="*/ 7912101 w 9045577"/>
              <a:gd name="connsiteY1681" fmla="*/ 3125788 h 4510089"/>
              <a:gd name="connsiteX1682" fmla="*/ 7889876 w 9045577"/>
              <a:gd name="connsiteY1682" fmla="*/ 3146426 h 4510089"/>
              <a:gd name="connsiteX1683" fmla="*/ 7867651 w 9045577"/>
              <a:gd name="connsiteY1683" fmla="*/ 3125788 h 4510089"/>
              <a:gd name="connsiteX1684" fmla="*/ 7889876 w 9045577"/>
              <a:gd name="connsiteY1684" fmla="*/ 3105150 h 4510089"/>
              <a:gd name="connsiteX1685" fmla="*/ 7812089 w 9045577"/>
              <a:gd name="connsiteY1685" fmla="*/ 3105150 h 4510089"/>
              <a:gd name="connsiteX1686" fmla="*/ 7832727 w 9045577"/>
              <a:gd name="connsiteY1686" fmla="*/ 3125788 h 4510089"/>
              <a:gd name="connsiteX1687" fmla="*/ 7812089 w 9045577"/>
              <a:gd name="connsiteY1687" fmla="*/ 3146426 h 4510089"/>
              <a:gd name="connsiteX1688" fmla="*/ 7791451 w 9045577"/>
              <a:gd name="connsiteY1688" fmla="*/ 3125788 h 4510089"/>
              <a:gd name="connsiteX1689" fmla="*/ 7812089 w 9045577"/>
              <a:gd name="connsiteY1689" fmla="*/ 3105150 h 4510089"/>
              <a:gd name="connsiteX1690" fmla="*/ 7208839 w 9045577"/>
              <a:gd name="connsiteY1690" fmla="*/ 3105150 h 4510089"/>
              <a:gd name="connsiteX1691" fmla="*/ 7229477 w 9045577"/>
              <a:gd name="connsiteY1691" fmla="*/ 3125788 h 4510089"/>
              <a:gd name="connsiteX1692" fmla="*/ 7208839 w 9045577"/>
              <a:gd name="connsiteY1692" fmla="*/ 3146426 h 4510089"/>
              <a:gd name="connsiteX1693" fmla="*/ 7188201 w 9045577"/>
              <a:gd name="connsiteY1693" fmla="*/ 3125788 h 4510089"/>
              <a:gd name="connsiteX1694" fmla="*/ 7208839 w 9045577"/>
              <a:gd name="connsiteY1694" fmla="*/ 3105150 h 4510089"/>
              <a:gd name="connsiteX1695" fmla="*/ 7132639 w 9045577"/>
              <a:gd name="connsiteY1695" fmla="*/ 3105150 h 4510089"/>
              <a:gd name="connsiteX1696" fmla="*/ 7153277 w 9045577"/>
              <a:gd name="connsiteY1696" fmla="*/ 3125788 h 4510089"/>
              <a:gd name="connsiteX1697" fmla="*/ 7132639 w 9045577"/>
              <a:gd name="connsiteY1697" fmla="*/ 3146426 h 4510089"/>
              <a:gd name="connsiteX1698" fmla="*/ 7112001 w 9045577"/>
              <a:gd name="connsiteY1698" fmla="*/ 3125788 h 4510089"/>
              <a:gd name="connsiteX1699" fmla="*/ 7132639 w 9045577"/>
              <a:gd name="connsiteY1699" fmla="*/ 3105150 h 4510089"/>
              <a:gd name="connsiteX1700" fmla="*/ 7056438 w 9045577"/>
              <a:gd name="connsiteY1700" fmla="*/ 3105150 h 4510089"/>
              <a:gd name="connsiteX1701" fmla="*/ 7078663 w 9045577"/>
              <a:gd name="connsiteY1701" fmla="*/ 3125788 h 4510089"/>
              <a:gd name="connsiteX1702" fmla="*/ 7056438 w 9045577"/>
              <a:gd name="connsiteY1702" fmla="*/ 3146426 h 4510089"/>
              <a:gd name="connsiteX1703" fmla="*/ 7034213 w 9045577"/>
              <a:gd name="connsiteY1703" fmla="*/ 3125788 h 4510089"/>
              <a:gd name="connsiteX1704" fmla="*/ 7056438 w 9045577"/>
              <a:gd name="connsiteY1704" fmla="*/ 3105150 h 4510089"/>
              <a:gd name="connsiteX1705" fmla="*/ 6981032 w 9045577"/>
              <a:gd name="connsiteY1705" fmla="*/ 3105150 h 4510089"/>
              <a:gd name="connsiteX1706" fmla="*/ 7004051 w 9045577"/>
              <a:gd name="connsiteY1706" fmla="*/ 3125788 h 4510089"/>
              <a:gd name="connsiteX1707" fmla="*/ 6981032 w 9045577"/>
              <a:gd name="connsiteY1707" fmla="*/ 3146426 h 4510089"/>
              <a:gd name="connsiteX1708" fmla="*/ 6958013 w 9045577"/>
              <a:gd name="connsiteY1708" fmla="*/ 3125788 h 4510089"/>
              <a:gd name="connsiteX1709" fmla="*/ 6981032 w 9045577"/>
              <a:gd name="connsiteY1709" fmla="*/ 3105150 h 4510089"/>
              <a:gd name="connsiteX1710" fmla="*/ 5241926 w 9045577"/>
              <a:gd name="connsiteY1710" fmla="*/ 3105150 h 4510089"/>
              <a:gd name="connsiteX1711" fmla="*/ 5262564 w 9045577"/>
              <a:gd name="connsiteY1711" fmla="*/ 3125788 h 4510089"/>
              <a:gd name="connsiteX1712" fmla="*/ 5241926 w 9045577"/>
              <a:gd name="connsiteY1712" fmla="*/ 3146426 h 4510089"/>
              <a:gd name="connsiteX1713" fmla="*/ 5221288 w 9045577"/>
              <a:gd name="connsiteY1713" fmla="*/ 3125788 h 4510089"/>
              <a:gd name="connsiteX1714" fmla="*/ 5241926 w 9045577"/>
              <a:gd name="connsiteY1714" fmla="*/ 3105150 h 4510089"/>
              <a:gd name="connsiteX1715" fmla="*/ 5164138 w 9045577"/>
              <a:gd name="connsiteY1715" fmla="*/ 3105150 h 4510089"/>
              <a:gd name="connsiteX1716" fmla="*/ 5186363 w 9045577"/>
              <a:gd name="connsiteY1716" fmla="*/ 3125788 h 4510089"/>
              <a:gd name="connsiteX1717" fmla="*/ 5164138 w 9045577"/>
              <a:gd name="connsiteY1717" fmla="*/ 3146426 h 4510089"/>
              <a:gd name="connsiteX1718" fmla="*/ 5141913 w 9045577"/>
              <a:gd name="connsiteY1718" fmla="*/ 3125788 h 4510089"/>
              <a:gd name="connsiteX1719" fmla="*/ 5164138 w 9045577"/>
              <a:gd name="connsiteY1719" fmla="*/ 3105150 h 4510089"/>
              <a:gd name="connsiteX1720" fmla="*/ 5089525 w 9045577"/>
              <a:gd name="connsiteY1720" fmla="*/ 3105150 h 4510089"/>
              <a:gd name="connsiteX1721" fmla="*/ 5111750 w 9045577"/>
              <a:gd name="connsiteY1721" fmla="*/ 3125788 h 4510089"/>
              <a:gd name="connsiteX1722" fmla="*/ 5089525 w 9045577"/>
              <a:gd name="connsiteY1722" fmla="*/ 3146426 h 4510089"/>
              <a:gd name="connsiteX1723" fmla="*/ 5067300 w 9045577"/>
              <a:gd name="connsiteY1723" fmla="*/ 3125788 h 4510089"/>
              <a:gd name="connsiteX1724" fmla="*/ 5089525 w 9045577"/>
              <a:gd name="connsiteY1724" fmla="*/ 3105150 h 4510089"/>
              <a:gd name="connsiteX1725" fmla="*/ 5014119 w 9045577"/>
              <a:gd name="connsiteY1725" fmla="*/ 3105150 h 4510089"/>
              <a:gd name="connsiteX1726" fmla="*/ 5037138 w 9045577"/>
              <a:gd name="connsiteY1726" fmla="*/ 3125788 h 4510089"/>
              <a:gd name="connsiteX1727" fmla="*/ 5014119 w 9045577"/>
              <a:gd name="connsiteY1727" fmla="*/ 3146426 h 4510089"/>
              <a:gd name="connsiteX1728" fmla="*/ 4991100 w 9045577"/>
              <a:gd name="connsiteY1728" fmla="*/ 3125788 h 4510089"/>
              <a:gd name="connsiteX1729" fmla="*/ 5014119 w 9045577"/>
              <a:gd name="connsiteY1729" fmla="*/ 3105150 h 4510089"/>
              <a:gd name="connsiteX1730" fmla="*/ 4937126 w 9045577"/>
              <a:gd name="connsiteY1730" fmla="*/ 3105150 h 4510089"/>
              <a:gd name="connsiteX1731" fmla="*/ 4957764 w 9045577"/>
              <a:gd name="connsiteY1731" fmla="*/ 3125788 h 4510089"/>
              <a:gd name="connsiteX1732" fmla="*/ 4937126 w 9045577"/>
              <a:gd name="connsiteY1732" fmla="*/ 3146426 h 4510089"/>
              <a:gd name="connsiteX1733" fmla="*/ 4916488 w 9045577"/>
              <a:gd name="connsiteY1733" fmla="*/ 3125788 h 4510089"/>
              <a:gd name="connsiteX1734" fmla="*/ 4937126 w 9045577"/>
              <a:gd name="connsiteY1734" fmla="*/ 3105150 h 4510089"/>
              <a:gd name="connsiteX1735" fmla="*/ 4862513 w 9045577"/>
              <a:gd name="connsiteY1735" fmla="*/ 3105150 h 4510089"/>
              <a:gd name="connsiteX1736" fmla="*/ 4883151 w 9045577"/>
              <a:gd name="connsiteY1736" fmla="*/ 3125788 h 4510089"/>
              <a:gd name="connsiteX1737" fmla="*/ 4862513 w 9045577"/>
              <a:gd name="connsiteY1737" fmla="*/ 3146426 h 4510089"/>
              <a:gd name="connsiteX1738" fmla="*/ 4841875 w 9045577"/>
              <a:gd name="connsiteY1738" fmla="*/ 3125788 h 4510089"/>
              <a:gd name="connsiteX1739" fmla="*/ 4862513 w 9045577"/>
              <a:gd name="connsiteY1739" fmla="*/ 3105150 h 4510089"/>
              <a:gd name="connsiteX1740" fmla="*/ 4786313 w 9045577"/>
              <a:gd name="connsiteY1740" fmla="*/ 3105150 h 4510089"/>
              <a:gd name="connsiteX1741" fmla="*/ 4806951 w 9045577"/>
              <a:gd name="connsiteY1741" fmla="*/ 3125788 h 4510089"/>
              <a:gd name="connsiteX1742" fmla="*/ 4786313 w 9045577"/>
              <a:gd name="connsiteY1742" fmla="*/ 3146426 h 4510089"/>
              <a:gd name="connsiteX1743" fmla="*/ 4765675 w 9045577"/>
              <a:gd name="connsiteY1743" fmla="*/ 3125788 h 4510089"/>
              <a:gd name="connsiteX1744" fmla="*/ 4786313 w 9045577"/>
              <a:gd name="connsiteY1744" fmla="*/ 3105150 h 4510089"/>
              <a:gd name="connsiteX1745" fmla="*/ 4710113 w 9045577"/>
              <a:gd name="connsiteY1745" fmla="*/ 3105150 h 4510089"/>
              <a:gd name="connsiteX1746" fmla="*/ 4732338 w 9045577"/>
              <a:gd name="connsiteY1746" fmla="*/ 3125788 h 4510089"/>
              <a:gd name="connsiteX1747" fmla="*/ 4710113 w 9045577"/>
              <a:gd name="connsiteY1747" fmla="*/ 3146426 h 4510089"/>
              <a:gd name="connsiteX1748" fmla="*/ 4687888 w 9045577"/>
              <a:gd name="connsiteY1748" fmla="*/ 3125788 h 4510089"/>
              <a:gd name="connsiteX1749" fmla="*/ 4710113 w 9045577"/>
              <a:gd name="connsiteY1749" fmla="*/ 3105150 h 4510089"/>
              <a:gd name="connsiteX1750" fmla="*/ 4635500 w 9045577"/>
              <a:gd name="connsiteY1750" fmla="*/ 3105150 h 4510089"/>
              <a:gd name="connsiteX1751" fmla="*/ 4657725 w 9045577"/>
              <a:gd name="connsiteY1751" fmla="*/ 3125788 h 4510089"/>
              <a:gd name="connsiteX1752" fmla="*/ 4635500 w 9045577"/>
              <a:gd name="connsiteY1752" fmla="*/ 3146426 h 4510089"/>
              <a:gd name="connsiteX1753" fmla="*/ 4613275 w 9045577"/>
              <a:gd name="connsiteY1753" fmla="*/ 3125788 h 4510089"/>
              <a:gd name="connsiteX1754" fmla="*/ 4635500 w 9045577"/>
              <a:gd name="connsiteY1754" fmla="*/ 3105150 h 4510089"/>
              <a:gd name="connsiteX1755" fmla="*/ 3349625 w 9045577"/>
              <a:gd name="connsiteY1755" fmla="*/ 3105150 h 4510089"/>
              <a:gd name="connsiteX1756" fmla="*/ 3370263 w 9045577"/>
              <a:gd name="connsiteY1756" fmla="*/ 3125788 h 4510089"/>
              <a:gd name="connsiteX1757" fmla="*/ 3349625 w 9045577"/>
              <a:gd name="connsiteY1757" fmla="*/ 3146426 h 4510089"/>
              <a:gd name="connsiteX1758" fmla="*/ 3328987 w 9045577"/>
              <a:gd name="connsiteY1758" fmla="*/ 3125788 h 4510089"/>
              <a:gd name="connsiteX1759" fmla="*/ 3349625 w 9045577"/>
              <a:gd name="connsiteY1759" fmla="*/ 3105150 h 4510089"/>
              <a:gd name="connsiteX1760" fmla="*/ 3272631 w 9045577"/>
              <a:gd name="connsiteY1760" fmla="*/ 3105150 h 4510089"/>
              <a:gd name="connsiteX1761" fmla="*/ 3295650 w 9045577"/>
              <a:gd name="connsiteY1761" fmla="*/ 3125788 h 4510089"/>
              <a:gd name="connsiteX1762" fmla="*/ 3272631 w 9045577"/>
              <a:gd name="connsiteY1762" fmla="*/ 3146426 h 4510089"/>
              <a:gd name="connsiteX1763" fmla="*/ 3249612 w 9045577"/>
              <a:gd name="connsiteY1763" fmla="*/ 3125788 h 4510089"/>
              <a:gd name="connsiteX1764" fmla="*/ 3272631 w 9045577"/>
              <a:gd name="connsiteY1764" fmla="*/ 3105150 h 4510089"/>
              <a:gd name="connsiteX1765" fmla="*/ 3197225 w 9045577"/>
              <a:gd name="connsiteY1765" fmla="*/ 3105150 h 4510089"/>
              <a:gd name="connsiteX1766" fmla="*/ 3219450 w 9045577"/>
              <a:gd name="connsiteY1766" fmla="*/ 3125788 h 4510089"/>
              <a:gd name="connsiteX1767" fmla="*/ 3197225 w 9045577"/>
              <a:gd name="connsiteY1767" fmla="*/ 3146426 h 4510089"/>
              <a:gd name="connsiteX1768" fmla="*/ 3175000 w 9045577"/>
              <a:gd name="connsiteY1768" fmla="*/ 3125788 h 4510089"/>
              <a:gd name="connsiteX1769" fmla="*/ 3197225 w 9045577"/>
              <a:gd name="connsiteY1769" fmla="*/ 3105150 h 4510089"/>
              <a:gd name="connsiteX1770" fmla="*/ 3122612 w 9045577"/>
              <a:gd name="connsiteY1770" fmla="*/ 3105150 h 4510089"/>
              <a:gd name="connsiteX1771" fmla="*/ 3144837 w 9045577"/>
              <a:gd name="connsiteY1771" fmla="*/ 3125788 h 4510089"/>
              <a:gd name="connsiteX1772" fmla="*/ 3122612 w 9045577"/>
              <a:gd name="connsiteY1772" fmla="*/ 3146426 h 4510089"/>
              <a:gd name="connsiteX1773" fmla="*/ 3100387 w 9045577"/>
              <a:gd name="connsiteY1773" fmla="*/ 3125788 h 4510089"/>
              <a:gd name="connsiteX1774" fmla="*/ 3122612 w 9045577"/>
              <a:gd name="connsiteY1774" fmla="*/ 3105150 h 4510089"/>
              <a:gd name="connsiteX1775" fmla="*/ 7737476 w 9045577"/>
              <a:gd name="connsiteY1775" fmla="*/ 3025776 h 4510089"/>
              <a:gd name="connsiteX1776" fmla="*/ 7758114 w 9045577"/>
              <a:gd name="connsiteY1776" fmla="*/ 3048795 h 4510089"/>
              <a:gd name="connsiteX1777" fmla="*/ 7737476 w 9045577"/>
              <a:gd name="connsiteY1777" fmla="*/ 3071814 h 4510089"/>
              <a:gd name="connsiteX1778" fmla="*/ 7716838 w 9045577"/>
              <a:gd name="connsiteY1778" fmla="*/ 3048795 h 4510089"/>
              <a:gd name="connsiteX1779" fmla="*/ 7737476 w 9045577"/>
              <a:gd name="connsiteY1779" fmla="*/ 3025776 h 4510089"/>
              <a:gd name="connsiteX1780" fmla="*/ 7662864 w 9045577"/>
              <a:gd name="connsiteY1780" fmla="*/ 3025776 h 4510089"/>
              <a:gd name="connsiteX1781" fmla="*/ 7683502 w 9045577"/>
              <a:gd name="connsiteY1781" fmla="*/ 3048795 h 4510089"/>
              <a:gd name="connsiteX1782" fmla="*/ 7662864 w 9045577"/>
              <a:gd name="connsiteY1782" fmla="*/ 3071814 h 4510089"/>
              <a:gd name="connsiteX1783" fmla="*/ 7642226 w 9045577"/>
              <a:gd name="connsiteY1783" fmla="*/ 3048795 h 4510089"/>
              <a:gd name="connsiteX1784" fmla="*/ 7662864 w 9045577"/>
              <a:gd name="connsiteY1784" fmla="*/ 3025776 h 4510089"/>
              <a:gd name="connsiteX1785" fmla="*/ 7435057 w 9045577"/>
              <a:gd name="connsiteY1785" fmla="*/ 3025776 h 4510089"/>
              <a:gd name="connsiteX1786" fmla="*/ 7458076 w 9045577"/>
              <a:gd name="connsiteY1786" fmla="*/ 3048795 h 4510089"/>
              <a:gd name="connsiteX1787" fmla="*/ 7435057 w 9045577"/>
              <a:gd name="connsiteY1787" fmla="*/ 3071814 h 4510089"/>
              <a:gd name="connsiteX1788" fmla="*/ 7412038 w 9045577"/>
              <a:gd name="connsiteY1788" fmla="*/ 3048795 h 4510089"/>
              <a:gd name="connsiteX1789" fmla="*/ 7435057 w 9045577"/>
              <a:gd name="connsiteY1789" fmla="*/ 3025776 h 4510089"/>
              <a:gd name="connsiteX1790" fmla="*/ 7358064 w 9045577"/>
              <a:gd name="connsiteY1790" fmla="*/ 3025776 h 4510089"/>
              <a:gd name="connsiteX1791" fmla="*/ 7378702 w 9045577"/>
              <a:gd name="connsiteY1791" fmla="*/ 3048795 h 4510089"/>
              <a:gd name="connsiteX1792" fmla="*/ 7358064 w 9045577"/>
              <a:gd name="connsiteY1792" fmla="*/ 3071814 h 4510089"/>
              <a:gd name="connsiteX1793" fmla="*/ 7337426 w 9045577"/>
              <a:gd name="connsiteY1793" fmla="*/ 3048795 h 4510089"/>
              <a:gd name="connsiteX1794" fmla="*/ 7358064 w 9045577"/>
              <a:gd name="connsiteY1794" fmla="*/ 3025776 h 4510089"/>
              <a:gd name="connsiteX1795" fmla="*/ 7283451 w 9045577"/>
              <a:gd name="connsiteY1795" fmla="*/ 3025776 h 4510089"/>
              <a:gd name="connsiteX1796" fmla="*/ 7304089 w 9045577"/>
              <a:gd name="connsiteY1796" fmla="*/ 3048795 h 4510089"/>
              <a:gd name="connsiteX1797" fmla="*/ 7283451 w 9045577"/>
              <a:gd name="connsiteY1797" fmla="*/ 3071814 h 4510089"/>
              <a:gd name="connsiteX1798" fmla="*/ 7262813 w 9045577"/>
              <a:gd name="connsiteY1798" fmla="*/ 3048795 h 4510089"/>
              <a:gd name="connsiteX1799" fmla="*/ 7283451 w 9045577"/>
              <a:gd name="connsiteY1799" fmla="*/ 3025776 h 4510089"/>
              <a:gd name="connsiteX1800" fmla="*/ 3044826 w 9045577"/>
              <a:gd name="connsiteY1800" fmla="*/ 3025776 h 4510089"/>
              <a:gd name="connsiteX1801" fmla="*/ 3065464 w 9045577"/>
              <a:gd name="connsiteY1801" fmla="*/ 3048795 h 4510089"/>
              <a:gd name="connsiteX1802" fmla="*/ 3044826 w 9045577"/>
              <a:gd name="connsiteY1802" fmla="*/ 3071814 h 4510089"/>
              <a:gd name="connsiteX1803" fmla="*/ 3024188 w 9045577"/>
              <a:gd name="connsiteY1803" fmla="*/ 3048795 h 4510089"/>
              <a:gd name="connsiteX1804" fmla="*/ 3044826 w 9045577"/>
              <a:gd name="connsiteY1804" fmla="*/ 3025776 h 4510089"/>
              <a:gd name="connsiteX1805" fmla="*/ 2970213 w 9045577"/>
              <a:gd name="connsiteY1805" fmla="*/ 3025776 h 4510089"/>
              <a:gd name="connsiteX1806" fmla="*/ 2990851 w 9045577"/>
              <a:gd name="connsiteY1806" fmla="*/ 3048795 h 4510089"/>
              <a:gd name="connsiteX1807" fmla="*/ 2970213 w 9045577"/>
              <a:gd name="connsiteY1807" fmla="*/ 3071814 h 4510089"/>
              <a:gd name="connsiteX1808" fmla="*/ 2949575 w 9045577"/>
              <a:gd name="connsiteY1808" fmla="*/ 3048795 h 4510089"/>
              <a:gd name="connsiteX1809" fmla="*/ 2970213 w 9045577"/>
              <a:gd name="connsiteY1809" fmla="*/ 3025776 h 4510089"/>
              <a:gd name="connsiteX1810" fmla="*/ 2895601 w 9045577"/>
              <a:gd name="connsiteY1810" fmla="*/ 3025776 h 4510089"/>
              <a:gd name="connsiteX1811" fmla="*/ 2916239 w 9045577"/>
              <a:gd name="connsiteY1811" fmla="*/ 3048795 h 4510089"/>
              <a:gd name="connsiteX1812" fmla="*/ 2895601 w 9045577"/>
              <a:gd name="connsiteY1812" fmla="*/ 3071814 h 4510089"/>
              <a:gd name="connsiteX1813" fmla="*/ 2874963 w 9045577"/>
              <a:gd name="connsiteY1813" fmla="*/ 3048795 h 4510089"/>
              <a:gd name="connsiteX1814" fmla="*/ 2895601 w 9045577"/>
              <a:gd name="connsiteY1814" fmla="*/ 3025776 h 4510089"/>
              <a:gd name="connsiteX1815" fmla="*/ 2820195 w 9045577"/>
              <a:gd name="connsiteY1815" fmla="*/ 3025776 h 4510089"/>
              <a:gd name="connsiteX1816" fmla="*/ 2841627 w 9045577"/>
              <a:gd name="connsiteY1816" fmla="*/ 3048795 h 4510089"/>
              <a:gd name="connsiteX1817" fmla="*/ 2820195 w 9045577"/>
              <a:gd name="connsiteY1817" fmla="*/ 3071814 h 4510089"/>
              <a:gd name="connsiteX1818" fmla="*/ 2798763 w 9045577"/>
              <a:gd name="connsiteY1818" fmla="*/ 3048795 h 4510089"/>
              <a:gd name="connsiteX1819" fmla="*/ 2820195 w 9045577"/>
              <a:gd name="connsiteY1819" fmla="*/ 3025776 h 4510089"/>
              <a:gd name="connsiteX1820" fmla="*/ 2743200 w 9045577"/>
              <a:gd name="connsiteY1820" fmla="*/ 3025776 h 4510089"/>
              <a:gd name="connsiteX1821" fmla="*/ 2765425 w 9045577"/>
              <a:gd name="connsiteY1821" fmla="*/ 3048795 h 4510089"/>
              <a:gd name="connsiteX1822" fmla="*/ 2743200 w 9045577"/>
              <a:gd name="connsiteY1822" fmla="*/ 3071814 h 4510089"/>
              <a:gd name="connsiteX1823" fmla="*/ 2720975 w 9045577"/>
              <a:gd name="connsiteY1823" fmla="*/ 3048795 h 4510089"/>
              <a:gd name="connsiteX1824" fmla="*/ 2743200 w 9045577"/>
              <a:gd name="connsiteY1824" fmla="*/ 3025776 h 4510089"/>
              <a:gd name="connsiteX1825" fmla="*/ 2668588 w 9045577"/>
              <a:gd name="connsiteY1825" fmla="*/ 3025776 h 4510089"/>
              <a:gd name="connsiteX1826" fmla="*/ 2690813 w 9045577"/>
              <a:gd name="connsiteY1826" fmla="*/ 3048795 h 4510089"/>
              <a:gd name="connsiteX1827" fmla="*/ 2668588 w 9045577"/>
              <a:gd name="connsiteY1827" fmla="*/ 3071814 h 4510089"/>
              <a:gd name="connsiteX1828" fmla="*/ 2646363 w 9045577"/>
              <a:gd name="connsiteY1828" fmla="*/ 3048795 h 4510089"/>
              <a:gd name="connsiteX1829" fmla="*/ 2668588 w 9045577"/>
              <a:gd name="connsiteY1829" fmla="*/ 3025776 h 4510089"/>
              <a:gd name="connsiteX1830" fmla="*/ 2590811 w 9045577"/>
              <a:gd name="connsiteY1830" fmla="*/ 3025776 h 4510089"/>
              <a:gd name="connsiteX1831" fmla="*/ 2611447 w 9045577"/>
              <a:gd name="connsiteY1831" fmla="*/ 3048795 h 4510089"/>
              <a:gd name="connsiteX1832" fmla="*/ 2590811 w 9045577"/>
              <a:gd name="connsiteY1832" fmla="*/ 3071814 h 4510089"/>
              <a:gd name="connsiteX1833" fmla="*/ 2570175 w 9045577"/>
              <a:gd name="connsiteY1833" fmla="*/ 3048795 h 4510089"/>
              <a:gd name="connsiteX1834" fmla="*/ 2590811 w 9045577"/>
              <a:gd name="connsiteY1834" fmla="*/ 3025776 h 4510089"/>
              <a:gd name="connsiteX1835" fmla="*/ 2516197 w 9045577"/>
              <a:gd name="connsiteY1835" fmla="*/ 3025776 h 4510089"/>
              <a:gd name="connsiteX1836" fmla="*/ 2536831 w 9045577"/>
              <a:gd name="connsiteY1836" fmla="*/ 3048795 h 4510089"/>
              <a:gd name="connsiteX1837" fmla="*/ 2516197 w 9045577"/>
              <a:gd name="connsiteY1837" fmla="*/ 3071814 h 4510089"/>
              <a:gd name="connsiteX1838" fmla="*/ 2495563 w 9045577"/>
              <a:gd name="connsiteY1838" fmla="*/ 3048795 h 4510089"/>
              <a:gd name="connsiteX1839" fmla="*/ 2516197 w 9045577"/>
              <a:gd name="connsiteY1839" fmla="*/ 3025776 h 4510089"/>
              <a:gd name="connsiteX1840" fmla="*/ 2441587 w 9045577"/>
              <a:gd name="connsiteY1840" fmla="*/ 3025776 h 4510089"/>
              <a:gd name="connsiteX1841" fmla="*/ 2462228 w 9045577"/>
              <a:gd name="connsiteY1841" fmla="*/ 3048795 h 4510089"/>
              <a:gd name="connsiteX1842" fmla="*/ 2441587 w 9045577"/>
              <a:gd name="connsiteY1842" fmla="*/ 3071814 h 4510089"/>
              <a:gd name="connsiteX1843" fmla="*/ 2420946 w 9045577"/>
              <a:gd name="connsiteY1843" fmla="*/ 3048795 h 4510089"/>
              <a:gd name="connsiteX1844" fmla="*/ 2441587 w 9045577"/>
              <a:gd name="connsiteY1844" fmla="*/ 3025776 h 4510089"/>
              <a:gd name="connsiteX1845" fmla="*/ 2365389 w 9045577"/>
              <a:gd name="connsiteY1845" fmla="*/ 3025776 h 4510089"/>
              <a:gd name="connsiteX1846" fmla="*/ 2386023 w 9045577"/>
              <a:gd name="connsiteY1846" fmla="*/ 3048795 h 4510089"/>
              <a:gd name="connsiteX1847" fmla="*/ 2365389 w 9045577"/>
              <a:gd name="connsiteY1847" fmla="*/ 3071814 h 4510089"/>
              <a:gd name="connsiteX1848" fmla="*/ 2344750 w 9045577"/>
              <a:gd name="connsiteY1848" fmla="*/ 3048795 h 4510089"/>
              <a:gd name="connsiteX1849" fmla="*/ 2365389 w 9045577"/>
              <a:gd name="connsiteY1849" fmla="*/ 3025776 h 4510089"/>
              <a:gd name="connsiteX1850" fmla="*/ 2289185 w 9045577"/>
              <a:gd name="connsiteY1850" fmla="*/ 3025776 h 4510089"/>
              <a:gd name="connsiteX1851" fmla="*/ 2311409 w 9045577"/>
              <a:gd name="connsiteY1851" fmla="*/ 3048795 h 4510089"/>
              <a:gd name="connsiteX1852" fmla="*/ 2289185 w 9045577"/>
              <a:gd name="connsiteY1852" fmla="*/ 3071814 h 4510089"/>
              <a:gd name="connsiteX1853" fmla="*/ 2266964 w 9045577"/>
              <a:gd name="connsiteY1853" fmla="*/ 3048795 h 4510089"/>
              <a:gd name="connsiteX1854" fmla="*/ 2289185 w 9045577"/>
              <a:gd name="connsiteY1854" fmla="*/ 3025776 h 4510089"/>
              <a:gd name="connsiteX1855" fmla="*/ 2213779 w 9045577"/>
              <a:gd name="connsiteY1855" fmla="*/ 3025776 h 4510089"/>
              <a:gd name="connsiteX1856" fmla="*/ 2236797 w 9045577"/>
              <a:gd name="connsiteY1856" fmla="*/ 3048795 h 4510089"/>
              <a:gd name="connsiteX1857" fmla="*/ 2213779 w 9045577"/>
              <a:gd name="connsiteY1857" fmla="*/ 3071814 h 4510089"/>
              <a:gd name="connsiteX1858" fmla="*/ 2190756 w 9045577"/>
              <a:gd name="connsiteY1858" fmla="*/ 3048795 h 4510089"/>
              <a:gd name="connsiteX1859" fmla="*/ 2213779 w 9045577"/>
              <a:gd name="connsiteY1859" fmla="*/ 3025776 h 4510089"/>
              <a:gd name="connsiteX1860" fmla="*/ 8116889 w 9045577"/>
              <a:gd name="connsiteY1860" fmla="*/ 3025775 h 4510089"/>
              <a:gd name="connsiteX1861" fmla="*/ 8137527 w 9045577"/>
              <a:gd name="connsiteY1861" fmla="*/ 3048794 h 4510089"/>
              <a:gd name="connsiteX1862" fmla="*/ 8116889 w 9045577"/>
              <a:gd name="connsiteY1862" fmla="*/ 3071813 h 4510089"/>
              <a:gd name="connsiteX1863" fmla="*/ 8096251 w 9045577"/>
              <a:gd name="connsiteY1863" fmla="*/ 3048794 h 4510089"/>
              <a:gd name="connsiteX1864" fmla="*/ 8116889 w 9045577"/>
              <a:gd name="connsiteY1864" fmla="*/ 3025775 h 4510089"/>
              <a:gd name="connsiteX1865" fmla="*/ 8040689 w 9045577"/>
              <a:gd name="connsiteY1865" fmla="*/ 3025775 h 4510089"/>
              <a:gd name="connsiteX1866" fmla="*/ 8061327 w 9045577"/>
              <a:gd name="connsiteY1866" fmla="*/ 3048794 h 4510089"/>
              <a:gd name="connsiteX1867" fmla="*/ 8040689 w 9045577"/>
              <a:gd name="connsiteY1867" fmla="*/ 3071813 h 4510089"/>
              <a:gd name="connsiteX1868" fmla="*/ 8020051 w 9045577"/>
              <a:gd name="connsiteY1868" fmla="*/ 3048794 h 4510089"/>
              <a:gd name="connsiteX1869" fmla="*/ 8040689 w 9045577"/>
              <a:gd name="connsiteY1869" fmla="*/ 3025775 h 4510089"/>
              <a:gd name="connsiteX1870" fmla="*/ 7964488 w 9045577"/>
              <a:gd name="connsiteY1870" fmla="*/ 3025775 h 4510089"/>
              <a:gd name="connsiteX1871" fmla="*/ 7986713 w 9045577"/>
              <a:gd name="connsiteY1871" fmla="*/ 3048794 h 4510089"/>
              <a:gd name="connsiteX1872" fmla="*/ 7964488 w 9045577"/>
              <a:gd name="connsiteY1872" fmla="*/ 3071813 h 4510089"/>
              <a:gd name="connsiteX1873" fmla="*/ 7942263 w 9045577"/>
              <a:gd name="connsiteY1873" fmla="*/ 3048794 h 4510089"/>
              <a:gd name="connsiteX1874" fmla="*/ 7964488 w 9045577"/>
              <a:gd name="connsiteY1874" fmla="*/ 3025775 h 4510089"/>
              <a:gd name="connsiteX1875" fmla="*/ 7889876 w 9045577"/>
              <a:gd name="connsiteY1875" fmla="*/ 3025775 h 4510089"/>
              <a:gd name="connsiteX1876" fmla="*/ 7912101 w 9045577"/>
              <a:gd name="connsiteY1876" fmla="*/ 3048794 h 4510089"/>
              <a:gd name="connsiteX1877" fmla="*/ 7889876 w 9045577"/>
              <a:gd name="connsiteY1877" fmla="*/ 3071813 h 4510089"/>
              <a:gd name="connsiteX1878" fmla="*/ 7867651 w 9045577"/>
              <a:gd name="connsiteY1878" fmla="*/ 3048794 h 4510089"/>
              <a:gd name="connsiteX1879" fmla="*/ 7889876 w 9045577"/>
              <a:gd name="connsiteY1879" fmla="*/ 3025775 h 4510089"/>
              <a:gd name="connsiteX1880" fmla="*/ 7812089 w 9045577"/>
              <a:gd name="connsiteY1880" fmla="*/ 3025775 h 4510089"/>
              <a:gd name="connsiteX1881" fmla="*/ 7832727 w 9045577"/>
              <a:gd name="connsiteY1881" fmla="*/ 3048794 h 4510089"/>
              <a:gd name="connsiteX1882" fmla="*/ 7812089 w 9045577"/>
              <a:gd name="connsiteY1882" fmla="*/ 3071813 h 4510089"/>
              <a:gd name="connsiteX1883" fmla="*/ 7791451 w 9045577"/>
              <a:gd name="connsiteY1883" fmla="*/ 3048794 h 4510089"/>
              <a:gd name="connsiteX1884" fmla="*/ 7812089 w 9045577"/>
              <a:gd name="connsiteY1884" fmla="*/ 3025775 h 4510089"/>
              <a:gd name="connsiteX1885" fmla="*/ 6981032 w 9045577"/>
              <a:gd name="connsiteY1885" fmla="*/ 3025775 h 4510089"/>
              <a:gd name="connsiteX1886" fmla="*/ 7004051 w 9045577"/>
              <a:gd name="connsiteY1886" fmla="*/ 3048794 h 4510089"/>
              <a:gd name="connsiteX1887" fmla="*/ 6981032 w 9045577"/>
              <a:gd name="connsiteY1887" fmla="*/ 3071813 h 4510089"/>
              <a:gd name="connsiteX1888" fmla="*/ 6958013 w 9045577"/>
              <a:gd name="connsiteY1888" fmla="*/ 3048794 h 4510089"/>
              <a:gd name="connsiteX1889" fmla="*/ 6981032 w 9045577"/>
              <a:gd name="connsiteY1889" fmla="*/ 3025775 h 4510089"/>
              <a:gd name="connsiteX1890" fmla="*/ 6904039 w 9045577"/>
              <a:gd name="connsiteY1890" fmla="*/ 3025775 h 4510089"/>
              <a:gd name="connsiteX1891" fmla="*/ 6924677 w 9045577"/>
              <a:gd name="connsiteY1891" fmla="*/ 3048794 h 4510089"/>
              <a:gd name="connsiteX1892" fmla="*/ 6904039 w 9045577"/>
              <a:gd name="connsiteY1892" fmla="*/ 3071813 h 4510089"/>
              <a:gd name="connsiteX1893" fmla="*/ 6883401 w 9045577"/>
              <a:gd name="connsiteY1893" fmla="*/ 3048794 h 4510089"/>
              <a:gd name="connsiteX1894" fmla="*/ 6904039 w 9045577"/>
              <a:gd name="connsiteY1894" fmla="*/ 3025775 h 4510089"/>
              <a:gd name="connsiteX1895" fmla="*/ 5241926 w 9045577"/>
              <a:gd name="connsiteY1895" fmla="*/ 3025775 h 4510089"/>
              <a:gd name="connsiteX1896" fmla="*/ 5262564 w 9045577"/>
              <a:gd name="connsiteY1896" fmla="*/ 3048794 h 4510089"/>
              <a:gd name="connsiteX1897" fmla="*/ 5241926 w 9045577"/>
              <a:gd name="connsiteY1897" fmla="*/ 3071813 h 4510089"/>
              <a:gd name="connsiteX1898" fmla="*/ 5221288 w 9045577"/>
              <a:gd name="connsiteY1898" fmla="*/ 3048794 h 4510089"/>
              <a:gd name="connsiteX1899" fmla="*/ 5241926 w 9045577"/>
              <a:gd name="connsiteY1899" fmla="*/ 3025775 h 4510089"/>
              <a:gd name="connsiteX1900" fmla="*/ 5164138 w 9045577"/>
              <a:gd name="connsiteY1900" fmla="*/ 3025775 h 4510089"/>
              <a:gd name="connsiteX1901" fmla="*/ 5186363 w 9045577"/>
              <a:gd name="connsiteY1901" fmla="*/ 3048794 h 4510089"/>
              <a:gd name="connsiteX1902" fmla="*/ 5164138 w 9045577"/>
              <a:gd name="connsiteY1902" fmla="*/ 3071813 h 4510089"/>
              <a:gd name="connsiteX1903" fmla="*/ 5141913 w 9045577"/>
              <a:gd name="connsiteY1903" fmla="*/ 3048794 h 4510089"/>
              <a:gd name="connsiteX1904" fmla="*/ 5164138 w 9045577"/>
              <a:gd name="connsiteY1904" fmla="*/ 3025775 h 4510089"/>
              <a:gd name="connsiteX1905" fmla="*/ 5089525 w 9045577"/>
              <a:gd name="connsiteY1905" fmla="*/ 3025775 h 4510089"/>
              <a:gd name="connsiteX1906" fmla="*/ 5111750 w 9045577"/>
              <a:gd name="connsiteY1906" fmla="*/ 3048794 h 4510089"/>
              <a:gd name="connsiteX1907" fmla="*/ 5089525 w 9045577"/>
              <a:gd name="connsiteY1907" fmla="*/ 3071813 h 4510089"/>
              <a:gd name="connsiteX1908" fmla="*/ 5067300 w 9045577"/>
              <a:gd name="connsiteY1908" fmla="*/ 3048794 h 4510089"/>
              <a:gd name="connsiteX1909" fmla="*/ 5089525 w 9045577"/>
              <a:gd name="connsiteY1909" fmla="*/ 3025775 h 4510089"/>
              <a:gd name="connsiteX1910" fmla="*/ 5014119 w 9045577"/>
              <a:gd name="connsiteY1910" fmla="*/ 3025775 h 4510089"/>
              <a:gd name="connsiteX1911" fmla="*/ 5037138 w 9045577"/>
              <a:gd name="connsiteY1911" fmla="*/ 3048794 h 4510089"/>
              <a:gd name="connsiteX1912" fmla="*/ 5014119 w 9045577"/>
              <a:gd name="connsiteY1912" fmla="*/ 3071813 h 4510089"/>
              <a:gd name="connsiteX1913" fmla="*/ 4991100 w 9045577"/>
              <a:gd name="connsiteY1913" fmla="*/ 3048794 h 4510089"/>
              <a:gd name="connsiteX1914" fmla="*/ 5014119 w 9045577"/>
              <a:gd name="connsiteY1914" fmla="*/ 3025775 h 4510089"/>
              <a:gd name="connsiteX1915" fmla="*/ 4937126 w 9045577"/>
              <a:gd name="connsiteY1915" fmla="*/ 3025775 h 4510089"/>
              <a:gd name="connsiteX1916" fmla="*/ 4957764 w 9045577"/>
              <a:gd name="connsiteY1916" fmla="*/ 3048794 h 4510089"/>
              <a:gd name="connsiteX1917" fmla="*/ 4937126 w 9045577"/>
              <a:gd name="connsiteY1917" fmla="*/ 3071813 h 4510089"/>
              <a:gd name="connsiteX1918" fmla="*/ 4916488 w 9045577"/>
              <a:gd name="connsiteY1918" fmla="*/ 3048794 h 4510089"/>
              <a:gd name="connsiteX1919" fmla="*/ 4937126 w 9045577"/>
              <a:gd name="connsiteY1919" fmla="*/ 3025775 h 4510089"/>
              <a:gd name="connsiteX1920" fmla="*/ 4862513 w 9045577"/>
              <a:gd name="connsiteY1920" fmla="*/ 3025775 h 4510089"/>
              <a:gd name="connsiteX1921" fmla="*/ 4883151 w 9045577"/>
              <a:gd name="connsiteY1921" fmla="*/ 3048794 h 4510089"/>
              <a:gd name="connsiteX1922" fmla="*/ 4862513 w 9045577"/>
              <a:gd name="connsiteY1922" fmla="*/ 3071813 h 4510089"/>
              <a:gd name="connsiteX1923" fmla="*/ 4841875 w 9045577"/>
              <a:gd name="connsiteY1923" fmla="*/ 3048794 h 4510089"/>
              <a:gd name="connsiteX1924" fmla="*/ 4862513 w 9045577"/>
              <a:gd name="connsiteY1924" fmla="*/ 3025775 h 4510089"/>
              <a:gd name="connsiteX1925" fmla="*/ 4786313 w 9045577"/>
              <a:gd name="connsiteY1925" fmla="*/ 3025775 h 4510089"/>
              <a:gd name="connsiteX1926" fmla="*/ 4806951 w 9045577"/>
              <a:gd name="connsiteY1926" fmla="*/ 3048794 h 4510089"/>
              <a:gd name="connsiteX1927" fmla="*/ 4786313 w 9045577"/>
              <a:gd name="connsiteY1927" fmla="*/ 3071813 h 4510089"/>
              <a:gd name="connsiteX1928" fmla="*/ 4765675 w 9045577"/>
              <a:gd name="connsiteY1928" fmla="*/ 3048794 h 4510089"/>
              <a:gd name="connsiteX1929" fmla="*/ 4786313 w 9045577"/>
              <a:gd name="connsiteY1929" fmla="*/ 3025775 h 4510089"/>
              <a:gd name="connsiteX1930" fmla="*/ 4710113 w 9045577"/>
              <a:gd name="connsiteY1930" fmla="*/ 3025775 h 4510089"/>
              <a:gd name="connsiteX1931" fmla="*/ 4732338 w 9045577"/>
              <a:gd name="connsiteY1931" fmla="*/ 3048794 h 4510089"/>
              <a:gd name="connsiteX1932" fmla="*/ 4710113 w 9045577"/>
              <a:gd name="connsiteY1932" fmla="*/ 3071813 h 4510089"/>
              <a:gd name="connsiteX1933" fmla="*/ 4687888 w 9045577"/>
              <a:gd name="connsiteY1933" fmla="*/ 3048794 h 4510089"/>
              <a:gd name="connsiteX1934" fmla="*/ 4710113 w 9045577"/>
              <a:gd name="connsiteY1934" fmla="*/ 3025775 h 4510089"/>
              <a:gd name="connsiteX1935" fmla="*/ 4635500 w 9045577"/>
              <a:gd name="connsiteY1935" fmla="*/ 3025775 h 4510089"/>
              <a:gd name="connsiteX1936" fmla="*/ 4657725 w 9045577"/>
              <a:gd name="connsiteY1936" fmla="*/ 3048794 h 4510089"/>
              <a:gd name="connsiteX1937" fmla="*/ 4635500 w 9045577"/>
              <a:gd name="connsiteY1937" fmla="*/ 3071813 h 4510089"/>
              <a:gd name="connsiteX1938" fmla="*/ 4613275 w 9045577"/>
              <a:gd name="connsiteY1938" fmla="*/ 3048794 h 4510089"/>
              <a:gd name="connsiteX1939" fmla="*/ 4635500 w 9045577"/>
              <a:gd name="connsiteY1939" fmla="*/ 3025775 h 4510089"/>
              <a:gd name="connsiteX1940" fmla="*/ 4560094 w 9045577"/>
              <a:gd name="connsiteY1940" fmla="*/ 3025775 h 4510089"/>
              <a:gd name="connsiteX1941" fmla="*/ 4583113 w 9045577"/>
              <a:gd name="connsiteY1941" fmla="*/ 3048794 h 4510089"/>
              <a:gd name="connsiteX1942" fmla="*/ 4560094 w 9045577"/>
              <a:gd name="connsiteY1942" fmla="*/ 3071813 h 4510089"/>
              <a:gd name="connsiteX1943" fmla="*/ 4537075 w 9045577"/>
              <a:gd name="connsiteY1943" fmla="*/ 3048794 h 4510089"/>
              <a:gd name="connsiteX1944" fmla="*/ 4560094 w 9045577"/>
              <a:gd name="connsiteY1944" fmla="*/ 3025775 h 4510089"/>
              <a:gd name="connsiteX1945" fmla="*/ 3349625 w 9045577"/>
              <a:gd name="connsiteY1945" fmla="*/ 3025775 h 4510089"/>
              <a:gd name="connsiteX1946" fmla="*/ 3370263 w 9045577"/>
              <a:gd name="connsiteY1946" fmla="*/ 3048794 h 4510089"/>
              <a:gd name="connsiteX1947" fmla="*/ 3349625 w 9045577"/>
              <a:gd name="connsiteY1947" fmla="*/ 3071813 h 4510089"/>
              <a:gd name="connsiteX1948" fmla="*/ 3328987 w 9045577"/>
              <a:gd name="connsiteY1948" fmla="*/ 3048794 h 4510089"/>
              <a:gd name="connsiteX1949" fmla="*/ 3349625 w 9045577"/>
              <a:gd name="connsiteY1949" fmla="*/ 3025775 h 4510089"/>
              <a:gd name="connsiteX1950" fmla="*/ 3272631 w 9045577"/>
              <a:gd name="connsiteY1950" fmla="*/ 3025775 h 4510089"/>
              <a:gd name="connsiteX1951" fmla="*/ 3295650 w 9045577"/>
              <a:gd name="connsiteY1951" fmla="*/ 3048794 h 4510089"/>
              <a:gd name="connsiteX1952" fmla="*/ 3272631 w 9045577"/>
              <a:gd name="connsiteY1952" fmla="*/ 3071813 h 4510089"/>
              <a:gd name="connsiteX1953" fmla="*/ 3249612 w 9045577"/>
              <a:gd name="connsiteY1953" fmla="*/ 3048794 h 4510089"/>
              <a:gd name="connsiteX1954" fmla="*/ 3272631 w 9045577"/>
              <a:gd name="connsiteY1954" fmla="*/ 3025775 h 4510089"/>
              <a:gd name="connsiteX1955" fmla="*/ 3197225 w 9045577"/>
              <a:gd name="connsiteY1955" fmla="*/ 3025775 h 4510089"/>
              <a:gd name="connsiteX1956" fmla="*/ 3219450 w 9045577"/>
              <a:gd name="connsiteY1956" fmla="*/ 3048794 h 4510089"/>
              <a:gd name="connsiteX1957" fmla="*/ 3197225 w 9045577"/>
              <a:gd name="connsiteY1957" fmla="*/ 3071813 h 4510089"/>
              <a:gd name="connsiteX1958" fmla="*/ 3175000 w 9045577"/>
              <a:gd name="connsiteY1958" fmla="*/ 3048794 h 4510089"/>
              <a:gd name="connsiteX1959" fmla="*/ 3197225 w 9045577"/>
              <a:gd name="connsiteY1959" fmla="*/ 3025775 h 4510089"/>
              <a:gd name="connsiteX1960" fmla="*/ 3122612 w 9045577"/>
              <a:gd name="connsiteY1960" fmla="*/ 3025775 h 4510089"/>
              <a:gd name="connsiteX1961" fmla="*/ 3144837 w 9045577"/>
              <a:gd name="connsiteY1961" fmla="*/ 3048794 h 4510089"/>
              <a:gd name="connsiteX1962" fmla="*/ 3122612 w 9045577"/>
              <a:gd name="connsiteY1962" fmla="*/ 3071813 h 4510089"/>
              <a:gd name="connsiteX1963" fmla="*/ 3100387 w 9045577"/>
              <a:gd name="connsiteY1963" fmla="*/ 3048794 h 4510089"/>
              <a:gd name="connsiteX1964" fmla="*/ 3122612 w 9045577"/>
              <a:gd name="connsiteY1964" fmla="*/ 3025775 h 4510089"/>
              <a:gd name="connsiteX1965" fmla="*/ 7812089 w 9045577"/>
              <a:gd name="connsiteY1965" fmla="*/ 2951163 h 4510089"/>
              <a:gd name="connsiteX1966" fmla="*/ 7832727 w 9045577"/>
              <a:gd name="connsiteY1966" fmla="*/ 2973388 h 4510089"/>
              <a:gd name="connsiteX1967" fmla="*/ 7812089 w 9045577"/>
              <a:gd name="connsiteY1967" fmla="*/ 2995613 h 4510089"/>
              <a:gd name="connsiteX1968" fmla="*/ 7791451 w 9045577"/>
              <a:gd name="connsiteY1968" fmla="*/ 2973388 h 4510089"/>
              <a:gd name="connsiteX1969" fmla="*/ 7812089 w 9045577"/>
              <a:gd name="connsiteY1969" fmla="*/ 2951163 h 4510089"/>
              <a:gd name="connsiteX1970" fmla="*/ 7737476 w 9045577"/>
              <a:gd name="connsiteY1970" fmla="*/ 2951163 h 4510089"/>
              <a:gd name="connsiteX1971" fmla="*/ 7758114 w 9045577"/>
              <a:gd name="connsiteY1971" fmla="*/ 2973388 h 4510089"/>
              <a:gd name="connsiteX1972" fmla="*/ 7737476 w 9045577"/>
              <a:gd name="connsiteY1972" fmla="*/ 2995613 h 4510089"/>
              <a:gd name="connsiteX1973" fmla="*/ 7716838 w 9045577"/>
              <a:gd name="connsiteY1973" fmla="*/ 2973388 h 4510089"/>
              <a:gd name="connsiteX1974" fmla="*/ 7737476 w 9045577"/>
              <a:gd name="connsiteY1974" fmla="*/ 2951163 h 4510089"/>
              <a:gd name="connsiteX1975" fmla="*/ 7662864 w 9045577"/>
              <a:gd name="connsiteY1975" fmla="*/ 2951163 h 4510089"/>
              <a:gd name="connsiteX1976" fmla="*/ 7683502 w 9045577"/>
              <a:gd name="connsiteY1976" fmla="*/ 2973388 h 4510089"/>
              <a:gd name="connsiteX1977" fmla="*/ 7662864 w 9045577"/>
              <a:gd name="connsiteY1977" fmla="*/ 2995613 h 4510089"/>
              <a:gd name="connsiteX1978" fmla="*/ 7642226 w 9045577"/>
              <a:gd name="connsiteY1978" fmla="*/ 2973388 h 4510089"/>
              <a:gd name="connsiteX1979" fmla="*/ 7662864 w 9045577"/>
              <a:gd name="connsiteY1979" fmla="*/ 2951163 h 4510089"/>
              <a:gd name="connsiteX1980" fmla="*/ 7586664 w 9045577"/>
              <a:gd name="connsiteY1980" fmla="*/ 2951163 h 4510089"/>
              <a:gd name="connsiteX1981" fmla="*/ 7607302 w 9045577"/>
              <a:gd name="connsiteY1981" fmla="*/ 2973388 h 4510089"/>
              <a:gd name="connsiteX1982" fmla="*/ 7586664 w 9045577"/>
              <a:gd name="connsiteY1982" fmla="*/ 2995613 h 4510089"/>
              <a:gd name="connsiteX1983" fmla="*/ 7566026 w 9045577"/>
              <a:gd name="connsiteY1983" fmla="*/ 2973388 h 4510089"/>
              <a:gd name="connsiteX1984" fmla="*/ 7586664 w 9045577"/>
              <a:gd name="connsiteY1984" fmla="*/ 2951163 h 4510089"/>
              <a:gd name="connsiteX1985" fmla="*/ 7510463 w 9045577"/>
              <a:gd name="connsiteY1985" fmla="*/ 2951163 h 4510089"/>
              <a:gd name="connsiteX1986" fmla="*/ 7532688 w 9045577"/>
              <a:gd name="connsiteY1986" fmla="*/ 2973388 h 4510089"/>
              <a:gd name="connsiteX1987" fmla="*/ 7510463 w 9045577"/>
              <a:gd name="connsiteY1987" fmla="*/ 2995613 h 4510089"/>
              <a:gd name="connsiteX1988" fmla="*/ 7488238 w 9045577"/>
              <a:gd name="connsiteY1988" fmla="*/ 2973388 h 4510089"/>
              <a:gd name="connsiteX1989" fmla="*/ 7510463 w 9045577"/>
              <a:gd name="connsiteY1989" fmla="*/ 2951163 h 4510089"/>
              <a:gd name="connsiteX1990" fmla="*/ 7435057 w 9045577"/>
              <a:gd name="connsiteY1990" fmla="*/ 2951163 h 4510089"/>
              <a:gd name="connsiteX1991" fmla="*/ 7458076 w 9045577"/>
              <a:gd name="connsiteY1991" fmla="*/ 2973388 h 4510089"/>
              <a:gd name="connsiteX1992" fmla="*/ 7435057 w 9045577"/>
              <a:gd name="connsiteY1992" fmla="*/ 2995613 h 4510089"/>
              <a:gd name="connsiteX1993" fmla="*/ 7412038 w 9045577"/>
              <a:gd name="connsiteY1993" fmla="*/ 2973388 h 4510089"/>
              <a:gd name="connsiteX1994" fmla="*/ 7435057 w 9045577"/>
              <a:gd name="connsiteY1994" fmla="*/ 2951163 h 4510089"/>
              <a:gd name="connsiteX1995" fmla="*/ 7358064 w 9045577"/>
              <a:gd name="connsiteY1995" fmla="*/ 2951163 h 4510089"/>
              <a:gd name="connsiteX1996" fmla="*/ 7378702 w 9045577"/>
              <a:gd name="connsiteY1996" fmla="*/ 2973388 h 4510089"/>
              <a:gd name="connsiteX1997" fmla="*/ 7358064 w 9045577"/>
              <a:gd name="connsiteY1997" fmla="*/ 2995613 h 4510089"/>
              <a:gd name="connsiteX1998" fmla="*/ 7337426 w 9045577"/>
              <a:gd name="connsiteY1998" fmla="*/ 2973388 h 4510089"/>
              <a:gd name="connsiteX1999" fmla="*/ 7358064 w 9045577"/>
              <a:gd name="connsiteY1999" fmla="*/ 2951163 h 4510089"/>
              <a:gd name="connsiteX2000" fmla="*/ 7283451 w 9045577"/>
              <a:gd name="connsiteY2000" fmla="*/ 2951163 h 4510089"/>
              <a:gd name="connsiteX2001" fmla="*/ 7304089 w 9045577"/>
              <a:gd name="connsiteY2001" fmla="*/ 2973388 h 4510089"/>
              <a:gd name="connsiteX2002" fmla="*/ 7283451 w 9045577"/>
              <a:gd name="connsiteY2002" fmla="*/ 2995613 h 4510089"/>
              <a:gd name="connsiteX2003" fmla="*/ 7262813 w 9045577"/>
              <a:gd name="connsiteY2003" fmla="*/ 2973388 h 4510089"/>
              <a:gd name="connsiteX2004" fmla="*/ 7283451 w 9045577"/>
              <a:gd name="connsiteY2004" fmla="*/ 2951163 h 4510089"/>
              <a:gd name="connsiteX2005" fmla="*/ 7208839 w 9045577"/>
              <a:gd name="connsiteY2005" fmla="*/ 2951163 h 4510089"/>
              <a:gd name="connsiteX2006" fmla="*/ 7229477 w 9045577"/>
              <a:gd name="connsiteY2006" fmla="*/ 2973388 h 4510089"/>
              <a:gd name="connsiteX2007" fmla="*/ 7208839 w 9045577"/>
              <a:gd name="connsiteY2007" fmla="*/ 2995613 h 4510089"/>
              <a:gd name="connsiteX2008" fmla="*/ 7188201 w 9045577"/>
              <a:gd name="connsiteY2008" fmla="*/ 2973388 h 4510089"/>
              <a:gd name="connsiteX2009" fmla="*/ 7208839 w 9045577"/>
              <a:gd name="connsiteY2009" fmla="*/ 2951163 h 4510089"/>
              <a:gd name="connsiteX2010" fmla="*/ 7132639 w 9045577"/>
              <a:gd name="connsiteY2010" fmla="*/ 2951163 h 4510089"/>
              <a:gd name="connsiteX2011" fmla="*/ 7153277 w 9045577"/>
              <a:gd name="connsiteY2011" fmla="*/ 2973388 h 4510089"/>
              <a:gd name="connsiteX2012" fmla="*/ 7132639 w 9045577"/>
              <a:gd name="connsiteY2012" fmla="*/ 2995613 h 4510089"/>
              <a:gd name="connsiteX2013" fmla="*/ 7112001 w 9045577"/>
              <a:gd name="connsiteY2013" fmla="*/ 2973388 h 4510089"/>
              <a:gd name="connsiteX2014" fmla="*/ 7132639 w 9045577"/>
              <a:gd name="connsiteY2014" fmla="*/ 2951163 h 4510089"/>
              <a:gd name="connsiteX2015" fmla="*/ 7056438 w 9045577"/>
              <a:gd name="connsiteY2015" fmla="*/ 2951163 h 4510089"/>
              <a:gd name="connsiteX2016" fmla="*/ 7078663 w 9045577"/>
              <a:gd name="connsiteY2016" fmla="*/ 2973388 h 4510089"/>
              <a:gd name="connsiteX2017" fmla="*/ 7056438 w 9045577"/>
              <a:gd name="connsiteY2017" fmla="*/ 2995613 h 4510089"/>
              <a:gd name="connsiteX2018" fmla="*/ 7034213 w 9045577"/>
              <a:gd name="connsiteY2018" fmla="*/ 2973388 h 4510089"/>
              <a:gd name="connsiteX2019" fmla="*/ 7056438 w 9045577"/>
              <a:gd name="connsiteY2019" fmla="*/ 2951163 h 4510089"/>
              <a:gd name="connsiteX2020" fmla="*/ 6904039 w 9045577"/>
              <a:gd name="connsiteY2020" fmla="*/ 2951163 h 4510089"/>
              <a:gd name="connsiteX2021" fmla="*/ 6924677 w 9045577"/>
              <a:gd name="connsiteY2021" fmla="*/ 2973388 h 4510089"/>
              <a:gd name="connsiteX2022" fmla="*/ 6904039 w 9045577"/>
              <a:gd name="connsiteY2022" fmla="*/ 2995613 h 4510089"/>
              <a:gd name="connsiteX2023" fmla="*/ 6883401 w 9045577"/>
              <a:gd name="connsiteY2023" fmla="*/ 2973388 h 4510089"/>
              <a:gd name="connsiteX2024" fmla="*/ 6904039 w 9045577"/>
              <a:gd name="connsiteY2024" fmla="*/ 2951163 h 4510089"/>
              <a:gd name="connsiteX2025" fmla="*/ 6829426 w 9045577"/>
              <a:gd name="connsiteY2025" fmla="*/ 2951163 h 4510089"/>
              <a:gd name="connsiteX2026" fmla="*/ 6850064 w 9045577"/>
              <a:gd name="connsiteY2026" fmla="*/ 2973388 h 4510089"/>
              <a:gd name="connsiteX2027" fmla="*/ 6829426 w 9045577"/>
              <a:gd name="connsiteY2027" fmla="*/ 2995613 h 4510089"/>
              <a:gd name="connsiteX2028" fmla="*/ 6808788 w 9045577"/>
              <a:gd name="connsiteY2028" fmla="*/ 2973388 h 4510089"/>
              <a:gd name="connsiteX2029" fmla="*/ 6829426 w 9045577"/>
              <a:gd name="connsiteY2029" fmla="*/ 2951163 h 4510089"/>
              <a:gd name="connsiteX2030" fmla="*/ 5241926 w 9045577"/>
              <a:gd name="connsiteY2030" fmla="*/ 2951163 h 4510089"/>
              <a:gd name="connsiteX2031" fmla="*/ 5262564 w 9045577"/>
              <a:gd name="connsiteY2031" fmla="*/ 2973388 h 4510089"/>
              <a:gd name="connsiteX2032" fmla="*/ 5241926 w 9045577"/>
              <a:gd name="connsiteY2032" fmla="*/ 2995613 h 4510089"/>
              <a:gd name="connsiteX2033" fmla="*/ 5221288 w 9045577"/>
              <a:gd name="connsiteY2033" fmla="*/ 2973388 h 4510089"/>
              <a:gd name="connsiteX2034" fmla="*/ 5241926 w 9045577"/>
              <a:gd name="connsiteY2034" fmla="*/ 2951163 h 4510089"/>
              <a:gd name="connsiteX2035" fmla="*/ 5164138 w 9045577"/>
              <a:gd name="connsiteY2035" fmla="*/ 2951163 h 4510089"/>
              <a:gd name="connsiteX2036" fmla="*/ 5186363 w 9045577"/>
              <a:gd name="connsiteY2036" fmla="*/ 2973388 h 4510089"/>
              <a:gd name="connsiteX2037" fmla="*/ 5164138 w 9045577"/>
              <a:gd name="connsiteY2037" fmla="*/ 2995613 h 4510089"/>
              <a:gd name="connsiteX2038" fmla="*/ 5141913 w 9045577"/>
              <a:gd name="connsiteY2038" fmla="*/ 2973388 h 4510089"/>
              <a:gd name="connsiteX2039" fmla="*/ 5164138 w 9045577"/>
              <a:gd name="connsiteY2039" fmla="*/ 2951163 h 4510089"/>
              <a:gd name="connsiteX2040" fmla="*/ 5089525 w 9045577"/>
              <a:gd name="connsiteY2040" fmla="*/ 2951163 h 4510089"/>
              <a:gd name="connsiteX2041" fmla="*/ 5111750 w 9045577"/>
              <a:gd name="connsiteY2041" fmla="*/ 2973388 h 4510089"/>
              <a:gd name="connsiteX2042" fmla="*/ 5089525 w 9045577"/>
              <a:gd name="connsiteY2042" fmla="*/ 2995613 h 4510089"/>
              <a:gd name="connsiteX2043" fmla="*/ 5067300 w 9045577"/>
              <a:gd name="connsiteY2043" fmla="*/ 2973388 h 4510089"/>
              <a:gd name="connsiteX2044" fmla="*/ 5089525 w 9045577"/>
              <a:gd name="connsiteY2044" fmla="*/ 2951163 h 4510089"/>
              <a:gd name="connsiteX2045" fmla="*/ 5014119 w 9045577"/>
              <a:gd name="connsiteY2045" fmla="*/ 2951163 h 4510089"/>
              <a:gd name="connsiteX2046" fmla="*/ 5037138 w 9045577"/>
              <a:gd name="connsiteY2046" fmla="*/ 2973388 h 4510089"/>
              <a:gd name="connsiteX2047" fmla="*/ 5014119 w 9045577"/>
              <a:gd name="connsiteY2047" fmla="*/ 2995613 h 4510089"/>
              <a:gd name="connsiteX2048" fmla="*/ 4991100 w 9045577"/>
              <a:gd name="connsiteY2048" fmla="*/ 2973388 h 4510089"/>
              <a:gd name="connsiteX2049" fmla="*/ 5014119 w 9045577"/>
              <a:gd name="connsiteY2049" fmla="*/ 2951163 h 4510089"/>
              <a:gd name="connsiteX2050" fmla="*/ 4937126 w 9045577"/>
              <a:gd name="connsiteY2050" fmla="*/ 2951163 h 4510089"/>
              <a:gd name="connsiteX2051" fmla="*/ 4957764 w 9045577"/>
              <a:gd name="connsiteY2051" fmla="*/ 2973388 h 4510089"/>
              <a:gd name="connsiteX2052" fmla="*/ 4937126 w 9045577"/>
              <a:gd name="connsiteY2052" fmla="*/ 2995613 h 4510089"/>
              <a:gd name="connsiteX2053" fmla="*/ 4916488 w 9045577"/>
              <a:gd name="connsiteY2053" fmla="*/ 2973388 h 4510089"/>
              <a:gd name="connsiteX2054" fmla="*/ 4937126 w 9045577"/>
              <a:gd name="connsiteY2054" fmla="*/ 2951163 h 4510089"/>
              <a:gd name="connsiteX2055" fmla="*/ 4862513 w 9045577"/>
              <a:gd name="connsiteY2055" fmla="*/ 2951163 h 4510089"/>
              <a:gd name="connsiteX2056" fmla="*/ 4883151 w 9045577"/>
              <a:gd name="connsiteY2056" fmla="*/ 2973388 h 4510089"/>
              <a:gd name="connsiteX2057" fmla="*/ 4862513 w 9045577"/>
              <a:gd name="connsiteY2057" fmla="*/ 2995613 h 4510089"/>
              <a:gd name="connsiteX2058" fmla="*/ 4841875 w 9045577"/>
              <a:gd name="connsiteY2058" fmla="*/ 2973388 h 4510089"/>
              <a:gd name="connsiteX2059" fmla="*/ 4862513 w 9045577"/>
              <a:gd name="connsiteY2059" fmla="*/ 2951163 h 4510089"/>
              <a:gd name="connsiteX2060" fmla="*/ 4786313 w 9045577"/>
              <a:gd name="connsiteY2060" fmla="*/ 2951163 h 4510089"/>
              <a:gd name="connsiteX2061" fmla="*/ 4806951 w 9045577"/>
              <a:gd name="connsiteY2061" fmla="*/ 2973388 h 4510089"/>
              <a:gd name="connsiteX2062" fmla="*/ 4786313 w 9045577"/>
              <a:gd name="connsiteY2062" fmla="*/ 2995613 h 4510089"/>
              <a:gd name="connsiteX2063" fmla="*/ 4765675 w 9045577"/>
              <a:gd name="connsiteY2063" fmla="*/ 2973388 h 4510089"/>
              <a:gd name="connsiteX2064" fmla="*/ 4786313 w 9045577"/>
              <a:gd name="connsiteY2064" fmla="*/ 2951163 h 4510089"/>
              <a:gd name="connsiteX2065" fmla="*/ 4710113 w 9045577"/>
              <a:gd name="connsiteY2065" fmla="*/ 2951163 h 4510089"/>
              <a:gd name="connsiteX2066" fmla="*/ 4732338 w 9045577"/>
              <a:gd name="connsiteY2066" fmla="*/ 2973388 h 4510089"/>
              <a:gd name="connsiteX2067" fmla="*/ 4710113 w 9045577"/>
              <a:gd name="connsiteY2067" fmla="*/ 2995613 h 4510089"/>
              <a:gd name="connsiteX2068" fmla="*/ 4687888 w 9045577"/>
              <a:gd name="connsiteY2068" fmla="*/ 2973388 h 4510089"/>
              <a:gd name="connsiteX2069" fmla="*/ 4710113 w 9045577"/>
              <a:gd name="connsiteY2069" fmla="*/ 2951163 h 4510089"/>
              <a:gd name="connsiteX2070" fmla="*/ 4635500 w 9045577"/>
              <a:gd name="connsiteY2070" fmla="*/ 2951163 h 4510089"/>
              <a:gd name="connsiteX2071" fmla="*/ 4657725 w 9045577"/>
              <a:gd name="connsiteY2071" fmla="*/ 2973388 h 4510089"/>
              <a:gd name="connsiteX2072" fmla="*/ 4635500 w 9045577"/>
              <a:gd name="connsiteY2072" fmla="*/ 2995613 h 4510089"/>
              <a:gd name="connsiteX2073" fmla="*/ 4613275 w 9045577"/>
              <a:gd name="connsiteY2073" fmla="*/ 2973388 h 4510089"/>
              <a:gd name="connsiteX2074" fmla="*/ 4635500 w 9045577"/>
              <a:gd name="connsiteY2074" fmla="*/ 2951163 h 4510089"/>
              <a:gd name="connsiteX2075" fmla="*/ 4560094 w 9045577"/>
              <a:gd name="connsiteY2075" fmla="*/ 2951163 h 4510089"/>
              <a:gd name="connsiteX2076" fmla="*/ 4583113 w 9045577"/>
              <a:gd name="connsiteY2076" fmla="*/ 2973388 h 4510089"/>
              <a:gd name="connsiteX2077" fmla="*/ 4560094 w 9045577"/>
              <a:gd name="connsiteY2077" fmla="*/ 2995613 h 4510089"/>
              <a:gd name="connsiteX2078" fmla="*/ 4537075 w 9045577"/>
              <a:gd name="connsiteY2078" fmla="*/ 2973388 h 4510089"/>
              <a:gd name="connsiteX2079" fmla="*/ 4560094 w 9045577"/>
              <a:gd name="connsiteY2079" fmla="*/ 2951163 h 4510089"/>
              <a:gd name="connsiteX2080" fmla="*/ 4483101 w 9045577"/>
              <a:gd name="connsiteY2080" fmla="*/ 2951163 h 4510089"/>
              <a:gd name="connsiteX2081" fmla="*/ 4503739 w 9045577"/>
              <a:gd name="connsiteY2081" fmla="*/ 2973388 h 4510089"/>
              <a:gd name="connsiteX2082" fmla="*/ 4483101 w 9045577"/>
              <a:gd name="connsiteY2082" fmla="*/ 2995613 h 4510089"/>
              <a:gd name="connsiteX2083" fmla="*/ 4462463 w 9045577"/>
              <a:gd name="connsiteY2083" fmla="*/ 2973388 h 4510089"/>
              <a:gd name="connsiteX2084" fmla="*/ 4483101 w 9045577"/>
              <a:gd name="connsiteY2084" fmla="*/ 2951163 h 4510089"/>
              <a:gd name="connsiteX2085" fmla="*/ 3122612 w 9045577"/>
              <a:gd name="connsiteY2085" fmla="*/ 2951163 h 4510089"/>
              <a:gd name="connsiteX2086" fmla="*/ 3144837 w 9045577"/>
              <a:gd name="connsiteY2086" fmla="*/ 2973388 h 4510089"/>
              <a:gd name="connsiteX2087" fmla="*/ 3122612 w 9045577"/>
              <a:gd name="connsiteY2087" fmla="*/ 2995613 h 4510089"/>
              <a:gd name="connsiteX2088" fmla="*/ 3100387 w 9045577"/>
              <a:gd name="connsiteY2088" fmla="*/ 2973388 h 4510089"/>
              <a:gd name="connsiteX2089" fmla="*/ 3122612 w 9045577"/>
              <a:gd name="connsiteY2089" fmla="*/ 2951163 h 4510089"/>
              <a:gd name="connsiteX2090" fmla="*/ 3044826 w 9045577"/>
              <a:gd name="connsiteY2090" fmla="*/ 2951163 h 4510089"/>
              <a:gd name="connsiteX2091" fmla="*/ 3065464 w 9045577"/>
              <a:gd name="connsiteY2091" fmla="*/ 2973388 h 4510089"/>
              <a:gd name="connsiteX2092" fmla="*/ 3044826 w 9045577"/>
              <a:gd name="connsiteY2092" fmla="*/ 2995613 h 4510089"/>
              <a:gd name="connsiteX2093" fmla="*/ 3024188 w 9045577"/>
              <a:gd name="connsiteY2093" fmla="*/ 2973388 h 4510089"/>
              <a:gd name="connsiteX2094" fmla="*/ 3044826 w 9045577"/>
              <a:gd name="connsiteY2094" fmla="*/ 2951163 h 4510089"/>
              <a:gd name="connsiteX2095" fmla="*/ 2970213 w 9045577"/>
              <a:gd name="connsiteY2095" fmla="*/ 2951163 h 4510089"/>
              <a:gd name="connsiteX2096" fmla="*/ 2990851 w 9045577"/>
              <a:gd name="connsiteY2096" fmla="*/ 2973388 h 4510089"/>
              <a:gd name="connsiteX2097" fmla="*/ 2970213 w 9045577"/>
              <a:gd name="connsiteY2097" fmla="*/ 2995613 h 4510089"/>
              <a:gd name="connsiteX2098" fmla="*/ 2949575 w 9045577"/>
              <a:gd name="connsiteY2098" fmla="*/ 2973388 h 4510089"/>
              <a:gd name="connsiteX2099" fmla="*/ 2970213 w 9045577"/>
              <a:gd name="connsiteY2099" fmla="*/ 2951163 h 4510089"/>
              <a:gd name="connsiteX2100" fmla="*/ 2895601 w 9045577"/>
              <a:gd name="connsiteY2100" fmla="*/ 2951163 h 4510089"/>
              <a:gd name="connsiteX2101" fmla="*/ 2916239 w 9045577"/>
              <a:gd name="connsiteY2101" fmla="*/ 2973388 h 4510089"/>
              <a:gd name="connsiteX2102" fmla="*/ 2895601 w 9045577"/>
              <a:gd name="connsiteY2102" fmla="*/ 2995613 h 4510089"/>
              <a:gd name="connsiteX2103" fmla="*/ 2874963 w 9045577"/>
              <a:gd name="connsiteY2103" fmla="*/ 2973388 h 4510089"/>
              <a:gd name="connsiteX2104" fmla="*/ 2895601 w 9045577"/>
              <a:gd name="connsiteY2104" fmla="*/ 2951163 h 4510089"/>
              <a:gd name="connsiteX2105" fmla="*/ 2820195 w 9045577"/>
              <a:gd name="connsiteY2105" fmla="*/ 2951163 h 4510089"/>
              <a:gd name="connsiteX2106" fmla="*/ 2841627 w 9045577"/>
              <a:gd name="connsiteY2106" fmla="*/ 2973388 h 4510089"/>
              <a:gd name="connsiteX2107" fmla="*/ 2820195 w 9045577"/>
              <a:gd name="connsiteY2107" fmla="*/ 2995613 h 4510089"/>
              <a:gd name="connsiteX2108" fmla="*/ 2798763 w 9045577"/>
              <a:gd name="connsiteY2108" fmla="*/ 2973388 h 4510089"/>
              <a:gd name="connsiteX2109" fmla="*/ 2820195 w 9045577"/>
              <a:gd name="connsiteY2109" fmla="*/ 2951163 h 4510089"/>
              <a:gd name="connsiteX2110" fmla="*/ 2743200 w 9045577"/>
              <a:gd name="connsiteY2110" fmla="*/ 2951163 h 4510089"/>
              <a:gd name="connsiteX2111" fmla="*/ 2765425 w 9045577"/>
              <a:gd name="connsiteY2111" fmla="*/ 2973388 h 4510089"/>
              <a:gd name="connsiteX2112" fmla="*/ 2743200 w 9045577"/>
              <a:gd name="connsiteY2112" fmla="*/ 2995613 h 4510089"/>
              <a:gd name="connsiteX2113" fmla="*/ 2720975 w 9045577"/>
              <a:gd name="connsiteY2113" fmla="*/ 2973388 h 4510089"/>
              <a:gd name="connsiteX2114" fmla="*/ 2743200 w 9045577"/>
              <a:gd name="connsiteY2114" fmla="*/ 2951163 h 4510089"/>
              <a:gd name="connsiteX2115" fmla="*/ 2668588 w 9045577"/>
              <a:gd name="connsiteY2115" fmla="*/ 2951163 h 4510089"/>
              <a:gd name="connsiteX2116" fmla="*/ 2690813 w 9045577"/>
              <a:gd name="connsiteY2116" fmla="*/ 2973388 h 4510089"/>
              <a:gd name="connsiteX2117" fmla="*/ 2668588 w 9045577"/>
              <a:gd name="connsiteY2117" fmla="*/ 2995613 h 4510089"/>
              <a:gd name="connsiteX2118" fmla="*/ 2646363 w 9045577"/>
              <a:gd name="connsiteY2118" fmla="*/ 2973388 h 4510089"/>
              <a:gd name="connsiteX2119" fmla="*/ 2668588 w 9045577"/>
              <a:gd name="connsiteY2119" fmla="*/ 2951163 h 4510089"/>
              <a:gd name="connsiteX2120" fmla="*/ 2590811 w 9045577"/>
              <a:gd name="connsiteY2120" fmla="*/ 2951163 h 4510089"/>
              <a:gd name="connsiteX2121" fmla="*/ 2611447 w 9045577"/>
              <a:gd name="connsiteY2121" fmla="*/ 2973388 h 4510089"/>
              <a:gd name="connsiteX2122" fmla="*/ 2590811 w 9045577"/>
              <a:gd name="connsiteY2122" fmla="*/ 2995613 h 4510089"/>
              <a:gd name="connsiteX2123" fmla="*/ 2570175 w 9045577"/>
              <a:gd name="connsiteY2123" fmla="*/ 2973388 h 4510089"/>
              <a:gd name="connsiteX2124" fmla="*/ 2590811 w 9045577"/>
              <a:gd name="connsiteY2124" fmla="*/ 2951163 h 4510089"/>
              <a:gd name="connsiteX2125" fmla="*/ 2516197 w 9045577"/>
              <a:gd name="connsiteY2125" fmla="*/ 2951163 h 4510089"/>
              <a:gd name="connsiteX2126" fmla="*/ 2536831 w 9045577"/>
              <a:gd name="connsiteY2126" fmla="*/ 2973388 h 4510089"/>
              <a:gd name="connsiteX2127" fmla="*/ 2516197 w 9045577"/>
              <a:gd name="connsiteY2127" fmla="*/ 2995613 h 4510089"/>
              <a:gd name="connsiteX2128" fmla="*/ 2495563 w 9045577"/>
              <a:gd name="connsiteY2128" fmla="*/ 2973388 h 4510089"/>
              <a:gd name="connsiteX2129" fmla="*/ 2516197 w 9045577"/>
              <a:gd name="connsiteY2129" fmla="*/ 2951163 h 4510089"/>
              <a:gd name="connsiteX2130" fmla="*/ 2441587 w 9045577"/>
              <a:gd name="connsiteY2130" fmla="*/ 2951163 h 4510089"/>
              <a:gd name="connsiteX2131" fmla="*/ 2462228 w 9045577"/>
              <a:gd name="connsiteY2131" fmla="*/ 2973388 h 4510089"/>
              <a:gd name="connsiteX2132" fmla="*/ 2441587 w 9045577"/>
              <a:gd name="connsiteY2132" fmla="*/ 2995613 h 4510089"/>
              <a:gd name="connsiteX2133" fmla="*/ 2420946 w 9045577"/>
              <a:gd name="connsiteY2133" fmla="*/ 2973388 h 4510089"/>
              <a:gd name="connsiteX2134" fmla="*/ 2441587 w 9045577"/>
              <a:gd name="connsiteY2134" fmla="*/ 2951163 h 4510089"/>
              <a:gd name="connsiteX2135" fmla="*/ 2365389 w 9045577"/>
              <a:gd name="connsiteY2135" fmla="*/ 2951163 h 4510089"/>
              <a:gd name="connsiteX2136" fmla="*/ 2386023 w 9045577"/>
              <a:gd name="connsiteY2136" fmla="*/ 2973388 h 4510089"/>
              <a:gd name="connsiteX2137" fmla="*/ 2365389 w 9045577"/>
              <a:gd name="connsiteY2137" fmla="*/ 2995613 h 4510089"/>
              <a:gd name="connsiteX2138" fmla="*/ 2344750 w 9045577"/>
              <a:gd name="connsiteY2138" fmla="*/ 2973388 h 4510089"/>
              <a:gd name="connsiteX2139" fmla="*/ 2365389 w 9045577"/>
              <a:gd name="connsiteY2139" fmla="*/ 2951163 h 4510089"/>
              <a:gd name="connsiteX2140" fmla="*/ 2289185 w 9045577"/>
              <a:gd name="connsiteY2140" fmla="*/ 2951163 h 4510089"/>
              <a:gd name="connsiteX2141" fmla="*/ 2311409 w 9045577"/>
              <a:gd name="connsiteY2141" fmla="*/ 2973388 h 4510089"/>
              <a:gd name="connsiteX2142" fmla="*/ 2289185 w 9045577"/>
              <a:gd name="connsiteY2142" fmla="*/ 2995613 h 4510089"/>
              <a:gd name="connsiteX2143" fmla="*/ 2266964 w 9045577"/>
              <a:gd name="connsiteY2143" fmla="*/ 2973388 h 4510089"/>
              <a:gd name="connsiteX2144" fmla="*/ 2289185 w 9045577"/>
              <a:gd name="connsiteY2144" fmla="*/ 2951163 h 4510089"/>
              <a:gd name="connsiteX2145" fmla="*/ 2213779 w 9045577"/>
              <a:gd name="connsiteY2145" fmla="*/ 2951163 h 4510089"/>
              <a:gd name="connsiteX2146" fmla="*/ 2236797 w 9045577"/>
              <a:gd name="connsiteY2146" fmla="*/ 2973388 h 4510089"/>
              <a:gd name="connsiteX2147" fmla="*/ 2213779 w 9045577"/>
              <a:gd name="connsiteY2147" fmla="*/ 2995613 h 4510089"/>
              <a:gd name="connsiteX2148" fmla="*/ 2190756 w 9045577"/>
              <a:gd name="connsiteY2148" fmla="*/ 2973388 h 4510089"/>
              <a:gd name="connsiteX2149" fmla="*/ 2213779 w 9045577"/>
              <a:gd name="connsiteY2149" fmla="*/ 2951163 h 4510089"/>
              <a:gd name="connsiteX2150" fmla="*/ 7510463 w 9045577"/>
              <a:gd name="connsiteY2150" fmla="*/ 2876551 h 4510089"/>
              <a:gd name="connsiteX2151" fmla="*/ 7532688 w 9045577"/>
              <a:gd name="connsiteY2151" fmla="*/ 2897189 h 4510089"/>
              <a:gd name="connsiteX2152" fmla="*/ 7510463 w 9045577"/>
              <a:gd name="connsiteY2152" fmla="*/ 2917827 h 4510089"/>
              <a:gd name="connsiteX2153" fmla="*/ 7488238 w 9045577"/>
              <a:gd name="connsiteY2153" fmla="*/ 2897189 h 4510089"/>
              <a:gd name="connsiteX2154" fmla="*/ 7510463 w 9045577"/>
              <a:gd name="connsiteY2154" fmla="*/ 2876551 h 4510089"/>
              <a:gd name="connsiteX2155" fmla="*/ 7435057 w 9045577"/>
              <a:gd name="connsiteY2155" fmla="*/ 2876551 h 4510089"/>
              <a:gd name="connsiteX2156" fmla="*/ 7458076 w 9045577"/>
              <a:gd name="connsiteY2156" fmla="*/ 2897189 h 4510089"/>
              <a:gd name="connsiteX2157" fmla="*/ 7435057 w 9045577"/>
              <a:gd name="connsiteY2157" fmla="*/ 2917827 h 4510089"/>
              <a:gd name="connsiteX2158" fmla="*/ 7412038 w 9045577"/>
              <a:gd name="connsiteY2158" fmla="*/ 2897189 h 4510089"/>
              <a:gd name="connsiteX2159" fmla="*/ 7435057 w 9045577"/>
              <a:gd name="connsiteY2159" fmla="*/ 2876551 h 4510089"/>
              <a:gd name="connsiteX2160" fmla="*/ 7358064 w 9045577"/>
              <a:gd name="connsiteY2160" fmla="*/ 2876551 h 4510089"/>
              <a:gd name="connsiteX2161" fmla="*/ 7378702 w 9045577"/>
              <a:gd name="connsiteY2161" fmla="*/ 2897189 h 4510089"/>
              <a:gd name="connsiteX2162" fmla="*/ 7358064 w 9045577"/>
              <a:gd name="connsiteY2162" fmla="*/ 2917827 h 4510089"/>
              <a:gd name="connsiteX2163" fmla="*/ 7337426 w 9045577"/>
              <a:gd name="connsiteY2163" fmla="*/ 2897189 h 4510089"/>
              <a:gd name="connsiteX2164" fmla="*/ 7358064 w 9045577"/>
              <a:gd name="connsiteY2164" fmla="*/ 2876551 h 4510089"/>
              <a:gd name="connsiteX2165" fmla="*/ 7283451 w 9045577"/>
              <a:gd name="connsiteY2165" fmla="*/ 2876551 h 4510089"/>
              <a:gd name="connsiteX2166" fmla="*/ 7304089 w 9045577"/>
              <a:gd name="connsiteY2166" fmla="*/ 2897189 h 4510089"/>
              <a:gd name="connsiteX2167" fmla="*/ 7283451 w 9045577"/>
              <a:gd name="connsiteY2167" fmla="*/ 2917827 h 4510089"/>
              <a:gd name="connsiteX2168" fmla="*/ 7262813 w 9045577"/>
              <a:gd name="connsiteY2168" fmla="*/ 2897189 h 4510089"/>
              <a:gd name="connsiteX2169" fmla="*/ 7283451 w 9045577"/>
              <a:gd name="connsiteY2169" fmla="*/ 2876551 h 4510089"/>
              <a:gd name="connsiteX2170" fmla="*/ 6753226 w 9045577"/>
              <a:gd name="connsiteY2170" fmla="*/ 2876551 h 4510089"/>
              <a:gd name="connsiteX2171" fmla="*/ 6773864 w 9045577"/>
              <a:gd name="connsiteY2171" fmla="*/ 2897189 h 4510089"/>
              <a:gd name="connsiteX2172" fmla="*/ 6753226 w 9045577"/>
              <a:gd name="connsiteY2172" fmla="*/ 2917827 h 4510089"/>
              <a:gd name="connsiteX2173" fmla="*/ 6732588 w 9045577"/>
              <a:gd name="connsiteY2173" fmla="*/ 2897189 h 4510089"/>
              <a:gd name="connsiteX2174" fmla="*/ 6753226 w 9045577"/>
              <a:gd name="connsiteY2174" fmla="*/ 2876551 h 4510089"/>
              <a:gd name="connsiteX2175" fmla="*/ 2970213 w 9045577"/>
              <a:gd name="connsiteY2175" fmla="*/ 2876551 h 4510089"/>
              <a:gd name="connsiteX2176" fmla="*/ 2990851 w 9045577"/>
              <a:gd name="connsiteY2176" fmla="*/ 2897189 h 4510089"/>
              <a:gd name="connsiteX2177" fmla="*/ 2970213 w 9045577"/>
              <a:gd name="connsiteY2177" fmla="*/ 2917827 h 4510089"/>
              <a:gd name="connsiteX2178" fmla="*/ 2949575 w 9045577"/>
              <a:gd name="connsiteY2178" fmla="*/ 2897189 h 4510089"/>
              <a:gd name="connsiteX2179" fmla="*/ 2970213 w 9045577"/>
              <a:gd name="connsiteY2179" fmla="*/ 2876551 h 4510089"/>
              <a:gd name="connsiteX2180" fmla="*/ 2895601 w 9045577"/>
              <a:gd name="connsiteY2180" fmla="*/ 2876551 h 4510089"/>
              <a:gd name="connsiteX2181" fmla="*/ 2916239 w 9045577"/>
              <a:gd name="connsiteY2181" fmla="*/ 2897189 h 4510089"/>
              <a:gd name="connsiteX2182" fmla="*/ 2895601 w 9045577"/>
              <a:gd name="connsiteY2182" fmla="*/ 2917827 h 4510089"/>
              <a:gd name="connsiteX2183" fmla="*/ 2874963 w 9045577"/>
              <a:gd name="connsiteY2183" fmla="*/ 2897189 h 4510089"/>
              <a:gd name="connsiteX2184" fmla="*/ 2895601 w 9045577"/>
              <a:gd name="connsiteY2184" fmla="*/ 2876551 h 4510089"/>
              <a:gd name="connsiteX2185" fmla="*/ 2820195 w 9045577"/>
              <a:gd name="connsiteY2185" fmla="*/ 2876551 h 4510089"/>
              <a:gd name="connsiteX2186" fmla="*/ 2841627 w 9045577"/>
              <a:gd name="connsiteY2186" fmla="*/ 2897189 h 4510089"/>
              <a:gd name="connsiteX2187" fmla="*/ 2820195 w 9045577"/>
              <a:gd name="connsiteY2187" fmla="*/ 2917827 h 4510089"/>
              <a:gd name="connsiteX2188" fmla="*/ 2798763 w 9045577"/>
              <a:gd name="connsiteY2188" fmla="*/ 2897189 h 4510089"/>
              <a:gd name="connsiteX2189" fmla="*/ 2820195 w 9045577"/>
              <a:gd name="connsiteY2189" fmla="*/ 2876551 h 4510089"/>
              <a:gd name="connsiteX2190" fmla="*/ 2743200 w 9045577"/>
              <a:gd name="connsiteY2190" fmla="*/ 2876551 h 4510089"/>
              <a:gd name="connsiteX2191" fmla="*/ 2765425 w 9045577"/>
              <a:gd name="connsiteY2191" fmla="*/ 2897189 h 4510089"/>
              <a:gd name="connsiteX2192" fmla="*/ 2743200 w 9045577"/>
              <a:gd name="connsiteY2192" fmla="*/ 2917827 h 4510089"/>
              <a:gd name="connsiteX2193" fmla="*/ 2720975 w 9045577"/>
              <a:gd name="connsiteY2193" fmla="*/ 2897189 h 4510089"/>
              <a:gd name="connsiteX2194" fmla="*/ 2743200 w 9045577"/>
              <a:gd name="connsiteY2194" fmla="*/ 2876551 h 4510089"/>
              <a:gd name="connsiteX2195" fmla="*/ 2668588 w 9045577"/>
              <a:gd name="connsiteY2195" fmla="*/ 2876551 h 4510089"/>
              <a:gd name="connsiteX2196" fmla="*/ 2690813 w 9045577"/>
              <a:gd name="connsiteY2196" fmla="*/ 2897189 h 4510089"/>
              <a:gd name="connsiteX2197" fmla="*/ 2668588 w 9045577"/>
              <a:gd name="connsiteY2197" fmla="*/ 2917827 h 4510089"/>
              <a:gd name="connsiteX2198" fmla="*/ 2646363 w 9045577"/>
              <a:gd name="connsiteY2198" fmla="*/ 2897189 h 4510089"/>
              <a:gd name="connsiteX2199" fmla="*/ 2668588 w 9045577"/>
              <a:gd name="connsiteY2199" fmla="*/ 2876551 h 4510089"/>
              <a:gd name="connsiteX2200" fmla="*/ 2590811 w 9045577"/>
              <a:gd name="connsiteY2200" fmla="*/ 2876551 h 4510089"/>
              <a:gd name="connsiteX2201" fmla="*/ 2611447 w 9045577"/>
              <a:gd name="connsiteY2201" fmla="*/ 2897189 h 4510089"/>
              <a:gd name="connsiteX2202" fmla="*/ 2590811 w 9045577"/>
              <a:gd name="connsiteY2202" fmla="*/ 2917827 h 4510089"/>
              <a:gd name="connsiteX2203" fmla="*/ 2570175 w 9045577"/>
              <a:gd name="connsiteY2203" fmla="*/ 2897189 h 4510089"/>
              <a:gd name="connsiteX2204" fmla="*/ 2590811 w 9045577"/>
              <a:gd name="connsiteY2204" fmla="*/ 2876551 h 4510089"/>
              <a:gd name="connsiteX2205" fmla="*/ 2516197 w 9045577"/>
              <a:gd name="connsiteY2205" fmla="*/ 2876551 h 4510089"/>
              <a:gd name="connsiteX2206" fmla="*/ 2536831 w 9045577"/>
              <a:gd name="connsiteY2206" fmla="*/ 2897189 h 4510089"/>
              <a:gd name="connsiteX2207" fmla="*/ 2516197 w 9045577"/>
              <a:gd name="connsiteY2207" fmla="*/ 2917827 h 4510089"/>
              <a:gd name="connsiteX2208" fmla="*/ 2495563 w 9045577"/>
              <a:gd name="connsiteY2208" fmla="*/ 2897189 h 4510089"/>
              <a:gd name="connsiteX2209" fmla="*/ 2516197 w 9045577"/>
              <a:gd name="connsiteY2209" fmla="*/ 2876551 h 4510089"/>
              <a:gd name="connsiteX2210" fmla="*/ 2441587 w 9045577"/>
              <a:gd name="connsiteY2210" fmla="*/ 2876551 h 4510089"/>
              <a:gd name="connsiteX2211" fmla="*/ 2462228 w 9045577"/>
              <a:gd name="connsiteY2211" fmla="*/ 2897189 h 4510089"/>
              <a:gd name="connsiteX2212" fmla="*/ 2441587 w 9045577"/>
              <a:gd name="connsiteY2212" fmla="*/ 2917827 h 4510089"/>
              <a:gd name="connsiteX2213" fmla="*/ 2420946 w 9045577"/>
              <a:gd name="connsiteY2213" fmla="*/ 2897189 h 4510089"/>
              <a:gd name="connsiteX2214" fmla="*/ 2441587 w 9045577"/>
              <a:gd name="connsiteY2214" fmla="*/ 2876551 h 4510089"/>
              <a:gd name="connsiteX2215" fmla="*/ 2365389 w 9045577"/>
              <a:gd name="connsiteY2215" fmla="*/ 2876551 h 4510089"/>
              <a:gd name="connsiteX2216" fmla="*/ 2386023 w 9045577"/>
              <a:gd name="connsiteY2216" fmla="*/ 2897189 h 4510089"/>
              <a:gd name="connsiteX2217" fmla="*/ 2365389 w 9045577"/>
              <a:gd name="connsiteY2217" fmla="*/ 2917827 h 4510089"/>
              <a:gd name="connsiteX2218" fmla="*/ 2344750 w 9045577"/>
              <a:gd name="connsiteY2218" fmla="*/ 2897189 h 4510089"/>
              <a:gd name="connsiteX2219" fmla="*/ 2365389 w 9045577"/>
              <a:gd name="connsiteY2219" fmla="*/ 2876551 h 4510089"/>
              <a:gd name="connsiteX2220" fmla="*/ 2289185 w 9045577"/>
              <a:gd name="connsiteY2220" fmla="*/ 2876551 h 4510089"/>
              <a:gd name="connsiteX2221" fmla="*/ 2311409 w 9045577"/>
              <a:gd name="connsiteY2221" fmla="*/ 2897189 h 4510089"/>
              <a:gd name="connsiteX2222" fmla="*/ 2289185 w 9045577"/>
              <a:gd name="connsiteY2222" fmla="*/ 2917827 h 4510089"/>
              <a:gd name="connsiteX2223" fmla="*/ 2266964 w 9045577"/>
              <a:gd name="connsiteY2223" fmla="*/ 2897189 h 4510089"/>
              <a:gd name="connsiteX2224" fmla="*/ 2289185 w 9045577"/>
              <a:gd name="connsiteY2224" fmla="*/ 2876551 h 4510089"/>
              <a:gd name="connsiteX2225" fmla="*/ 2213779 w 9045577"/>
              <a:gd name="connsiteY2225" fmla="*/ 2876551 h 4510089"/>
              <a:gd name="connsiteX2226" fmla="*/ 2236797 w 9045577"/>
              <a:gd name="connsiteY2226" fmla="*/ 2897189 h 4510089"/>
              <a:gd name="connsiteX2227" fmla="*/ 2213779 w 9045577"/>
              <a:gd name="connsiteY2227" fmla="*/ 2917827 h 4510089"/>
              <a:gd name="connsiteX2228" fmla="*/ 2190756 w 9045577"/>
              <a:gd name="connsiteY2228" fmla="*/ 2897189 h 4510089"/>
              <a:gd name="connsiteX2229" fmla="*/ 2213779 w 9045577"/>
              <a:gd name="connsiteY2229" fmla="*/ 2876551 h 4510089"/>
              <a:gd name="connsiteX2230" fmla="*/ 7208839 w 9045577"/>
              <a:gd name="connsiteY2230" fmla="*/ 2876550 h 4510089"/>
              <a:gd name="connsiteX2231" fmla="*/ 7229477 w 9045577"/>
              <a:gd name="connsiteY2231" fmla="*/ 2897188 h 4510089"/>
              <a:gd name="connsiteX2232" fmla="*/ 7208839 w 9045577"/>
              <a:gd name="connsiteY2232" fmla="*/ 2917826 h 4510089"/>
              <a:gd name="connsiteX2233" fmla="*/ 7188201 w 9045577"/>
              <a:gd name="connsiteY2233" fmla="*/ 2897188 h 4510089"/>
              <a:gd name="connsiteX2234" fmla="*/ 7208839 w 9045577"/>
              <a:gd name="connsiteY2234" fmla="*/ 2876550 h 4510089"/>
              <a:gd name="connsiteX2235" fmla="*/ 7132639 w 9045577"/>
              <a:gd name="connsiteY2235" fmla="*/ 2876550 h 4510089"/>
              <a:gd name="connsiteX2236" fmla="*/ 7153277 w 9045577"/>
              <a:gd name="connsiteY2236" fmla="*/ 2897188 h 4510089"/>
              <a:gd name="connsiteX2237" fmla="*/ 7132639 w 9045577"/>
              <a:gd name="connsiteY2237" fmla="*/ 2917826 h 4510089"/>
              <a:gd name="connsiteX2238" fmla="*/ 7112001 w 9045577"/>
              <a:gd name="connsiteY2238" fmla="*/ 2897188 h 4510089"/>
              <a:gd name="connsiteX2239" fmla="*/ 7132639 w 9045577"/>
              <a:gd name="connsiteY2239" fmla="*/ 2876550 h 4510089"/>
              <a:gd name="connsiteX2240" fmla="*/ 7056438 w 9045577"/>
              <a:gd name="connsiteY2240" fmla="*/ 2876550 h 4510089"/>
              <a:gd name="connsiteX2241" fmla="*/ 7078663 w 9045577"/>
              <a:gd name="connsiteY2241" fmla="*/ 2897188 h 4510089"/>
              <a:gd name="connsiteX2242" fmla="*/ 7056438 w 9045577"/>
              <a:gd name="connsiteY2242" fmla="*/ 2917826 h 4510089"/>
              <a:gd name="connsiteX2243" fmla="*/ 7034213 w 9045577"/>
              <a:gd name="connsiteY2243" fmla="*/ 2897188 h 4510089"/>
              <a:gd name="connsiteX2244" fmla="*/ 7056438 w 9045577"/>
              <a:gd name="connsiteY2244" fmla="*/ 2876550 h 4510089"/>
              <a:gd name="connsiteX2245" fmla="*/ 6904039 w 9045577"/>
              <a:gd name="connsiteY2245" fmla="*/ 2876550 h 4510089"/>
              <a:gd name="connsiteX2246" fmla="*/ 6924677 w 9045577"/>
              <a:gd name="connsiteY2246" fmla="*/ 2897188 h 4510089"/>
              <a:gd name="connsiteX2247" fmla="*/ 6904039 w 9045577"/>
              <a:gd name="connsiteY2247" fmla="*/ 2917826 h 4510089"/>
              <a:gd name="connsiteX2248" fmla="*/ 6883401 w 9045577"/>
              <a:gd name="connsiteY2248" fmla="*/ 2897188 h 4510089"/>
              <a:gd name="connsiteX2249" fmla="*/ 6904039 w 9045577"/>
              <a:gd name="connsiteY2249" fmla="*/ 2876550 h 4510089"/>
              <a:gd name="connsiteX2250" fmla="*/ 6829426 w 9045577"/>
              <a:gd name="connsiteY2250" fmla="*/ 2876550 h 4510089"/>
              <a:gd name="connsiteX2251" fmla="*/ 6850064 w 9045577"/>
              <a:gd name="connsiteY2251" fmla="*/ 2897188 h 4510089"/>
              <a:gd name="connsiteX2252" fmla="*/ 6829426 w 9045577"/>
              <a:gd name="connsiteY2252" fmla="*/ 2917826 h 4510089"/>
              <a:gd name="connsiteX2253" fmla="*/ 6808788 w 9045577"/>
              <a:gd name="connsiteY2253" fmla="*/ 2897188 h 4510089"/>
              <a:gd name="connsiteX2254" fmla="*/ 6829426 w 9045577"/>
              <a:gd name="connsiteY2254" fmla="*/ 2876550 h 4510089"/>
              <a:gd name="connsiteX2255" fmla="*/ 5316538 w 9045577"/>
              <a:gd name="connsiteY2255" fmla="*/ 2876550 h 4510089"/>
              <a:gd name="connsiteX2256" fmla="*/ 5337176 w 9045577"/>
              <a:gd name="connsiteY2256" fmla="*/ 2897188 h 4510089"/>
              <a:gd name="connsiteX2257" fmla="*/ 5316538 w 9045577"/>
              <a:gd name="connsiteY2257" fmla="*/ 2917826 h 4510089"/>
              <a:gd name="connsiteX2258" fmla="*/ 5295900 w 9045577"/>
              <a:gd name="connsiteY2258" fmla="*/ 2897188 h 4510089"/>
              <a:gd name="connsiteX2259" fmla="*/ 5316538 w 9045577"/>
              <a:gd name="connsiteY2259" fmla="*/ 2876550 h 4510089"/>
              <a:gd name="connsiteX2260" fmla="*/ 5241926 w 9045577"/>
              <a:gd name="connsiteY2260" fmla="*/ 2876550 h 4510089"/>
              <a:gd name="connsiteX2261" fmla="*/ 5262564 w 9045577"/>
              <a:gd name="connsiteY2261" fmla="*/ 2897188 h 4510089"/>
              <a:gd name="connsiteX2262" fmla="*/ 5241926 w 9045577"/>
              <a:gd name="connsiteY2262" fmla="*/ 2917826 h 4510089"/>
              <a:gd name="connsiteX2263" fmla="*/ 5221288 w 9045577"/>
              <a:gd name="connsiteY2263" fmla="*/ 2897188 h 4510089"/>
              <a:gd name="connsiteX2264" fmla="*/ 5241926 w 9045577"/>
              <a:gd name="connsiteY2264" fmla="*/ 2876550 h 4510089"/>
              <a:gd name="connsiteX2265" fmla="*/ 5164138 w 9045577"/>
              <a:gd name="connsiteY2265" fmla="*/ 2876550 h 4510089"/>
              <a:gd name="connsiteX2266" fmla="*/ 5186363 w 9045577"/>
              <a:gd name="connsiteY2266" fmla="*/ 2897188 h 4510089"/>
              <a:gd name="connsiteX2267" fmla="*/ 5164138 w 9045577"/>
              <a:gd name="connsiteY2267" fmla="*/ 2917826 h 4510089"/>
              <a:gd name="connsiteX2268" fmla="*/ 5141913 w 9045577"/>
              <a:gd name="connsiteY2268" fmla="*/ 2897188 h 4510089"/>
              <a:gd name="connsiteX2269" fmla="*/ 5164138 w 9045577"/>
              <a:gd name="connsiteY2269" fmla="*/ 2876550 h 4510089"/>
              <a:gd name="connsiteX2270" fmla="*/ 5089525 w 9045577"/>
              <a:gd name="connsiteY2270" fmla="*/ 2876550 h 4510089"/>
              <a:gd name="connsiteX2271" fmla="*/ 5111750 w 9045577"/>
              <a:gd name="connsiteY2271" fmla="*/ 2897188 h 4510089"/>
              <a:gd name="connsiteX2272" fmla="*/ 5089525 w 9045577"/>
              <a:gd name="connsiteY2272" fmla="*/ 2917826 h 4510089"/>
              <a:gd name="connsiteX2273" fmla="*/ 5067300 w 9045577"/>
              <a:gd name="connsiteY2273" fmla="*/ 2897188 h 4510089"/>
              <a:gd name="connsiteX2274" fmla="*/ 5089525 w 9045577"/>
              <a:gd name="connsiteY2274" fmla="*/ 2876550 h 4510089"/>
              <a:gd name="connsiteX2275" fmla="*/ 5014119 w 9045577"/>
              <a:gd name="connsiteY2275" fmla="*/ 2876550 h 4510089"/>
              <a:gd name="connsiteX2276" fmla="*/ 5037138 w 9045577"/>
              <a:gd name="connsiteY2276" fmla="*/ 2897188 h 4510089"/>
              <a:gd name="connsiteX2277" fmla="*/ 5014119 w 9045577"/>
              <a:gd name="connsiteY2277" fmla="*/ 2917826 h 4510089"/>
              <a:gd name="connsiteX2278" fmla="*/ 4991100 w 9045577"/>
              <a:gd name="connsiteY2278" fmla="*/ 2897188 h 4510089"/>
              <a:gd name="connsiteX2279" fmla="*/ 5014119 w 9045577"/>
              <a:gd name="connsiteY2279" fmla="*/ 2876550 h 4510089"/>
              <a:gd name="connsiteX2280" fmla="*/ 4937126 w 9045577"/>
              <a:gd name="connsiteY2280" fmla="*/ 2876550 h 4510089"/>
              <a:gd name="connsiteX2281" fmla="*/ 4957764 w 9045577"/>
              <a:gd name="connsiteY2281" fmla="*/ 2897188 h 4510089"/>
              <a:gd name="connsiteX2282" fmla="*/ 4937126 w 9045577"/>
              <a:gd name="connsiteY2282" fmla="*/ 2917826 h 4510089"/>
              <a:gd name="connsiteX2283" fmla="*/ 4916488 w 9045577"/>
              <a:gd name="connsiteY2283" fmla="*/ 2897188 h 4510089"/>
              <a:gd name="connsiteX2284" fmla="*/ 4937126 w 9045577"/>
              <a:gd name="connsiteY2284" fmla="*/ 2876550 h 4510089"/>
              <a:gd name="connsiteX2285" fmla="*/ 4862513 w 9045577"/>
              <a:gd name="connsiteY2285" fmla="*/ 2876550 h 4510089"/>
              <a:gd name="connsiteX2286" fmla="*/ 4883151 w 9045577"/>
              <a:gd name="connsiteY2286" fmla="*/ 2897188 h 4510089"/>
              <a:gd name="connsiteX2287" fmla="*/ 4862513 w 9045577"/>
              <a:gd name="connsiteY2287" fmla="*/ 2917826 h 4510089"/>
              <a:gd name="connsiteX2288" fmla="*/ 4841875 w 9045577"/>
              <a:gd name="connsiteY2288" fmla="*/ 2897188 h 4510089"/>
              <a:gd name="connsiteX2289" fmla="*/ 4862513 w 9045577"/>
              <a:gd name="connsiteY2289" fmla="*/ 2876550 h 4510089"/>
              <a:gd name="connsiteX2290" fmla="*/ 4786313 w 9045577"/>
              <a:gd name="connsiteY2290" fmla="*/ 2876550 h 4510089"/>
              <a:gd name="connsiteX2291" fmla="*/ 4806951 w 9045577"/>
              <a:gd name="connsiteY2291" fmla="*/ 2897188 h 4510089"/>
              <a:gd name="connsiteX2292" fmla="*/ 4786313 w 9045577"/>
              <a:gd name="connsiteY2292" fmla="*/ 2917826 h 4510089"/>
              <a:gd name="connsiteX2293" fmla="*/ 4765675 w 9045577"/>
              <a:gd name="connsiteY2293" fmla="*/ 2897188 h 4510089"/>
              <a:gd name="connsiteX2294" fmla="*/ 4786313 w 9045577"/>
              <a:gd name="connsiteY2294" fmla="*/ 2876550 h 4510089"/>
              <a:gd name="connsiteX2295" fmla="*/ 4710113 w 9045577"/>
              <a:gd name="connsiteY2295" fmla="*/ 2876550 h 4510089"/>
              <a:gd name="connsiteX2296" fmla="*/ 4732338 w 9045577"/>
              <a:gd name="connsiteY2296" fmla="*/ 2897188 h 4510089"/>
              <a:gd name="connsiteX2297" fmla="*/ 4710113 w 9045577"/>
              <a:gd name="connsiteY2297" fmla="*/ 2917826 h 4510089"/>
              <a:gd name="connsiteX2298" fmla="*/ 4687888 w 9045577"/>
              <a:gd name="connsiteY2298" fmla="*/ 2897188 h 4510089"/>
              <a:gd name="connsiteX2299" fmla="*/ 4710113 w 9045577"/>
              <a:gd name="connsiteY2299" fmla="*/ 2876550 h 4510089"/>
              <a:gd name="connsiteX2300" fmla="*/ 4635500 w 9045577"/>
              <a:gd name="connsiteY2300" fmla="*/ 2876550 h 4510089"/>
              <a:gd name="connsiteX2301" fmla="*/ 4657725 w 9045577"/>
              <a:gd name="connsiteY2301" fmla="*/ 2897188 h 4510089"/>
              <a:gd name="connsiteX2302" fmla="*/ 4635500 w 9045577"/>
              <a:gd name="connsiteY2302" fmla="*/ 2917826 h 4510089"/>
              <a:gd name="connsiteX2303" fmla="*/ 4613275 w 9045577"/>
              <a:gd name="connsiteY2303" fmla="*/ 2897188 h 4510089"/>
              <a:gd name="connsiteX2304" fmla="*/ 4635500 w 9045577"/>
              <a:gd name="connsiteY2304" fmla="*/ 2876550 h 4510089"/>
              <a:gd name="connsiteX2305" fmla="*/ 4560094 w 9045577"/>
              <a:gd name="connsiteY2305" fmla="*/ 2876550 h 4510089"/>
              <a:gd name="connsiteX2306" fmla="*/ 4583113 w 9045577"/>
              <a:gd name="connsiteY2306" fmla="*/ 2897188 h 4510089"/>
              <a:gd name="connsiteX2307" fmla="*/ 4560094 w 9045577"/>
              <a:gd name="connsiteY2307" fmla="*/ 2917826 h 4510089"/>
              <a:gd name="connsiteX2308" fmla="*/ 4537075 w 9045577"/>
              <a:gd name="connsiteY2308" fmla="*/ 2897188 h 4510089"/>
              <a:gd name="connsiteX2309" fmla="*/ 4560094 w 9045577"/>
              <a:gd name="connsiteY2309" fmla="*/ 2876550 h 4510089"/>
              <a:gd name="connsiteX2310" fmla="*/ 4483101 w 9045577"/>
              <a:gd name="connsiteY2310" fmla="*/ 2876550 h 4510089"/>
              <a:gd name="connsiteX2311" fmla="*/ 4503739 w 9045577"/>
              <a:gd name="connsiteY2311" fmla="*/ 2897188 h 4510089"/>
              <a:gd name="connsiteX2312" fmla="*/ 4483101 w 9045577"/>
              <a:gd name="connsiteY2312" fmla="*/ 2917826 h 4510089"/>
              <a:gd name="connsiteX2313" fmla="*/ 4462463 w 9045577"/>
              <a:gd name="connsiteY2313" fmla="*/ 2897188 h 4510089"/>
              <a:gd name="connsiteX2314" fmla="*/ 4483101 w 9045577"/>
              <a:gd name="connsiteY2314" fmla="*/ 2876550 h 4510089"/>
              <a:gd name="connsiteX2315" fmla="*/ 6753226 w 9045577"/>
              <a:gd name="connsiteY2315" fmla="*/ 2800351 h 4510089"/>
              <a:gd name="connsiteX2316" fmla="*/ 6773864 w 9045577"/>
              <a:gd name="connsiteY2316" fmla="*/ 2820989 h 4510089"/>
              <a:gd name="connsiteX2317" fmla="*/ 6753226 w 9045577"/>
              <a:gd name="connsiteY2317" fmla="*/ 2841627 h 4510089"/>
              <a:gd name="connsiteX2318" fmla="*/ 6732588 w 9045577"/>
              <a:gd name="connsiteY2318" fmla="*/ 2820989 h 4510089"/>
              <a:gd name="connsiteX2319" fmla="*/ 6753226 w 9045577"/>
              <a:gd name="connsiteY2319" fmla="*/ 2800351 h 4510089"/>
              <a:gd name="connsiteX2320" fmla="*/ 6678613 w 9045577"/>
              <a:gd name="connsiteY2320" fmla="*/ 2800351 h 4510089"/>
              <a:gd name="connsiteX2321" fmla="*/ 6699251 w 9045577"/>
              <a:gd name="connsiteY2321" fmla="*/ 2820989 h 4510089"/>
              <a:gd name="connsiteX2322" fmla="*/ 6678613 w 9045577"/>
              <a:gd name="connsiteY2322" fmla="*/ 2841627 h 4510089"/>
              <a:gd name="connsiteX2323" fmla="*/ 6657975 w 9045577"/>
              <a:gd name="connsiteY2323" fmla="*/ 2820989 h 4510089"/>
              <a:gd name="connsiteX2324" fmla="*/ 6678613 w 9045577"/>
              <a:gd name="connsiteY2324" fmla="*/ 2800351 h 4510089"/>
              <a:gd name="connsiteX2325" fmla="*/ 2970213 w 9045577"/>
              <a:gd name="connsiteY2325" fmla="*/ 2800351 h 4510089"/>
              <a:gd name="connsiteX2326" fmla="*/ 2990851 w 9045577"/>
              <a:gd name="connsiteY2326" fmla="*/ 2820989 h 4510089"/>
              <a:gd name="connsiteX2327" fmla="*/ 2970213 w 9045577"/>
              <a:gd name="connsiteY2327" fmla="*/ 2841627 h 4510089"/>
              <a:gd name="connsiteX2328" fmla="*/ 2949575 w 9045577"/>
              <a:gd name="connsiteY2328" fmla="*/ 2820989 h 4510089"/>
              <a:gd name="connsiteX2329" fmla="*/ 2970213 w 9045577"/>
              <a:gd name="connsiteY2329" fmla="*/ 2800351 h 4510089"/>
              <a:gd name="connsiteX2330" fmla="*/ 2895601 w 9045577"/>
              <a:gd name="connsiteY2330" fmla="*/ 2800351 h 4510089"/>
              <a:gd name="connsiteX2331" fmla="*/ 2916239 w 9045577"/>
              <a:gd name="connsiteY2331" fmla="*/ 2820989 h 4510089"/>
              <a:gd name="connsiteX2332" fmla="*/ 2895601 w 9045577"/>
              <a:gd name="connsiteY2332" fmla="*/ 2841627 h 4510089"/>
              <a:gd name="connsiteX2333" fmla="*/ 2874963 w 9045577"/>
              <a:gd name="connsiteY2333" fmla="*/ 2820989 h 4510089"/>
              <a:gd name="connsiteX2334" fmla="*/ 2895601 w 9045577"/>
              <a:gd name="connsiteY2334" fmla="*/ 2800351 h 4510089"/>
              <a:gd name="connsiteX2335" fmla="*/ 2820195 w 9045577"/>
              <a:gd name="connsiteY2335" fmla="*/ 2800351 h 4510089"/>
              <a:gd name="connsiteX2336" fmla="*/ 2841627 w 9045577"/>
              <a:gd name="connsiteY2336" fmla="*/ 2820989 h 4510089"/>
              <a:gd name="connsiteX2337" fmla="*/ 2820195 w 9045577"/>
              <a:gd name="connsiteY2337" fmla="*/ 2841627 h 4510089"/>
              <a:gd name="connsiteX2338" fmla="*/ 2798763 w 9045577"/>
              <a:gd name="connsiteY2338" fmla="*/ 2820989 h 4510089"/>
              <a:gd name="connsiteX2339" fmla="*/ 2820195 w 9045577"/>
              <a:gd name="connsiteY2339" fmla="*/ 2800351 h 4510089"/>
              <a:gd name="connsiteX2340" fmla="*/ 2743200 w 9045577"/>
              <a:gd name="connsiteY2340" fmla="*/ 2800351 h 4510089"/>
              <a:gd name="connsiteX2341" fmla="*/ 2765425 w 9045577"/>
              <a:gd name="connsiteY2341" fmla="*/ 2820989 h 4510089"/>
              <a:gd name="connsiteX2342" fmla="*/ 2743200 w 9045577"/>
              <a:gd name="connsiteY2342" fmla="*/ 2841627 h 4510089"/>
              <a:gd name="connsiteX2343" fmla="*/ 2720975 w 9045577"/>
              <a:gd name="connsiteY2343" fmla="*/ 2820989 h 4510089"/>
              <a:gd name="connsiteX2344" fmla="*/ 2743200 w 9045577"/>
              <a:gd name="connsiteY2344" fmla="*/ 2800351 h 4510089"/>
              <a:gd name="connsiteX2345" fmla="*/ 2668588 w 9045577"/>
              <a:gd name="connsiteY2345" fmla="*/ 2800351 h 4510089"/>
              <a:gd name="connsiteX2346" fmla="*/ 2690813 w 9045577"/>
              <a:gd name="connsiteY2346" fmla="*/ 2820989 h 4510089"/>
              <a:gd name="connsiteX2347" fmla="*/ 2668588 w 9045577"/>
              <a:gd name="connsiteY2347" fmla="*/ 2841627 h 4510089"/>
              <a:gd name="connsiteX2348" fmla="*/ 2646363 w 9045577"/>
              <a:gd name="connsiteY2348" fmla="*/ 2820989 h 4510089"/>
              <a:gd name="connsiteX2349" fmla="*/ 2668588 w 9045577"/>
              <a:gd name="connsiteY2349" fmla="*/ 2800351 h 4510089"/>
              <a:gd name="connsiteX2350" fmla="*/ 2590811 w 9045577"/>
              <a:gd name="connsiteY2350" fmla="*/ 2800351 h 4510089"/>
              <a:gd name="connsiteX2351" fmla="*/ 2611447 w 9045577"/>
              <a:gd name="connsiteY2351" fmla="*/ 2820989 h 4510089"/>
              <a:gd name="connsiteX2352" fmla="*/ 2590811 w 9045577"/>
              <a:gd name="connsiteY2352" fmla="*/ 2841627 h 4510089"/>
              <a:gd name="connsiteX2353" fmla="*/ 2570175 w 9045577"/>
              <a:gd name="connsiteY2353" fmla="*/ 2820989 h 4510089"/>
              <a:gd name="connsiteX2354" fmla="*/ 2590811 w 9045577"/>
              <a:gd name="connsiteY2354" fmla="*/ 2800351 h 4510089"/>
              <a:gd name="connsiteX2355" fmla="*/ 2516197 w 9045577"/>
              <a:gd name="connsiteY2355" fmla="*/ 2800351 h 4510089"/>
              <a:gd name="connsiteX2356" fmla="*/ 2536831 w 9045577"/>
              <a:gd name="connsiteY2356" fmla="*/ 2820989 h 4510089"/>
              <a:gd name="connsiteX2357" fmla="*/ 2516197 w 9045577"/>
              <a:gd name="connsiteY2357" fmla="*/ 2841627 h 4510089"/>
              <a:gd name="connsiteX2358" fmla="*/ 2495563 w 9045577"/>
              <a:gd name="connsiteY2358" fmla="*/ 2820989 h 4510089"/>
              <a:gd name="connsiteX2359" fmla="*/ 2516197 w 9045577"/>
              <a:gd name="connsiteY2359" fmla="*/ 2800351 h 4510089"/>
              <a:gd name="connsiteX2360" fmla="*/ 2441587 w 9045577"/>
              <a:gd name="connsiteY2360" fmla="*/ 2800351 h 4510089"/>
              <a:gd name="connsiteX2361" fmla="*/ 2462228 w 9045577"/>
              <a:gd name="connsiteY2361" fmla="*/ 2820989 h 4510089"/>
              <a:gd name="connsiteX2362" fmla="*/ 2441587 w 9045577"/>
              <a:gd name="connsiteY2362" fmla="*/ 2841627 h 4510089"/>
              <a:gd name="connsiteX2363" fmla="*/ 2420946 w 9045577"/>
              <a:gd name="connsiteY2363" fmla="*/ 2820989 h 4510089"/>
              <a:gd name="connsiteX2364" fmla="*/ 2441587 w 9045577"/>
              <a:gd name="connsiteY2364" fmla="*/ 2800351 h 4510089"/>
              <a:gd name="connsiteX2365" fmla="*/ 2365389 w 9045577"/>
              <a:gd name="connsiteY2365" fmla="*/ 2800351 h 4510089"/>
              <a:gd name="connsiteX2366" fmla="*/ 2386023 w 9045577"/>
              <a:gd name="connsiteY2366" fmla="*/ 2820989 h 4510089"/>
              <a:gd name="connsiteX2367" fmla="*/ 2365389 w 9045577"/>
              <a:gd name="connsiteY2367" fmla="*/ 2841627 h 4510089"/>
              <a:gd name="connsiteX2368" fmla="*/ 2344750 w 9045577"/>
              <a:gd name="connsiteY2368" fmla="*/ 2820989 h 4510089"/>
              <a:gd name="connsiteX2369" fmla="*/ 2365389 w 9045577"/>
              <a:gd name="connsiteY2369" fmla="*/ 2800351 h 4510089"/>
              <a:gd name="connsiteX2370" fmla="*/ 2289185 w 9045577"/>
              <a:gd name="connsiteY2370" fmla="*/ 2800351 h 4510089"/>
              <a:gd name="connsiteX2371" fmla="*/ 2311409 w 9045577"/>
              <a:gd name="connsiteY2371" fmla="*/ 2820989 h 4510089"/>
              <a:gd name="connsiteX2372" fmla="*/ 2289185 w 9045577"/>
              <a:gd name="connsiteY2372" fmla="*/ 2841627 h 4510089"/>
              <a:gd name="connsiteX2373" fmla="*/ 2266964 w 9045577"/>
              <a:gd name="connsiteY2373" fmla="*/ 2820989 h 4510089"/>
              <a:gd name="connsiteX2374" fmla="*/ 2289185 w 9045577"/>
              <a:gd name="connsiteY2374" fmla="*/ 2800351 h 4510089"/>
              <a:gd name="connsiteX2375" fmla="*/ 7208839 w 9045577"/>
              <a:gd name="connsiteY2375" fmla="*/ 2800350 h 4510089"/>
              <a:gd name="connsiteX2376" fmla="*/ 7229477 w 9045577"/>
              <a:gd name="connsiteY2376" fmla="*/ 2820988 h 4510089"/>
              <a:gd name="connsiteX2377" fmla="*/ 7208839 w 9045577"/>
              <a:gd name="connsiteY2377" fmla="*/ 2841626 h 4510089"/>
              <a:gd name="connsiteX2378" fmla="*/ 7188201 w 9045577"/>
              <a:gd name="connsiteY2378" fmla="*/ 2820988 h 4510089"/>
              <a:gd name="connsiteX2379" fmla="*/ 7208839 w 9045577"/>
              <a:gd name="connsiteY2379" fmla="*/ 2800350 h 4510089"/>
              <a:gd name="connsiteX2380" fmla="*/ 7132639 w 9045577"/>
              <a:gd name="connsiteY2380" fmla="*/ 2800350 h 4510089"/>
              <a:gd name="connsiteX2381" fmla="*/ 7153277 w 9045577"/>
              <a:gd name="connsiteY2381" fmla="*/ 2820988 h 4510089"/>
              <a:gd name="connsiteX2382" fmla="*/ 7132639 w 9045577"/>
              <a:gd name="connsiteY2382" fmla="*/ 2841626 h 4510089"/>
              <a:gd name="connsiteX2383" fmla="*/ 7112001 w 9045577"/>
              <a:gd name="connsiteY2383" fmla="*/ 2820988 h 4510089"/>
              <a:gd name="connsiteX2384" fmla="*/ 7132639 w 9045577"/>
              <a:gd name="connsiteY2384" fmla="*/ 2800350 h 4510089"/>
              <a:gd name="connsiteX2385" fmla="*/ 6904039 w 9045577"/>
              <a:gd name="connsiteY2385" fmla="*/ 2800350 h 4510089"/>
              <a:gd name="connsiteX2386" fmla="*/ 6924677 w 9045577"/>
              <a:gd name="connsiteY2386" fmla="*/ 2820988 h 4510089"/>
              <a:gd name="connsiteX2387" fmla="*/ 6904039 w 9045577"/>
              <a:gd name="connsiteY2387" fmla="*/ 2841626 h 4510089"/>
              <a:gd name="connsiteX2388" fmla="*/ 6883401 w 9045577"/>
              <a:gd name="connsiteY2388" fmla="*/ 2820988 h 4510089"/>
              <a:gd name="connsiteX2389" fmla="*/ 6904039 w 9045577"/>
              <a:gd name="connsiteY2389" fmla="*/ 2800350 h 4510089"/>
              <a:gd name="connsiteX2390" fmla="*/ 6829426 w 9045577"/>
              <a:gd name="connsiteY2390" fmla="*/ 2800350 h 4510089"/>
              <a:gd name="connsiteX2391" fmla="*/ 6850064 w 9045577"/>
              <a:gd name="connsiteY2391" fmla="*/ 2820988 h 4510089"/>
              <a:gd name="connsiteX2392" fmla="*/ 6829426 w 9045577"/>
              <a:gd name="connsiteY2392" fmla="*/ 2841626 h 4510089"/>
              <a:gd name="connsiteX2393" fmla="*/ 6808788 w 9045577"/>
              <a:gd name="connsiteY2393" fmla="*/ 2820988 h 4510089"/>
              <a:gd name="connsiteX2394" fmla="*/ 6829426 w 9045577"/>
              <a:gd name="connsiteY2394" fmla="*/ 2800350 h 4510089"/>
              <a:gd name="connsiteX2395" fmla="*/ 5391151 w 9045577"/>
              <a:gd name="connsiteY2395" fmla="*/ 2800350 h 4510089"/>
              <a:gd name="connsiteX2396" fmla="*/ 5411789 w 9045577"/>
              <a:gd name="connsiteY2396" fmla="*/ 2820988 h 4510089"/>
              <a:gd name="connsiteX2397" fmla="*/ 5391151 w 9045577"/>
              <a:gd name="connsiteY2397" fmla="*/ 2841626 h 4510089"/>
              <a:gd name="connsiteX2398" fmla="*/ 5370513 w 9045577"/>
              <a:gd name="connsiteY2398" fmla="*/ 2820988 h 4510089"/>
              <a:gd name="connsiteX2399" fmla="*/ 5391151 w 9045577"/>
              <a:gd name="connsiteY2399" fmla="*/ 2800350 h 4510089"/>
              <a:gd name="connsiteX2400" fmla="*/ 5316538 w 9045577"/>
              <a:gd name="connsiteY2400" fmla="*/ 2800350 h 4510089"/>
              <a:gd name="connsiteX2401" fmla="*/ 5337176 w 9045577"/>
              <a:gd name="connsiteY2401" fmla="*/ 2820988 h 4510089"/>
              <a:gd name="connsiteX2402" fmla="*/ 5316538 w 9045577"/>
              <a:gd name="connsiteY2402" fmla="*/ 2841626 h 4510089"/>
              <a:gd name="connsiteX2403" fmla="*/ 5295900 w 9045577"/>
              <a:gd name="connsiteY2403" fmla="*/ 2820988 h 4510089"/>
              <a:gd name="connsiteX2404" fmla="*/ 5316538 w 9045577"/>
              <a:gd name="connsiteY2404" fmla="*/ 2800350 h 4510089"/>
              <a:gd name="connsiteX2405" fmla="*/ 5241926 w 9045577"/>
              <a:gd name="connsiteY2405" fmla="*/ 2800350 h 4510089"/>
              <a:gd name="connsiteX2406" fmla="*/ 5262564 w 9045577"/>
              <a:gd name="connsiteY2406" fmla="*/ 2820988 h 4510089"/>
              <a:gd name="connsiteX2407" fmla="*/ 5241926 w 9045577"/>
              <a:gd name="connsiteY2407" fmla="*/ 2841626 h 4510089"/>
              <a:gd name="connsiteX2408" fmla="*/ 5221288 w 9045577"/>
              <a:gd name="connsiteY2408" fmla="*/ 2820988 h 4510089"/>
              <a:gd name="connsiteX2409" fmla="*/ 5241926 w 9045577"/>
              <a:gd name="connsiteY2409" fmla="*/ 2800350 h 4510089"/>
              <a:gd name="connsiteX2410" fmla="*/ 5164138 w 9045577"/>
              <a:gd name="connsiteY2410" fmla="*/ 2800350 h 4510089"/>
              <a:gd name="connsiteX2411" fmla="*/ 5186363 w 9045577"/>
              <a:gd name="connsiteY2411" fmla="*/ 2820988 h 4510089"/>
              <a:gd name="connsiteX2412" fmla="*/ 5164138 w 9045577"/>
              <a:gd name="connsiteY2412" fmla="*/ 2841626 h 4510089"/>
              <a:gd name="connsiteX2413" fmla="*/ 5141913 w 9045577"/>
              <a:gd name="connsiteY2413" fmla="*/ 2820988 h 4510089"/>
              <a:gd name="connsiteX2414" fmla="*/ 5164138 w 9045577"/>
              <a:gd name="connsiteY2414" fmla="*/ 2800350 h 4510089"/>
              <a:gd name="connsiteX2415" fmla="*/ 5089525 w 9045577"/>
              <a:gd name="connsiteY2415" fmla="*/ 2800350 h 4510089"/>
              <a:gd name="connsiteX2416" fmla="*/ 5111750 w 9045577"/>
              <a:gd name="connsiteY2416" fmla="*/ 2820988 h 4510089"/>
              <a:gd name="connsiteX2417" fmla="*/ 5089525 w 9045577"/>
              <a:gd name="connsiteY2417" fmla="*/ 2841626 h 4510089"/>
              <a:gd name="connsiteX2418" fmla="*/ 5067300 w 9045577"/>
              <a:gd name="connsiteY2418" fmla="*/ 2820988 h 4510089"/>
              <a:gd name="connsiteX2419" fmla="*/ 5089525 w 9045577"/>
              <a:gd name="connsiteY2419" fmla="*/ 2800350 h 4510089"/>
              <a:gd name="connsiteX2420" fmla="*/ 5014119 w 9045577"/>
              <a:gd name="connsiteY2420" fmla="*/ 2800350 h 4510089"/>
              <a:gd name="connsiteX2421" fmla="*/ 5037138 w 9045577"/>
              <a:gd name="connsiteY2421" fmla="*/ 2820988 h 4510089"/>
              <a:gd name="connsiteX2422" fmla="*/ 5014119 w 9045577"/>
              <a:gd name="connsiteY2422" fmla="*/ 2841626 h 4510089"/>
              <a:gd name="connsiteX2423" fmla="*/ 4991100 w 9045577"/>
              <a:gd name="connsiteY2423" fmla="*/ 2820988 h 4510089"/>
              <a:gd name="connsiteX2424" fmla="*/ 5014119 w 9045577"/>
              <a:gd name="connsiteY2424" fmla="*/ 2800350 h 4510089"/>
              <a:gd name="connsiteX2425" fmla="*/ 4937126 w 9045577"/>
              <a:gd name="connsiteY2425" fmla="*/ 2800350 h 4510089"/>
              <a:gd name="connsiteX2426" fmla="*/ 4957764 w 9045577"/>
              <a:gd name="connsiteY2426" fmla="*/ 2820988 h 4510089"/>
              <a:gd name="connsiteX2427" fmla="*/ 4937126 w 9045577"/>
              <a:gd name="connsiteY2427" fmla="*/ 2841626 h 4510089"/>
              <a:gd name="connsiteX2428" fmla="*/ 4916488 w 9045577"/>
              <a:gd name="connsiteY2428" fmla="*/ 2820988 h 4510089"/>
              <a:gd name="connsiteX2429" fmla="*/ 4937126 w 9045577"/>
              <a:gd name="connsiteY2429" fmla="*/ 2800350 h 4510089"/>
              <a:gd name="connsiteX2430" fmla="*/ 4862513 w 9045577"/>
              <a:gd name="connsiteY2430" fmla="*/ 2800350 h 4510089"/>
              <a:gd name="connsiteX2431" fmla="*/ 4883151 w 9045577"/>
              <a:gd name="connsiteY2431" fmla="*/ 2820988 h 4510089"/>
              <a:gd name="connsiteX2432" fmla="*/ 4862513 w 9045577"/>
              <a:gd name="connsiteY2432" fmla="*/ 2841626 h 4510089"/>
              <a:gd name="connsiteX2433" fmla="*/ 4841875 w 9045577"/>
              <a:gd name="connsiteY2433" fmla="*/ 2820988 h 4510089"/>
              <a:gd name="connsiteX2434" fmla="*/ 4862513 w 9045577"/>
              <a:gd name="connsiteY2434" fmla="*/ 2800350 h 4510089"/>
              <a:gd name="connsiteX2435" fmla="*/ 4786313 w 9045577"/>
              <a:gd name="connsiteY2435" fmla="*/ 2800350 h 4510089"/>
              <a:gd name="connsiteX2436" fmla="*/ 4806951 w 9045577"/>
              <a:gd name="connsiteY2436" fmla="*/ 2820988 h 4510089"/>
              <a:gd name="connsiteX2437" fmla="*/ 4786313 w 9045577"/>
              <a:gd name="connsiteY2437" fmla="*/ 2841626 h 4510089"/>
              <a:gd name="connsiteX2438" fmla="*/ 4765675 w 9045577"/>
              <a:gd name="connsiteY2438" fmla="*/ 2820988 h 4510089"/>
              <a:gd name="connsiteX2439" fmla="*/ 4786313 w 9045577"/>
              <a:gd name="connsiteY2439" fmla="*/ 2800350 h 4510089"/>
              <a:gd name="connsiteX2440" fmla="*/ 4710113 w 9045577"/>
              <a:gd name="connsiteY2440" fmla="*/ 2800350 h 4510089"/>
              <a:gd name="connsiteX2441" fmla="*/ 4732338 w 9045577"/>
              <a:gd name="connsiteY2441" fmla="*/ 2820988 h 4510089"/>
              <a:gd name="connsiteX2442" fmla="*/ 4710113 w 9045577"/>
              <a:gd name="connsiteY2442" fmla="*/ 2841626 h 4510089"/>
              <a:gd name="connsiteX2443" fmla="*/ 4687888 w 9045577"/>
              <a:gd name="connsiteY2443" fmla="*/ 2820988 h 4510089"/>
              <a:gd name="connsiteX2444" fmla="*/ 4710113 w 9045577"/>
              <a:gd name="connsiteY2444" fmla="*/ 2800350 h 4510089"/>
              <a:gd name="connsiteX2445" fmla="*/ 4635500 w 9045577"/>
              <a:gd name="connsiteY2445" fmla="*/ 2800350 h 4510089"/>
              <a:gd name="connsiteX2446" fmla="*/ 4657725 w 9045577"/>
              <a:gd name="connsiteY2446" fmla="*/ 2820988 h 4510089"/>
              <a:gd name="connsiteX2447" fmla="*/ 4635500 w 9045577"/>
              <a:gd name="connsiteY2447" fmla="*/ 2841626 h 4510089"/>
              <a:gd name="connsiteX2448" fmla="*/ 4613275 w 9045577"/>
              <a:gd name="connsiteY2448" fmla="*/ 2820988 h 4510089"/>
              <a:gd name="connsiteX2449" fmla="*/ 4635500 w 9045577"/>
              <a:gd name="connsiteY2449" fmla="*/ 2800350 h 4510089"/>
              <a:gd name="connsiteX2450" fmla="*/ 4560094 w 9045577"/>
              <a:gd name="connsiteY2450" fmla="*/ 2800350 h 4510089"/>
              <a:gd name="connsiteX2451" fmla="*/ 4583113 w 9045577"/>
              <a:gd name="connsiteY2451" fmla="*/ 2820988 h 4510089"/>
              <a:gd name="connsiteX2452" fmla="*/ 4560094 w 9045577"/>
              <a:gd name="connsiteY2452" fmla="*/ 2841626 h 4510089"/>
              <a:gd name="connsiteX2453" fmla="*/ 4537075 w 9045577"/>
              <a:gd name="connsiteY2453" fmla="*/ 2820988 h 4510089"/>
              <a:gd name="connsiteX2454" fmla="*/ 4560094 w 9045577"/>
              <a:gd name="connsiteY2454" fmla="*/ 2800350 h 4510089"/>
              <a:gd name="connsiteX2455" fmla="*/ 4483101 w 9045577"/>
              <a:gd name="connsiteY2455" fmla="*/ 2800350 h 4510089"/>
              <a:gd name="connsiteX2456" fmla="*/ 4503739 w 9045577"/>
              <a:gd name="connsiteY2456" fmla="*/ 2820988 h 4510089"/>
              <a:gd name="connsiteX2457" fmla="*/ 4483101 w 9045577"/>
              <a:gd name="connsiteY2457" fmla="*/ 2841626 h 4510089"/>
              <a:gd name="connsiteX2458" fmla="*/ 4462463 w 9045577"/>
              <a:gd name="connsiteY2458" fmla="*/ 2820988 h 4510089"/>
              <a:gd name="connsiteX2459" fmla="*/ 4483101 w 9045577"/>
              <a:gd name="connsiteY2459" fmla="*/ 2800350 h 4510089"/>
              <a:gd name="connsiteX2460" fmla="*/ 4106069 w 9045577"/>
              <a:gd name="connsiteY2460" fmla="*/ 2800350 h 4510089"/>
              <a:gd name="connsiteX2461" fmla="*/ 4129088 w 9045577"/>
              <a:gd name="connsiteY2461" fmla="*/ 2820988 h 4510089"/>
              <a:gd name="connsiteX2462" fmla="*/ 4106069 w 9045577"/>
              <a:gd name="connsiteY2462" fmla="*/ 2841626 h 4510089"/>
              <a:gd name="connsiteX2463" fmla="*/ 4083050 w 9045577"/>
              <a:gd name="connsiteY2463" fmla="*/ 2820988 h 4510089"/>
              <a:gd name="connsiteX2464" fmla="*/ 4106069 w 9045577"/>
              <a:gd name="connsiteY2464" fmla="*/ 2800350 h 4510089"/>
              <a:gd name="connsiteX2465" fmla="*/ 4029075 w 9045577"/>
              <a:gd name="connsiteY2465" fmla="*/ 2800350 h 4510089"/>
              <a:gd name="connsiteX2466" fmla="*/ 4049713 w 9045577"/>
              <a:gd name="connsiteY2466" fmla="*/ 2820988 h 4510089"/>
              <a:gd name="connsiteX2467" fmla="*/ 4029075 w 9045577"/>
              <a:gd name="connsiteY2467" fmla="*/ 2841626 h 4510089"/>
              <a:gd name="connsiteX2468" fmla="*/ 4008437 w 9045577"/>
              <a:gd name="connsiteY2468" fmla="*/ 2820988 h 4510089"/>
              <a:gd name="connsiteX2469" fmla="*/ 4029075 w 9045577"/>
              <a:gd name="connsiteY2469" fmla="*/ 2800350 h 4510089"/>
              <a:gd name="connsiteX2470" fmla="*/ 7435057 w 9045577"/>
              <a:gd name="connsiteY2470" fmla="*/ 2725738 h 4510089"/>
              <a:gd name="connsiteX2471" fmla="*/ 7458076 w 9045577"/>
              <a:gd name="connsiteY2471" fmla="*/ 2746376 h 4510089"/>
              <a:gd name="connsiteX2472" fmla="*/ 7435057 w 9045577"/>
              <a:gd name="connsiteY2472" fmla="*/ 2767014 h 4510089"/>
              <a:gd name="connsiteX2473" fmla="*/ 7412038 w 9045577"/>
              <a:gd name="connsiteY2473" fmla="*/ 2746376 h 4510089"/>
              <a:gd name="connsiteX2474" fmla="*/ 7435057 w 9045577"/>
              <a:gd name="connsiteY2474" fmla="*/ 2725738 h 4510089"/>
              <a:gd name="connsiteX2475" fmla="*/ 7358064 w 9045577"/>
              <a:gd name="connsiteY2475" fmla="*/ 2725738 h 4510089"/>
              <a:gd name="connsiteX2476" fmla="*/ 7378702 w 9045577"/>
              <a:gd name="connsiteY2476" fmla="*/ 2746376 h 4510089"/>
              <a:gd name="connsiteX2477" fmla="*/ 7358064 w 9045577"/>
              <a:gd name="connsiteY2477" fmla="*/ 2767014 h 4510089"/>
              <a:gd name="connsiteX2478" fmla="*/ 7337426 w 9045577"/>
              <a:gd name="connsiteY2478" fmla="*/ 2746376 h 4510089"/>
              <a:gd name="connsiteX2479" fmla="*/ 7358064 w 9045577"/>
              <a:gd name="connsiteY2479" fmla="*/ 2725738 h 4510089"/>
              <a:gd name="connsiteX2480" fmla="*/ 7208839 w 9045577"/>
              <a:gd name="connsiteY2480" fmla="*/ 2725738 h 4510089"/>
              <a:gd name="connsiteX2481" fmla="*/ 7229477 w 9045577"/>
              <a:gd name="connsiteY2481" fmla="*/ 2746376 h 4510089"/>
              <a:gd name="connsiteX2482" fmla="*/ 7208839 w 9045577"/>
              <a:gd name="connsiteY2482" fmla="*/ 2767014 h 4510089"/>
              <a:gd name="connsiteX2483" fmla="*/ 7188201 w 9045577"/>
              <a:gd name="connsiteY2483" fmla="*/ 2746376 h 4510089"/>
              <a:gd name="connsiteX2484" fmla="*/ 7208839 w 9045577"/>
              <a:gd name="connsiteY2484" fmla="*/ 2725738 h 4510089"/>
              <a:gd name="connsiteX2485" fmla="*/ 6829426 w 9045577"/>
              <a:gd name="connsiteY2485" fmla="*/ 2725738 h 4510089"/>
              <a:gd name="connsiteX2486" fmla="*/ 6850064 w 9045577"/>
              <a:gd name="connsiteY2486" fmla="*/ 2746376 h 4510089"/>
              <a:gd name="connsiteX2487" fmla="*/ 6829426 w 9045577"/>
              <a:gd name="connsiteY2487" fmla="*/ 2767014 h 4510089"/>
              <a:gd name="connsiteX2488" fmla="*/ 6808788 w 9045577"/>
              <a:gd name="connsiteY2488" fmla="*/ 2746376 h 4510089"/>
              <a:gd name="connsiteX2489" fmla="*/ 6829426 w 9045577"/>
              <a:gd name="connsiteY2489" fmla="*/ 2725738 h 4510089"/>
              <a:gd name="connsiteX2490" fmla="*/ 6753226 w 9045577"/>
              <a:gd name="connsiteY2490" fmla="*/ 2725738 h 4510089"/>
              <a:gd name="connsiteX2491" fmla="*/ 6773864 w 9045577"/>
              <a:gd name="connsiteY2491" fmla="*/ 2746376 h 4510089"/>
              <a:gd name="connsiteX2492" fmla="*/ 6753226 w 9045577"/>
              <a:gd name="connsiteY2492" fmla="*/ 2767014 h 4510089"/>
              <a:gd name="connsiteX2493" fmla="*/ 6732588 w 9045577"/>
              <a:gd name="connsiteY2493" fmla="*/ 2746376 h 4510089"/>
              <a:gd name="connsiteX2494" fmla="*/ 6753226 w 9045577"/>
              <a:gd name="connsiteY2494" fmla="*/ 2725738 h 4510089"/>
              <a:gd name="connsiteX2495" fmla="*/ 6299201 w 9045577"/>
              <a:gd name="connsiteY2495" fmla="*/ 2725738 h 4510089"/>
              <a:gd name="connsiteX2496" fmla="*/ 6319839 w 9045577"/>
              <a:gd name="connsiteY2496" fmla="*/ 2746376 h 4510089"/>
              <a:gd name="connsiteX2497" fmla="*/ 6299201 w 9045577"/>
              <a:gd name="connsiteY2497" fmla="*/ 2767014 h 4510089"/>
              <a:gd name="connsiteX2498" fmla="*/ 6278563 w 9045577"/>
              <a:gd name="connsiteY2498" fmla="*/ 2746376 h 4510089"/>
              <a:gd name="connsiteX2499" fmla="*/ 6299201 w 9045577"/>
              <a:gd name="connsiteY2499" fmla="*/ 2725738 h 4510089"/>
              <a:gd name="connsiteX2500" fmla="*/ 5543550 w 9045577"/>
              <a:gd name="connsiteY2500" fmla="*/ 2725738 h 4510089"/>
              <a:gd name="connsiteX2501" fmla="*/ 5565775 w 9045577"/>
              <a:gd name="connsiteY2501" fmla="*/ 2746376 h 4510089"/>
              <a:gd name="connsiteX2502" fmla="*/ 5543550 w 9045577"/>
              <a:gd name="connsiteY2502" fmla="*/ 2767014 h 4510089"/>
              <a:gd name="connsiteX2503" fmla="*/ 5521325 w 9045577"/>
              <a:gd name="connsiteY2503" fmla="*/ 2746376 h 4510089"/>
              <a:gd name="connsiteX2504" fmla="*/ 5543550 w 9045577"/>
              <a:gd name="connsiteY2504" fmla="*/ 2725738 h 4510089"/>
              <a:gd name="connsiteX2505" fmla="*/ 5465763 w 9045577"/>
              <a:gd name="connsiteY2505" fmla="*/ 2725738 h 4510089"/>
              <a:gd name="connsiteX2506" fmla="*/ 5486401 w 9045577"/>
              <a:gd name="connsiteY2506" fmla="*/ 2746376 h 4510089"/>
              <a:gd name="connsiteX2507" fmla="*/ 5465763 w 9045577"/>
              <a:gd name="connsiteY2507" fmla="*/ 2767014 h 4510089"/>
              <a:gd name="connsiteX2508" fmla="*/ 5445125 w 9045577"/>
              <a:gd name="connsiteY2508" fmla="*/ 2746376 h 4510089"/>
              <a:gd name="connsiteX2509" fmla="*/ 5465763 w 9045577"/>
              <a:gd name="connsiteY2509" fmla="*/ 2725738 h 4510089"/>
              <a:gd name="connsiteX2510" fmla="*/ 5391151 w 9045577"/>
              <a:gd name="connsiteY2510" fmla="*/ 2725738 h 4510089"/>
              <a:gd name="connsiteX2511" fmla="*/ 5411789 w 9045577"/>
              <a:gd name="connsiteY2511" fmla="*/ 2746376 h 4510089"/>
              <a:gd name="connsiteX2512" fmla="*/ 5391151 w 9045577"/>
              <a:gd name="connsiteY2512" fmla="*/ 2767014 h 4510089"/>
              <a:gd name="connsiteX2513" fmla="*/ 5370513 w 9045577"/>
              <a:gd name="connsiteY2513" fmla="*/ 2746376 h 4510089"/>
              <a:gd name="connsiteX2514" fmla="*/ 5391151 w 9045577"/>
              <a:gd name="connsiteY2514" fmla="*/ 2725738 h 4510089"/>
              <a:gd name="connsiteX2515" fmla="*/ 5316538 w 9045577"/>
              <a:gd name="connsiteY2515" fmla="*/ 2725738 h 4510089"/>
              <a:gd name="connsiteX2516" fmla="*/ 5337176 w 9045577"/>
              <a:gd name="connsiteY2516" fmla="*/ 2746376 h 4510089"/>
              <a:gd name="connsiteX2517" fmla="*/ 5316538 w 9045577"/>
              <a:gd name="connsiteY2517" fmla="*/ 2767014 h 4510089"/>
              <a:gd name="connsiteX2518" fmla="*/ 5295900 w 9045577"/>
              <a:gd name="connsiteY2518" fmla="*/ 2746376 h 4510089"/>
              <a:gd name="connsiteX2519" fmla="*/ 5316538 w 9045577"/>
              <a:gd name="connsiteY2519" fmla="*/ 2725738 h 4510089"/>
              <a:gd name="connsiteX2520" fmla="*/ 5241926 w 9045577"/>
              <a:gd name="connsiteY2520" fmla="*/ 2725738 h 4510089"/>
              <a:gd name="connsiteX2521" fmla="*/ 5262564 w 9045577"/>
              <a:gd name="connsiteY2521" fmla="*/ 2746376 h 4510089"/>
              <a:gd name="connsiteX2522" fmla="*/ 5241926 w 9045577"/>
              <a:gd name="connsiteY2522" fmla="*/ 2767014 h 4510089"/>
              <a:gd name="connsiteX2523" fmla="*/ 5221288 w 9045577"/>
              <a:gd name="connsiteY2523" fmla="*/ 2746376 h 4510089"/>
              <a:gd name="connsiteX2524" fmla="*/ 5241926 w 9045577"/>
              <a:gd name="connsiteY2524" fmla="*/ 2725738 h 4510089"/>
              <a:gd name="connsiteX2525" fmla="*/ 5164138 w 9045577"/>
              <a:gd name="connsiteY2525" fmla="*/ 2725738 h 4510089"/>
              <a:gd name="connsiteX2526" fmla="*/ 5186363 w 9045577"/>
              <a:gd name="connsiteY2526" fmla="*/ 2746376 h 4510089"/>
              <a:gd name="connsiteX2527" fmla="*/ 5164138 w 9045577"/>
              <a:gd name="connsiteY2527" fmla="*/ 2767014 h 4510089"/>
              <a:gd name="connsiteX2528" fmla="*/ 5141913 w 9045577"/>
              <a:gd name="connsiteY2528" fmla="*/ 2746376 h 4510089"/>
              <a:gd name="connsiteX2529" fmla="*/ 5164138 w 9045577"/>
              <a:gd name="connsiteY2529" fmla="*/ 2725738 h 4510089"/>
              <a:gd name="connsiteX2530" fmla="*/ 5089525 w 9045577"/>
              <a:gd name="connsiteY2530" fmla="*/ 2725738 h 4510089"/>
              <a:gd name="connsiteX2531" fmla="*/ 5111750 w 9045577"/>
              <a:gd name="connsiteY2531" fmla="*/ 2746376 h 4510089"/>
              <a:gd name="connsiteX2532" fmla="*/ 5089525 w 9045577"/>
              <a:gd name="connsiteY2532" fmla="*/ 2767014 h 4510089"/>
              <a:gd name="connsiteX2533" fmla="*/ 5067300 w 9045577"/>
              <a:gd name="connsiteY2533" fmla="*/ 2746376 h 4510089"/>
              <a:gd name="connsiteX2534" fmla="*/ 5089525 w 9045577"/>
              <a:gd name="connsiteY2534" fmla="*/ 2725738 h 4510089"/>
              <a:gd name="connsiteX2535" fmla="*/ 5014119 w 9045577"/>
              <a:gd name="connsiteY2535" fmla="*/ 2725738 h 4510089"/>
              <a:gd name="connsiteX2536" fmla="*/ 5037138 w 9045577"/>
              <a:gd name="connsiteY2536" fmla="*/ 2746376 h 4510089"/>
              <a:gd name="connsiteX2537" fmla="*/ 5014119 w 9045577"/>
              <a:gd name="connsiteY2537" fmla="*/ 2767014 h 4510089"/>
              <a:gd name="connsiteX2538" fmla="*/ 4991100 w 9045577"/>
              <a:gd name="connsiteY2538" fmla="*/ 2746376 h 4510089"/>
              <a:gd name="connsiteX2539" fmla="*/ 5014119 w 9045577"/>
              <a:gd name="connsiteY2539" fmla="*/ 2725738 h 4510089"/>
              <a:gd name="connsiteX2540" fmla="*/ 4937126 w 9045577"/>
              <a:gd name="connsiteY2540" fmla="*/ 2725738 h 4510089"/>
              <a:gd name="connsiteX2541" fmla="*/ 4957764 w 9045577"/>
              <a:gd name="connsiteY2541" fmla="*/ 2746376 h 4510089"/>
              <a:gd name="connsiteX2542" fmla="*/ 4937126 w 9045577"/>
              <a:gd name="connsiteY2542" fmla="*/ 2767014 h 4510089"/>
              <a:gd name="connsiteX2543" fmla="*/ 4916488 w 9045577"/>
              <a:gd name="connsiteY2543" fmla="*/ 2746376 h 4510089"/>
              <a:gd name="connsiteX2544" fmla="*/ 4937126 w 9045577"/>
              <a:gd name="connsiteY2544" fmla="*/ 2725738 h 4510089"/>
              <a:gd name="connsiteX2545" fmla="*/ 4862513 w 9045577"/>
              <a:gd name="connsiteY2545" fmla="*/ 2725738 h 4510089"/>
              <a:gd name="connsiteX2546" fmla="*/ 4883151 w 9045577"/>
              <a:gd name="connsiteY2546" fmla="*/ 2746376 h 4510089"/>
              <a:gd name="connsiteX2547" fmla="*/ 4862513 w 9045577"/>
              <a:gd name="connsiteY2547" fmla="*/ 2767014 h 4510089"/>
              <a:gd name="connsiteX2548" fmla="*/ 4841875 w 9045577"/>
              <a:gd name="connsiteY2548" fmla="*/ 2746376 h 4510089"/>
              <a:gd name="connsiteX2549" fmla="*/ 4862513 w 9045577"/>
              <a:gd name="connsiteY2549" fmla="*/ 2725738 h 4510089"/>
              <a:gd name="connsiteX2550" fmla="*/ 4786313 w 9045577"/>
              <a:gd name="connsiteY2550" fmla="*/ 2725738 h 4510089"/>
              <a:gd name="connsiteX2551" fmla="*/ 4806951 w 9045577"/>
              <a:gd name="connsiteY2551" fmla="*/ 2746376 h 4510089"/>
              <a:gd name="connsiteX2552" fmla="*/ 4786313 w 9045577"/>
              <a:gd name="connsiteY2552" fmla="*/ 2767014 h 4510089"/>
              <a:gd name="connsiteX2553" fmla="*/ 4765675 w 9045577"/>
              <a:gd name="connsiteY2553" fmla="*/ 2746376 h 4510089"/>
              <a:gd name="connsiteX2554" fmla="*/ 4786313 w 9045577"/>
              <a:gd name="connsiteY2554" fmla="*/ 2725738 h 4510089"/>
              <a:gd name="connsiteX2555" fmla="*/ 4710113 w 9045577"/>
              <a:gd name="connsiteY2555" fmla="*/ 2725738 h 4510089"/>
              <a:gd name="connsiteX2556" fmla="*/ 4732338 w 9045577"/>
              <a:gd name="connsiteY2556" fmla="*/ 2746376 h 4510089"/>
              <a:gd name="connsiteX2557" fmla="*/ 4710113 w 9045577"/>
              <a:gd name="connsiteY2557" fmla="*/ 2767014 h 4510089"/>
              <a:gd name="connsiteX2558" fmla="*/ 4687888 w 9045577"/>
              <a:gd name="connsiteY2558" fmla="*/ 2746376 h 4510089"/>
              <a:gd name="connsiteX2559" fmla="*/ 4710113 w 9045577"/>
              <a:gd name="connsiteY2559" fmla="*/ 2725738 h 4510089"/>
              <a:gd name="connsiteX2560" fmla="*/ 4635500 w 9045577"/>
              <a:gd name="connsiteY2560" fmla="*/ 2725738 h 4510089"/>
              <a:gd name="connsiteX2561" fmla="*/ 4657725 w 9045577"/>
              <a:gd name="connsiteY2561" fmla="*/ 2746376 h 4510089"/>
              <a:gd name="connsiteX2562" fmla="*/ 4635500 w 9045577"/>
              <a:gd name="connsiteY2562" fmla="*/ 2767014 h 4510089"/>
              <a:gd name="connsiteX2563" fmla="*/ 4613275 w 9045577"/>
              <a:gd name="connsiteY2563" fmla="*/ 2746376 h 4510089"/>
              <a:gd name="connsiteX2564" fmla="*/ 4635500 w 9045577"/>
              <a:gd name="connsiteY2564" fmla="*/ 2725738 h 4510089"/>
              <a:gd name="connsiteX2565" fmla="*/ 4560094 w 9045577"/>
              <a:gd name="connsiteY2565" fmla="*/ 2725738 h 4510089"/>
              <a:gd name="connsiteX2566" fmla="*/ 4583113 w 9045577"/>
              <a:gd name="connsiteY2566" fmla="*/ 2746376 h 4510089"/>
              <a:gd name="connsiteX2567" fmla="*/ 4560094 w 9045577"/>
              <a:gd name="connsiteY2567" fmla="*/ 2767014 h 4510089"/>
              <a:gd name="connsiteX2568" fmla="*/ 4537075 w 9045577"/>
              <a:gd name="connsiteY2568" fmla="*/ 2746376 h 4510089"/>
              <a:gd name="connsiteX2569" fmla="*/ 4560094 w 9045577"/>
              <a:gd name="connsiteY2569" fmla="*/ 2725738 h 4510089"/>
              <a:gd name="connsiteX2570" fmla="*/ 4483101 w 9045577"/>
              <a:gd name="connsiteY2570" fmla="*/ 2725738 h 4510089"/>
              <a:gd name="connsiteX2571" fmla="*/ 4503739 w 9045577"/>
              <a:gd name="connsiteY2571" fmla="*/ 2746376 h 4510089"/>
              <a:gd name="connsiteX2572" fmla="*/ 4483101 w 9045577"/>
              <a:gd name="connsiteY2572" fmla="*/ 2767014 h 4510089"/>
              <a:gd name="connsiteX2573" fmla="*/ 4462463 w 9045577"/>
              <a:gd name="connsiteY2573" fmla="*/ 2746376 h 4510089"/>
              <a:gd name="connsiteX2574" fmla="*/ 4483101 w 9045577"/>
              <a:gd name="connsiteY2574" fmla="*/ 2725738 h 4510089"/>
              <a:gd name="connsiteX2575" fmla="*/ 4408488 w 9045577"/>
              <a:gd name="connsiteY2575" fmla="*/ 2725738 h 4510089"/>
              <a:gd name="connsiteX2576" fmla="*/ 4429126 w 9045577"/>
              <a:gd name="connsiteY2576" fmla="*/ 2746376 h 4510089"/>
              <a:gd name="connsiteX2577" fmla="*/ 4408488 w 9045577"/>
              <a:gd name="connsiteY2577" fmla="*/ 2767014 h 4510089"/>
              <a:gd name="connsiteX2578" fmla="*/ 4387850 w 9045577"/>
              <a:gd name="connsiteY2578" fmla="*/ 2746376 h 4510089"/>
              <a:gd name="connsiteX2579" fmla="*/ 4408488 w 9045577"/>
              <a:gd name="connsiteY2579" fmla="*/ 2725738 h 4510089"/>
              <a:gd name="connsiteX2580" fmla="*/ 4332288 w 9045577"/>
              <a:gd name="connsiteY2580" fmla="*/ 2725738 h 4510089"/>
              <a:gd name="connsiteX2581" fmla="*/ 4352926 w 9045577"/>
              <a:gd name="connsiteY2581" fmla="*/ 2746376 h 4510089"/>
              <a:gd name="connsiteX2582" fmla="*/ 4332288 w 9045577"/>
              <a:gd name="connsiteY2582" fmla="*/ 2767014 h 4510089"/>
              <a:gd name="connsiteX2583" fmla="*/ 4311650 w 9045577"/>
              <a:gd name="connsiteY2583" fmla="*/ 2746376 h 4510089"/>
              <a:gd name="connsiteX2584" fmla="*/ 4332288 w 9045577"/>
              <a:gd name="connsiteY2584" fmla="*/ 2725738 h 4510089"/>
              <a:gd name="connsiteX2585" fmla="*/ 4257676 w 9045577"/>
              <a:gd name="connsiteY2585" fmla="*/ 2725738 h 4510089"/>
              <a:gd name="connsiteX2586" fmla="*/ 4278314 w 9045577"/>
              <a:gd name="connsiteY2586" fmla="*/ 2746376 h 4510089"/>
              <a:gd name="connsiteX2587" fmla="*/ 4257676 w 9045577"/>
              <a:gd name="connsiteY2587" fmla="*/ 2767014 h 4510089"/>
              <a:gd name="connsiteX2588" fmla="*/ 4237038 w 9045577"/>
              <a:gd name="connsiteY2588" fmla="*/ 2746376 h 4510089"/>
              <a:gd name="connsiteX2589" fmla="*/ 4257676 w 9045577"/>
              <a:gd name="connsiteY2589" fmla="*/ 2725738 h 4510089"/>
              <a:gd name="connsiteX2590" fmla="*/ 4180681 w 9045577"/>
              <a:gd name="connsiteY2590" fmla="*/ 2725738 h 4510089"/>
              <a:gd name="connsiteX2591" fmla="*/ 4203700 w 9045577"/>
              <a:gd name="connsiteY2591" fmla="*/ 2746376 h 4510089"/>
              <a:gd name="connsiteX2592" fmla="*/ 4180681 w 9045577"/>
              <a:gd name="connsiteY2592" fmla="*/ 2767014 h 4510089"/>
              <a:gd name="connsiteX2593" fmla="*/ 4157662 w 9045577"/>
              <a:gd name="connsiteY2593" fmla="*/ 2746376 h 4510089"/>
              <a:gd name="connsiteX2594" fmla="*/ 4180681 w 9045577"/>
              <a:gd name="connsiteY2594" fmla="*/ 2725738 h 4510089"/>
              <a:gd name="connsiteX2595" fmla="*/ 4106069 w 9045577"/>
              <a:gd name="connsiteY2595" fmla="*/ 2725738 h 4510089"/>
              <a:gd name="connsiteX2596" fmla="*/ 4129088 w 9045577"/>
              <a:gd name="connsiteY2596" fmla="*/ 2746376 h 4510089"/>
              <a:gd name="connsiteX2597" fmla="*/ 4106069 w 9045577"/>
              <a:gd name="connsiteY2597" fmla="*/ 2767014 h 4510089"/>
              <a:gd name="connsiteX2598" fmla="*/ 4083050 w 9045577"/>
              <a:gd name="connsiteY2598" fmla="*/ 2746376 h 4510089"/>
              <a:gd name="connsiteX2599" fmla="*/ 4106069 w 9045577"/>
              <a:gd name="connsiteY2599" fmla="*/ 2725738 h 4510089"/>
              <a:gd name="connsiteX2600" fmla="*/ 4029075 w 9045577"/>
              <a:gd name="connsiteY2600" fmla="*/ 2725738 h 4510089"/>
              <a:gd name="connsiteX2601" fmla="*/ 4049713 w 9045577"/>
              <a:gd name="connsiteY2601" fmla="*/ 2746376 h 4510089"/>
              <a:gd name="connsiteX2602" fmla="*/ 4029075 w 9045577"/>
              <a:gd name="connsiteY2602" fmla="*/ 2767014 h 4510089"/>
              <a:gd name="connsiteX2603" fmla="*/ 4008437 w 9045577"/>
              <a:gd name="connsiteY2603" fmla="*/ 2746376 h 4510089"/>
              <a:gd name="connsiteX2604" fmla="*/ 4029075 w 9045577"/>
              <a:gd name="connsiteY2604" fmla="*/ 2725738 h 4510089"/>
              <a:gd name="connsiteX2605" fmla="*/ 3954463 w 9045577"/>
              <a:gd name="connsiteY2605" fmla="*/ 2725738 h 4510089"/>
              <a:gd name="connsiteX2606" fmla="*/ 3975101 w 9045577"/>
              <a:gd name="connsiteY2606" fmla="*/ 2746376 h 4510089"/>
              <a:gd name="connsiteX2607" fmla="*/ 3954463 w 9045577"/>
              <a:gd name="connsiteY2607" fmla="*/ 2767014 h 4510089"/>
              <a:gd name="connsiteX2608" fmla="*/ 3933825 w 9045577"/>
              <a:gd name="connsiteY2608" fmla="*/ 2746376 h 4510089"/>
              <a:gd name="connsiteX2609" fmla="*/ 3954463 w 9045577"/>
              <a:gd name="connsiteY2609" fmla="*/ 2725738 h 4510089"/>
              <a:gd name="connsiteX2610" fmla="*/ 2743200 w 9045577"/>
              <a:gd name="connsiteY2610" fmla="*/ 2725738 h 4510089"/>
              <a:gd name="connsiteX2611" fmla="*/ 2765425 w 9045577"/>
              <a:gd name="connsiteY2611" fmla="*/ 2746376 h 4510089"/>
              <a:gd name="connsiteX2612" fmla="*/ 2743200 w 9045577"/>
              <a:gd name="connsiteY2612" fmla="*/ 2767014 h 4510089"/>
              <a:gd name="connsiteX2613" fmla="*/ 2720975 w 9045577"/>
              <a:gd name="connsiteY2613" fmla="*/ 2746376 h 4510089"/>
              <a:gd name="connsiteX2614" fmla="*/ 2743200 w 9045577"/>
              <a:gd name="connsiteY2614" fmla="*/ 2725738 h 4510089"/>
              <a:gd name="connsiteX2615" fmla="*/ 2668588 w 9045577"/>
              <a:gd name="connsiteY2615" fmla="*/ 2725738 h 4510089"/>
              <a:gd name="connsiteX2616" fmla="*/ 2690813 w 9045577"/>
              <a:gd name="connsiteY2616" fmla="*/ 2746376 h 4510089"/>
              <a:gd name="connsiteX2617" fmla="*/ 2668588 w 9045577"/>
              <a:gd name="connsiteY2617" fmla="*/ 2767014 h 4510089"/>
              <a:gd name="connsiteX2618" fmla="*/ 2646363 w 9045577"/>
              <a:gd name="connsiteY2618" fmla="*/ 2746376 h 4510089"/>
              <a:gd name="connsiteX2619" fmla="*/ 2668588 w 9045577"/>
              <a:gd name="connsiteY2619" fmla="*/ 2725738 h 4510089"/>
              <a:gd name="connsiteX2620" fmla="*/ 2590811 w 9045577"/>
              <a:gd name="connsiteY2620" fmla="*/ 2725738 h 4510089"/>
              <a:gd name="connsiteX2621" fmla="*/ 2611447 w 9045577"/>
              <a:gd name="connsiteY2621" fmla="*/ 2746376 h 4510089"/>
              <a:gd name="connsiteX2622" fmla="*/ 2590811 w 9045577"/>
              <a:gd name="connsiteY2622" fmla="*/ 2767014 h 4510089"/>
              <a:gd name="connsiteX2623" fmla="*/ 2570175 w 9045577"/>
              <a:gd name="connsiteY2623" fmla="*/ 2746376 h 4510089"/>
              <a:gd name="connsiteX2624" fmla="*/ 2590811 w 9045577"/>
              <a:gd name="connsiteY2624" fmla="*/ 2725738 h 4510089"/>
              <a:gd name="connsiteX2625" fmla="*/ 2516197 w 9045577"/>
              <a:gd name="connsiteY2625" fmla="*/ 2725738 h 4510089"/>
              <a:gd name="connsiteX2626" fmla="*/ 2536831 w 9045577"/>
              <a:gd name="connsiteY2626" fmla="*/ 2746376 h 4510089"/>
              <a:gd name="connsiteX2627" fmla="*/ 2516197 w 9045577"/>
              <a:gd name="connsiteY2627" fmla="*/ 2767014 h 4510089"/>
              <a:gd name="connsiteX2628" fmla="*/ 2495563 w 9045577"/>
              <a:gd name="connsiteY2628" fmla="*/ 2746376 h 4510089"/>
              <a:gd name="connsiteX2629" fmla="*/ 2516197 w 9045577"/>
              <a:gd name="connsiteY2629" fmla="*/ 2725738 h 4510089"/>
              <a:gd name="connsiteX2630" fmla="*/ 2441587 w 9045577"/>
              <a:gd name="connsiteY2630" fmla="*/ 2725738 h 4510089"/>
              <a:gd name="connsiteX2631" fmla="*/ 2462228 w 9045577"/>
              <a:gd name="connsiteY2631" fmla="*/ 2746376 h 4510089"/>
              <a:gd name="connsiteX2632" fmla="*/ 2441587 w 9045577"/>
              <a:gd name="connsiteY2632" fmla="*/ 2767014 h 4510089"/>
              <a:gd name="connsiteX2633" fmla="*/ 2420946 w 9045577"/>
              <a:gd name="connsiteY2633" fmla="*/ 2746376 h 4510089"/>
              <a:gd name="connsiteX2634" fmla="*/ 2441587 w 9045577"/>
              <a:gd name="connsiteY2634" fmla="*/ 2725738 h 4510089"/>
              <a:gd name="connsiteX2635" fmla="*/ 2365389 w 9045577"/>
              <a:gd name="connsiteY2635" fmla="*/ 2725738 h 4510089"/>
              <a:gd name="connsiteX2636" fmla="*/ 2386023 w 9045577"/>
              <a:gd name="connsiteY2636" fmla="*/ 2746376 h 4510089"/>
              <a:gd name="connsiteX2637" fmla="*/ 2365389 w 9045577"/>
              <a:gd name="connsiteY2637" fmla="*/ 2767014 h 4510089"/>
              <a:gd name="connsiteX2638" fmla="*/ 2344750 w 9045577"/>
              <a:gd name="connsiteY2638" fmla="*/ 2746376 h 4510089"/>
              <a:gd name="connsiteX2639" fmla="*/ 2365389 w 9045577"/>
              <a:gd name="connsiteY2639" fmla="*/ 2725738 h 4510089"/>
              <a:gd name="connsiteX2640" fmla="*/ 2289185 w 9045577"/>
              <a:gd name="connsiteY2640" fmla="*/ 2725738 h 4510089"/>
              <a:gd name="connsiteX2641" fmla="*/ 2311409 w 9045577"/>
              <a:gd name="connsiteY2641" fmla="*/ 2746376 h 4510089"/>
              <a:gd name="connsiteX2642" fmla="*/ 2289185 w 9045577"/>
              <a:gd name="connsiteY2642" fmla="*/ 2767014 h 4510089"/>
              <a:gd name="connsiteX2643" fmla="*/ 2266964 w 9045577"/>
              <a:gd name="connsiteY2643" fmla="*/ 2746376 h 4510089"/>
              <a:gd name="connsiteX2644" fmla="*/ 2289185 w 9045577"/>
              <a:gd name="connsiteY2644" fmla="*/ 2725738 h 4510089"/>
              <a:gd name="connsiteX2645" fmla="*/ 2213779 w 9045577"/>
              <a:gd name="connsiteY2645" fmla="*/ 2725738 h 4510089"/>
              <a:gd name="connsiteX2646" fmla="*/ 2236797 w 9045577"/>
              <a:gd name="connsiteY2646" fmla="*/ 2746376 h 4510089"/>
              <a:gd name="connsiteX2647" fmla="*/ 2213779 w 9045577"/>
              <a:gd name="connsiteY2647" fmla="*/ 2767014 h 4510089"/>
              <a:gd name="connsiteX2648" fmla="*/ 2190756 w 9045577"/>
              <a:gd name="connsiteY2648" fmla="*/ 2746376 h 4510089"/>
              <a:gd name="connsiteX2649" fmla="*/ 2213779 w 9045577"/>
              <a:gd name="connsiteY2649" fmla="*/ 2725738 h 4510089"/>
              <a:gd name="connsiteX2650" fmla="*/ 7435057 w 9045577"/>
              <a:gd name="connsiteY2650" fmla="*/ 2651126 h 4510089"/>
              <a:gd name="connsiteX2651" fmla="*/ 7458076 w 9045577"/>
              <a:gd name="connsiteY2651" fmla="*/ 2671764 h 4510089"/>
              <a:gd name="connsiteX2652" fmla="*/ 7435057 w 9045577"/>
              <a:gd name="connsiteY2652" fmla="*/ 2692402 h 4510089"/>
              <a:gd name="connsiteX2653" fmla="*/ 7412038 w 9045577"/>
              <a:gd name="connsiteY2653" fmla="*/ 2671764 h 4510089"/>
              <a:gd name="connsiteX2654" fmla="*/ 7435057 w 9045577"/>
              <a:gd name="connsiteY2654" fmla="*/ 2651126 h 4510089"/>
              <a:gd name="connsiteX2655" fmla="*/ 7358064 w 9045577"/>
              <a:gd name="connsiteY2655" fmla="*/ 2651126 h 4510089"/>
              <a:gd name="connsiteX2656" fmla="*/ 7378702 w 9045577"/>
              <a:gd name="connsiteY2656" fmla="*/ 2671764 h 4510089"/>
              <a:gd name="connsiteX2657" fmla="*/ 7358064 w 9045577"/>
              <a:gd name="connsiteY2657" fmla="*/ 2692402 h 4510089"/>
              <a:gd name="connsiteX2658" fmla="*/ 7337426 w 9045577"/>
              <a:gd name="connsiteY2658" fmla="*/ 2671764 h 4510089"/>
              <a:gd name="connsiteX2659" fmla="*/ 7358064 w 9045577"/>
              <a:gd name="connsiteY2659" fmla="*/ 2651126 h 4510089"/>
              <a:gd name="connsiteX2660" fmla="*/ 6753226 w 9045577"/>
              <a:gd name="connsiteY2660" fmla="*/ 2651126 h 4510089"/>
              <a:gd name="connsiteX2661" fmla="*/ 6773864 w 9045577"/>
              <a:gd name="connsiteY2661" fmla="*/ 2671764 h 4510089"/>
              <a:gd name="connsiteX2662" fmla="*/ 6753226 w 9045577"/>
              <a:gd name="connsiteY2662" fmla="*/ 2692402 h 4510089"/>
              <a:gd name="connsiteX2663" fmla="*/ 6732588 w 9045577"/>
              <a:gd name="connsiteY2663" fmla="*/ 2671764 h 4510089"/>
              <a:gd name="connsiteX2664" fmla="*/ 6753226 w 9045577"/>
              <a:gd name="connsiteY2664" fmla="*/ 2651126 h 4510089"/>
              <a:gd name="connsiteX2665" fmla="*/ 6224588 w 9045577"/>
              <a:gd name="connsiteY2665" fmla="*/ 2651126 h 4510089"/>
              <a:gd name="connsiteX2666" fmla="*/ 6245226 w 9045577"/>
              <a:gd name="connsiteY2666" fmla="*/ 2671764 h 4510089"/>
              <a:gd name="connsiteX2667" fmla="*/ 6224588 w 9045577"/>
              <a:gd name="connsiteY2667" fmla="*/ 2692402 h 4510089"/>
              <a:gd name="connsiteX2668" fmla="*/ 6203950 w 9045577"/>
              <a:gd name="connsiteY2668" fmla="*/ 2671764 h 4510089"/>
              <a:gd name="connsiteX2669" fmla="*/ 6224588 w 9045577"/>
              <a:gd name="connsiteY2669" fmla="*/ 2651126 h 4510089"/>
              <a:gd name="connsiteX2670" fmla="*/ 2668588 w 9045577"/>
              <a:gd name="connsiteY2670" fmla="*/ 2651126 h 4510089"/>
              <a:gd name="connsiteX2671" fmla="*/ 2690813 w 9045577"/>
              <a:gd name="connsiteY2671" fmla="*/ 2671764 h 4510089"/>
              <a:gd name="connsiteX2672" fmla="*/ 2668588 w 9045577"/>
              <a:gd name="connsiteY2672" fmla="*/ 2692402 h 4510089"/>
              <a:gd name="connsiteX2673" fmla="*/ 2646363 w 9045577"/>
              <a:gd name="connsiteY2673" fmla="*/ 2671764 h 4510089"/>
              <a:gd name="connsiteX2674" fmla="*/ 2668588 w 9045577"/>
              <a:gd name="connsiteY2674" fmla="*/ 2651126 h 4510089"/>
              <a:gd name="connsiteX2675" fmla="*/ 2590811 w 9045577"/>
              <a:gd name="connsiteY2675" fmla="*/ 2651126 h 4510089"/>
              <a:gd name="connsiteX2676" fmla="*/ 2611447 w 9045577"/>
              <a:gd name="connsiteY2676" fmla="*/ 2671764 h 4510089"/>
              <a:gd name="connsiteX2677" fmla="*/ 2590811 w 9045577"/>
              <a:gd name="connsiteY2677" fmla="*/ 2692402 h 4510089"/>
              <a:gd name="connsiteX2678" fmla="*/ 2570175 w 9045577"/>
              <a:gd name="connsiteY2678" fmla="*/ 2671764 h 4510089"/>
              <a:gd name="connsiteX2679" fmla="*/ 2590811 w 9045577"/>
              <a:gd name="connsiteY2679" fmla="*/ 2651126 h 4510089"/>
              <a:gd name="connsiteX2680" fmla="*/ 2516197 w 9045577"/>
              <a:gd name="connsiteY2680" fmla="*/ 2651126 h 4510089"/>
              <a:gd name="connsiteX2681" fmla="*/ 2536831 w 9045577"/>
              <a:gd name="connsiteY2681" fmla="*/ 2671764 h 4510089"/>
              <a:gd name="connsiteX2682" fmla="*/ 2516197 w 9045577"/>
              <a:gd name="connsiteY2682" fmla="*/ 2692402 h 4510089"/>
              <a:gd name="connsiteX2683" fmla="*/ 2495563 w 9045577"/>
              <a:gd name="connsiteY2683" fmla="*/ 2671764 h 4510089"/>
              <a:gd name="connsiteX2684" fmla="*/ 2516197 w 9045577"/>
              <a:gd name="connsiteY2684" fmla="*/ 2651126 h 4510089"/>
              <a:gd name="connsiteX2685" fmla="*/ 2441587 w 9045577"/>
              <a:gd name="connsiteY2685" fmla="*/ 2651126 h 4510089"/>
              <a:gd name="connsiteX2686" fmla="*/ 2462228 w 9045577"/>
              <a:gd name="connsiteY2686" fmla="*/ 2671764 h 4510089"/>
              <a:gd name="connsiteX2687" fmla="*/ 2441587 w 9045577"/>
              <a:gd name="connsiteY2687" fmla="*/ 2692402 h 4510089"/>
              <a:gd name="connsiteX2688" fmla="*/ 2420946 w 9045577"/>
              <a:gd name="connsiteY2688" fmla="*/ 2671764 h 4510089"/>
              <a:gd name="connsiteX2689" fmla="*/ 2441587 w 9045577"/>
              <a:gd name="connsiteY2689" fmla="*/ 2651126 h 4510089"/>
              <a:gd name="connsiteX2690" fmla="*/ 2365389 w 9045577"/>
              <a:gd name="connsiteY2690" fmla="*/ 2651126 h 4510089"/>
              <a:gd name="connsiteX2691" fmla="*/ 2386023 w 9045577"/>
              <a:gd name="connsiteY2691" fmla="*/ 2671764 h 4510089"/>
              <a:gd name="connsiteX2692" fmla="*/ 2365389 w 9045577"/>
              <a:gd name="connsiteY2692" fmla="*/ 2692402 h 4510089"/>
              <a:gd name="connsiteX2693" fmla="*/ 2344750 w 9045577"/>
              <a:gd name="connsiteY2693" fmla="*/ 2671764 h 4510089"/>
              <a:gd name="connsiteX2694" fmla="*/ 2365389 w 9045577"/>
              <a:gd name="connsiteY2694" fmla="*/ 2651126 h 4510089"/>
              <a:gd name="connsiteX2695" fmla="*/ 2289185 w 9045577"/>
              <a:gd name="connsiteY2695" fmla="*/ 2651126 h 4510089"/>
              <a:gd name="connsiteX2696" fmla="*/ 2311409 w 9045577"/>
              <a:gd name="connsiteY2696" fmla="*/ 2671764 h 4510089"/>
              <a:gd name="connsiteX2697" fmla="*/ 2289185 w 9045577"/>
              <a:gd name="connsiteY2697" fmla="*/ 2692402 h 4510089"/>
              <a:gd name="connsiteX2698" fmla="*/ 2266964 w 9045577"/>
              <a:gd name="connsiteY2698" fmla="*/ 2671764 h 4510089"/>
              <a:gd name="connsiteX2699" fmla="*/ 2289185 w 9045577"/>
              <a:gd name="connsiteY2699" fmla="*/ 2651126 h 4510089"/>
              <a:gd name="connsiteX2700" fmla="*/ 2213779 w 9045577"/>
              <a:gd name="connsiteY2700" fmla="*/ 2651126 h 4510089"/>
              <a:gd name="connsiteX2701" fmla="*/ 2236797 w 9045577"/>
              <a:gd name="connsiteY2701" fmla="*/ 2671764 h 4510089"/>
              <a:gd name="connsiteX2702" fmla="*/ 2213779 w 9045577"/>
              <a:gd name="connsiteY2702" fmla="*/ 2692402 h 4510089"/>
              <a:gd name="connsiteX2703" fmla="*/ 2190756 w 9045577"/>
              <a:gd name="connsiteY2703" fmla="*/ 2671764 h 4510089"/>
              <a:gd name="connsiteX2704" fmla="*/ 2213779 w 9045577"/>
              <a:gd name="connsiteY2704" fmla="*/ 2651126 h 4510089"/>
              <a:gd name="connsiteX2705" fmla="*/ 2136787 w 9045577"/>
              <a:gd name="connsiteY2705" fmla="*/ 2651126 h 4510089"/>
              <a:gd name="connsiteX2706" fmla="*/ 2157422 w 9045577"/>
              <a:gd name="connsiteY2706" fmla="*/ 2671764 h 4510089"/>
              <a:gd name="connsiteX2707" fmla="*/ 2136787 w 9045577"/>
              <a:gd name="connsiteY2707" fmla="*/ 2692402 h 4510089"/>
              <a:gd name="connsiteX2708" fmla="*/ 2116149 w 9045577"/>
              <a:gd name="connsiteY2708" fmla="*/ 2671764 h 4510089"/>
              <a:gd name="connsiteX2709" fmla="*/ 2136787 w 9045577"/>
              <a:gd name="connsiteY2709" fmla="*/ 2651126 h 4510089"/>
              <a:gd name="connsiteX2710" fmla="*/ 2062169 w 9045577"/>
              <a:gd name="connsiteY2710" fmla="*/ 2651126 h 4510089"/>
              <a:gd name="connsiteX2711" fmla="*/ 2082812 w 9045577"/>
              <a:gd name="connsiteY2711" fmla="*/ 2671764 h 4510089"/>
              <a:gd name="connsiteX2712" fmla="*/ 2062169 w 9045577"/>
              <a:gd name="connsiteY2712" fmla="*/ 2692402 h 4510089"/>
              <a:gd name="connsiteX2713" fmla="*/ 2041532 w 9045577"/>
              <a:gd name="connsiteY2713" fmla="*/ 2671764 h 4510089"/>
              <a:gd name="connsiteX2714" fmla="*/ 2062169 w 9045577"/>
              <a:gd name="connsiteY2714" fmla="*/ 2651126 h 4510089"/>
              <a:gd name="connsiteX2715" fmla="*/ 6904039 w 9045577"/>
              <a:gd name="connsiteY2715" fmla="*/ 2651125 h 4510089"/>
              <a:gd name="connsiteX2716" fmla="*/ 6924677 w 9045577"/>
              <a:gd name="connsiteY2716" fmla="*/ 2671763 h 4510089"/>
              <a:gd name="connsiteX2717" fmla="*/ 6904039 w 9045577"/>
              <a:gd name="connsiteY2717" fmla="*/ 2692401 h 4510089"/>
              <a:gd name="connsiteX2718" fmla="*/ 6883401 w 9045577"/>
              <a:gd name="connsiteY2718" fmla="*/ 2671763 h 4510089"/>
              <a:gd name="connsiteX2719" fmla="*/ 6904039 w 9045577"/>
              <a:gd name="connsiteY2719" fmla="*/ 2651125 h 4510089"/>
              <a:gd name="connsiteX2720" fmla="*/ 5543550 w 9045577"/>
              <a:gd name="connsiteY2720" fmla="*/ 2651125 h 4510089"/>
              <a:gd name="connsiteX2721" fmla="*/ 5565775 w 9045577"/>
              <a:gd name="connsiteY2721" fmla="*/ 2671763 h 4510089"/>
              <a:gd name="connsiteX2722" fmla="*/ 5543550 w 9045577"/>
              <a:gd name="connsiteY2722" fmla="*/ 2692401 h 4510089"/>
              <a:gd name="connsiteX2723" fmla="*/ 5521325 w 9045577"/>
              <a:gd name="connsiteY2723" fmla="*/ 2671763 h 4510089"/>
              <a:gd name="connsiteX2724" fmla="*/ 5543550 w 9045577"/>
              <a:gd name="connsiteY2724" fmla="*/ 2651125 h 4510089"/>
              <a:gd name="connsiteX2725" fmla="*/ 5465763 w 9045577"/>
              <a:gd name="connsiteY2725" fmla="*/ 2651125 h 4510089"/>
              <a:gd name="connsiteX2726" fmla="*/ 5486401 w 9045577"/>
              <a:gd name="connsiteY2726" fmla="*/ 2671763 h 4510089"/>
              <a:gd name="connsiteX2727" fmla="*/ 5465763 w 9045577"/>
              <a:gd name="connsiteY2727" fmla="*/ 2692401 h 4510089"/>
              <a:gd name="connsiteX2728" fmla="*/ 5445125 w 9045577"/>
              <a:gd name="connsiteY2728" fmla="*/ 2671763 h 4510089"/>
              <a:gd name="connsiteX2729" fmla="*/ 5465763 w 9045577"/>
              <a:gd name="connsiteY2729" fmla="*/ 2651125 h 4510089"/>
              <a:gd name="connsiteX2730" fmla="*/ 5391151 w 9045577"/>
              <a:gd name="connsiteY2730" fmla="*/ 2651125 h 4510089"/>
              <a:gd name="connsiteX2731" fmla="*/ 5411789 w 9045577"/>
              <a:gd name="connsiteY2731" fmla="*/ 2671763 h 4510089"/>
              <a:gd name="connsiteX2732" fmla="*/ 5391151 w 9045577"/>
              <a:gd name="connsiteY2732" fmla="*/ 2692401 h 4510089"/>
              <a:gd name="connsiteX2733" fmla="*/ 5370513 w 9045577"/>
              <a:gd name="connsiteY2733" fmla="*/ 2671763 h 4510089"/>
              <a:gd name="connsiteX2734" fmla="*/ 5391151 w 9045577"/>
              <a:gd name="connsiteY2734" fmla="*/ 2651125 h 4510089"/>
              <a:gd name="connsiteX2735" fmla="*/ 5316538 w 9045577"/>
              <a:gd name="connsiteY2735" fmla="*/ 2651125 h 4510089"/>
              <a:gd name="connsiteX2736" fmla="*/ 5337176 w 9045577"/>
              <a:gd name="connsiteY2736" fmla="*/ 2671763 h 4510089"/>
              <a:gd name="connsiteX2737" fmla="*/ 5316538 w 9045577"/>
              <a:gd name="connsiteY2737" fmla="*/ 2692401 h 4510089"/>
              <a:gd name="connsiteX2738" fmla="*/ 5295900 w 9045577"/>
              <a:gd name="connsiteY2738" fmla="*/ 2671763 h 4510089"/>
              <a:gd name="connsiteX2739" fmla="*/ 5316538 w 9045577"/>
              <a:gd name="connsiteY2739" fmla="*/ 2651125 h 4510089"/>
              <a:gd name="connsiteX2740" fmla="*/ 5241926 w 9045577"/>
              <a:gd name="connsiteY2740" fmla="*/ 2651125 h 4510089"/>
              <a:gd name="connsiteX2741" fmla="*/ 5262564 w 9045577"/>
              <a:gd name="connsiteY2741" fmla="*/ 2671763 h 4510089"/>
              <a:gd name="connsiteX2742" fmla="*/ 5241926 w 9045577"/>
              <a:gd name="connsiteY2742" fmla="*/ 2692401 h 4510089"/>
              <a:gd name="connsiteX2743" fmla="*/ 5221288 w 9045577"/>
              <a:gd name="connsiteY2743" fmla="*/ 2671763 h 4510089"/>
              <a:gd name="connsiteX2744" fmla="*/ 5241926 w 9045577"/>
              <a:gd name="connsiteY2744" fmla="*/ 2651125 h 4510089"/>
              <a:gd name="connsiteX2745" fmla="*/ 5164138 w 9045577"/>
              <a:gd name="connsiteY2745" fmla="*/ 2651125 h 4510089"/>
              <a:gd name="connsiteX2746" fmla="*/ 5186363 w 9045577"/>
              <a:gd name="connsiteY2746" fmla="*/ 2671763 h 4510089"/>
              <a:gd name="connsiteX2747" fmla="*/ 5164138 w 9045577"/>
              <a:gd name="connsiteY2747" fmla="*/ 2692401 h 4510089"/>
              <a:gd name="connsiteX2748" fmla="*/ 5141913 w 9045577"/>
              <a:gd name="connsiteY2748" fmla="*/ 2671763 h 4510089"/>
              <a:gd name="connsiteX2749" fmla="*/ 5164138 w 9045577"/>
              <a:gd name="connsiteY2749" fmla="*/ 2651125 h 4510089"/>
              <a:gd name="connsiteX2750" fmla="*/ 5089525 w 9045577"/>
              <a:gd name="connsiteY2750" fmla="*/ 2651125 h 4510089"/>
              <a:gd name="connsiteX2751" fmla="*/ 5111750 w 9045577"/>
              <a:gd name="connsiteY2751" fmla="*/ 2671763 h 4510089"/>
              <a:gd name="connsiteX2752" fmla="*/ 5089525 w 9045577"/>
              <a:gd name="connsiteY2752" fmla="*/ 2692401 h 4510089"/>
              <a:gd name="connsiteX2753" fmla="*/ 5067300 w 9045577"/>
              <a:gd name="connsiteY2753" fmla="*/ 2671763 h 4510089"/>
              <a:gd name="connsiteX2754" fmla="*/ 5089525 w 9045577"/>
              <a:gd name="connsiteY2754" fmla="*/ 2651125 h 4510089"/>
              <a:gd name="connsiteX2755" fmla="*/ 5014119 w 9045577"/>
              <a:gd name="connsiteY2755" fmla="*/ 2651125 h 4510089"/>
              <a:gd name="connsiteX2756" fmla="*/ 5037138 w 9045577"/>
              <a:gd name="connsiteY2756" fmla="*/ 2671763 h 4510089"/>
              <a:gd name="connsiteX2757" fmla="*/ 5014119 w 9045577"/>
              <a:gd name="connsiteY2757" fmla="*/ 2692401 h 4510089"/>
              <a:gd name="connsiteX2758" fmla="*/ 4991100 w 9045577"/>
              <a:gd name="connsiteY2758" fmla="*/ 2671763 h 4510089"/>
              <a:gd name="connsiteX2759" fmla="*/ 5014119 w 9045577"/>
              <a:gd name="connsiteY2759" fmla="*/ 2651125 h 4510089"/>
              <a:gd name="connsiteX2760" fmla="*/ 4937126 w 9045577"/>
              <a:gd name="connsiteY2760" fmla="*/ 2651125 h 4510089"/>
              <a:gd name="connsiteX2761" fmla="*/ 4957764 w 9045577"/>
              <a:gd name="connsiteY2761" fmla="*/ 2671763 h 4510089"/>
              <a:gd name="connsiteX2762" fmla="*/ 4937126 w 9045577"/>
              <a:gd name="connsiteY2762" fmla="*/ 2692401 h 4510089"/>
              <a:gd name="connsiteX2763" fmla="*/ 4916488 w 9045577"/>
              <a:gd name="connsiteY2763" fmla="*/ 2671763 h 4510089"/>
              <a:gd name="connsiteX2764" fmla="*/ 4937126 w 9045577"/>
              <a:gd name="connsiteY2764" fmla="*/ 2651125 h 4510089"/>
              <a:gd name="connsiteX2765" fmla="*/ 4862513 w 9045577"/>
              <a:gd name="connsiteY2765" fmla="*/ 2651125 h 4510089"/>
              <a:gd name="connsiteX2766" fmla="*/ 4883151 w 9045577"/>
              <a:gd name="connsiteY2766" fmla="*/ 2671763 h 4510089"/>
              <a:gd name="connsiteX2767" fmla="*/ 4862513 w 9045577"/>
              <a:gd name="connsiteY2767" fmla="*/ 2692401 h 4510089"/>
              <a:gd name="connsiteX2768" fmla="*/ 4841875 w 9045577"/>
              <a:gd name="connsiteY2768" fmla="*/ 2671763 h 4510089"/>
              <a:gd name="connsiteX2769" fmla="*/ 4862513 w 9045577"/>
              <a:gd name="connsiteY2769" fmla="*/ 2651125 h 4510089"/>
              <a:gd name="connsiteX2770" fmla="*/ 4786313 w 9045577"/>
              <a:gd name="connsiteY2770" fmla="*/ 2651125 h 4510089"/>
              <a:gd name="connsiteX2771" fmla="*/ 4806951 w 9045577"/>
              <a:gd name="connsiteY2771" fmla="*/ 2671763 h 4510089"/>
              <a:gd name="connsiteX2772" fmla="*/ 4786313 w 9045577"/>
              <a:gd name="connsiteY2772" fmla="*/ 2692401 h 4510089"/>
              <a:gd name="connsiteX2773" fmla="*/ 4765675 w 9045577"/>
              <a:gd name="connsiteY2773" fmla="*/ 2671763 h 4510089"/>
              <a:gd name="connsiteX2774" fmla="*/ 4786313 w 9045577"/>
              <a:gd name="connsiteY2774" fmla="*/ 2651125 h 4510089"/>
              <a:gd name="connsiteX2775" fmla="*/ 4710113 w 9045577"/>
              <a:gd name="connsiteY2775" fmla="*/ 2651125 h 4510089"/>
              <a:gd name="connsiteX2776" fmla="*/ 4732338 w 9045577"/>
              <a:gd name="connsiteY2776" fmla="*/ 2671763 h 4510089"/>
              <a:gd name="connsiteX2777" fmla="*/ 4710113 w 9045577"/>
              <a:gd name="connsiteY2777" fmla="*/ 2692401 h 4510089"/>
              <a:gd name="connsiteX2778" fmla="*/ 4687888 w 9045577"/>
              <a:gd name="connsiteY2778" fmla="*/ 2671763 h 4510089"/>
              <a:gd name="connsiteX2779" fmla="*/ 4710113 w 9045577"/>
              <a:gd name="connsiteY2779" fmla="*/ 2651125 h 4510089"/>
              <a:gd name="connsiteX2780" fmla="*/ 4635500 w 9045577"/>
              <a:gd name="connsiteY2780" fmla="*/ 2651125 h 4510089"/>
              <a:gd name="connsiteX2781" fmla="*/ 4657725 w 9045577"/>
              <a:gd name="connsiteY2781" fmla="*/ 2671763 h 4510089"/>
              <a:gd name="connsiteX2782" fmla="*/ 4635500 w 9045577"/>
              <a:gd name="connsiteY2782" fmla="*/ 2692401 h 4510089"/>
              <a:gd name="connsiteX2783" fmla="*/ 4613275 w 9045577"/>
              <a:gd name="connsiteY2783" fmla="*/ 2671763 h 4510089"/>
              <a:gd name="connsiteX2784" fmla="*/ 4635500 w 9045577"/>
              <a:gd name="connsiteY2784" fmla="*/ 2651125 h 4510089"/>
              <a:gd name="connsiteX2785" fmla="*/ 4560094 w 9045577"/>
              <a:gd name="connsiteY2785" fmla="*/ 2651125 h 4510089"/>
              <a:gd name="connsiteX2786" fmla="*/ 4583113 w 9045577"/>
              <a:gd name="connsiteY2786" fmla="*/ 2671763 h 4510089"/>
              <a:gd name="connsiteX2787" fmla="*/ 4560094 w 9045577"/>
              <a:gd name="connsiteY2787" fmla="*/ 2692401 h 4510089"/>
              <a:gd name="connsiteX2788" fmla="*/ 4537075 w 9045577"/>
              <a:gd name="connsiteY2788" fmla="*/ 2671763 h 4510089"/>
              <a:gd name="connsiteX2789" fmla="*/ 4560094 w 9045577"/>
              <a:gd name="connsiteY2789" fmla="*/ 2651125 h 4510089"/>
              <a:gd name="connsiteX2790" fmla="*/ 4483101 w 9045577"/>
              <a:gd name="connsiteY2790" fmla="*/ 2651125 h 4510089"/>
              <a:gd name="connsiteX2791" fmla="*/ 4503739 w 9045577"/>
              <a:gd name="connsiteY2791" fmla="*/ 2671763 h 4510089"/>
              <a:gd name="connsiteX2792" fmla="*/ 4483101 w 9045577"/>
              <a:gd name="connsiteY2792" fmla="*/ 2692401 h 4510089"/>
              <a:gd name="connsiteX2793" fmla="*/ 4462463 w 9045577"/>
              <a:gd name="connsiteY2793" fmla="*/ 2671763 h 4510089"/>
              <a:gd name="connsiteX2794" fmla="*/ 4483101 w 9045577"/>
              <a:gd name="connsiteY2794" fmla="*/ 2651125 h 4510089"/>
              <a:gd name="connsiteX2795" fmla="*/ 4408488 w 9045577"/>
              <a:gd name="connsiteY2795" fmla="*/ 2651125 h 4510089"/>
              <a:gd name="connsiteX2796" fmla="*/ 4429126 w 9045577"/>
              <a:gd name="connsiteY2796" fmla="*/ 2671763 h 4510089"/>
              <a:gd name="connsiteX2797" fmla="*/ 4408488 w 9045577"/>
              <a:gd name="connsiteY2797" fmla="*/ 2692401 h 4510089"/>
              <a:gd name="connsiteX2798" fmla="*/ 4387850 w 9045577"/>
              <a:gd name="connsiteY2798" fmla="*/ 2671763 h 4510089"/>
              <a:gd name="connsiteX2799" fmla="*/ 4408488 w 9045577"/>
              <a:gd name="connsiteY2799" fmla="*/ 2651125 h 4510089"/>
              <a:gd name="connsiteX2800" fmla="*/ 4332288 w 9045577"/>
              <a:gd name="connsiteY2800" fmla="*/ 2651125 h 4510089"/>
              <a:gd name="connsiteX2801" fmla="*/ 4352926 w 9045577"/>
              <a:gd name="connsiteY2801" fmla="*/ 2671763 h 4510089"/>
              <a:gd name="connsiteX2802" fmla="*/ 4332288 w 9045577"/>
              <a:gd name="connsiteY2802" fmla="*/ 2692401 h 4510089"/>
              <a:gd name="connsiteX2803" fmla="*/ 4311650 w 9045577"/>
              <a:gd name="connsiteY2803" fmla="*/ 2671763 h 4510089"/>
              <a:gd name="connsiteX2804" fmla="*/ 4332288 w 9045577"/>
              <a:gd name="connsiteY2804" fmla="*/ 2651125 h 4510089"/>
              <a:gd name="connsiteX2805" fmla="*/ 4257676 w 9045577"/>
              <a:gd name="connsiteY2805" fmla="*/ 2651125 h 4510089"/>
              <a:gd name="connsiteX2806" fmla="*/ 4278314 w 9045577"/>
              <a:gd name="connsiteY2806" fmla="*/ 2671763 h 4510089"/>
              <a:gd name="connsiteX2807" fmla="*/ 4257676 w 9045577"/>
              <a:gd name="connsiteY2807" fmla="*/ 2692401 h 4510089"/>
              <a:gd name="connsiteX2808" fmla="*/ 4237038 w 9045577"/>
              <a:gd name="connsiteY2808" fmla="*/ 2671763 h 4510089"/>
              <a:gd name="connsiteX2809" fmla="*/ 4257676 w 9045577"/>
              <a:gd name="connsiteY2809" fmla="*/ 2651125 h 4510089"/>
              <a:gd name="connsiteX2810" fmla="*/ 4180681 w 9045577"/>
              <a:gd name="connsiteY2810" fmla="*/ 2651125 h 4510089"/>
              <a:gd name="connsiteX2811" fmla="*/ 4203700 w 9045577"/>
              <a:gd name="connsiteY2811" fmla="*/ 2671763 h 4510089"/>
              <a:gd name="connsiteX2812" fmla="*/ 4180681 w 9045577"/>
              <a:gd name="connsiteY2812" fmla="*/ 2692401 h 4510089"/>
              <a:gd name="connsiteX2813" fmla="*/ 4157662 w 9045577"/>
              <a:gd name="connsiteY2813" fmla="*/ 2671763 h 4510089"/>
              <a:gd name="connsiteX2814" fmla="*/ 4180681 w 9045577"/>
              <a:gd name="connsiteY2814" fmla="*/ 2651125 h 4510089"/>
              <a:gd name="connsiteX2815" fmla="*/ 4106069 w 9045577"/>
              <a:gd name="connsiteY2815" fmla="*/ 2651125 h 4510089"/>
              <a:gd name="connsiteX2816" fmla="*/ 4129088 w 9045577"/>
              <a:gd name="connsiteY2816" fmla="*/ 2671763 h 4510089"/>
              <a:gd name="connsiteX2817" fmla="*/ 4106069 w 9045577"/>
              <a:gd name="connsiteY2817" fmla="*/ 2692401 h 4510089"/>
              <a:gd name="connsiteX2818" fmla="*/ 4083050 w 9045577"/>
              <a:gd name="connsiteY2818" fmla="*/ 2671763 h 4510089"/>
              <a:gd name="connsiteX2819" fmla="*/ 4106069 w 9045577"/>
              <a:gd name="connsiteY2819" fmla="*/ 2651125 h 4510089"/>
              <a:gd name="connsiteX2820" fmla="*/ 4029075 w 9045577"/>
              <a:gd name="connsiteY2820" fmla="*/ 2651125 h 4510089"/>
              <a:gd name="connsiteX2821" fmla="*/ 4049713 w 9045577"/>
              <a:gd name="connsiteY2821" fmla="*/ 2671763 h 4510089"/>
              <a:gd name="connsiteX2822" fmla="*/ 4029075 w 9045577"/>
              <a:gd name="connsiteY2822" fmla="*/ 2692401 h 4510089"/>
              <a:gd name="connsiteX2823" fmla="*/ 4008437 w 9045577"/>
              <a:gd name="connsiteY2823" fmla="*/ 2671763 h 4510089"/>
              <a:gd name="connsiteX2824" fmla="*/ 4029075 w 9045577"/>
              <a:gd name="connsiteY2824" fmla="*/ 2651125 h 4510089"/>
              <a:gd name="connsiteX2825" fmla="*/ 3954463 w 9045577"/>
              <a:gd name="connsiteY2825" fmla="*/ 2651125 h 4510089"/>
              <a:gd name="connsiteX2826" fmla="*/ 3975101 w 9045577"/>
              <a:gd name="connsiteY2826" fmla="*/ 2671763 h 4510089"/>
              <a:gd name="connsiteX2827" fmla="*/ 3954463 w 9045577"/>
              <a:gd name="connsiteY2827" fmla="*/ 2692401 h 4510089"/>
              <a:gd name="connsiteX2828" fmla="*/ 3933825 w 9045577"/>
              <a:gd name="connsiteY2828" fmla="*/ 2671763 h 4510089"/>
              <a:gd name="connsiteX2829" fmla="*/ 3954463 w 9045577"/>
              <a:gd name="connsiteY2829" fmla="*/ 2651125 h 4510089"/>
              <a:gd name="connsiteX2830" fmla="*/ 7435057 w 9045577"/>
              <a:gd name="connsiteY2830" fmla="*/ 2571751 h 4510089"/>
              <a:gd name="connsiteX2831" fmla="*/ 7458076 w 9045577"/>
              <a:gd name="connsiteY2831" fmla="*/ 2594770 h 4510089"/>
              <a:gd name="connsiteX2832" fmla="*/ 7435057 w 9045577"/>
              <a:gd name="connsiteY2832" fmla="*/ 2617789 h 4510089"/>
              <a:gd name="connsiteX2833" fmla="*/ 7412038 w 9045577"/>
              <a:gd name="connsiteY2833" fmla="*/ 2594770 h 4510089"/>
              <a:gd name="connsiteX2834" fmla="*/ 7435057 w 9045577"/>
              <a:gd name="connsiteY2834" fmla="*/ 2571751 h 4510089"/>
              <a:gd name="connsiteX2835" fmla="*/ 7358064 w 9045577"/>
              <a:gd name="connsiteY2835" fmla="*/ 2571751 h 4510089"/>
              <a:gd name="connsiteX2836" fmla="*/ 7378702 w 9045577"/>
              <a:gd name="connsiteY2836" fmla="*/ 2594770 h 4510089"/>
              <a:gd name="connsiteX2837" fmla="*/ 7358064 w 9045577"/>
              <a:gd name="connsiteY2837" fmla="*/ 2617789 h 4510089"/>
              <a:gd name="connsiteX2838" fmla="*/ 7337426 w 9045577"/>
              <a:gd name="connsiteY2838" fmla="*/ 2594770 h 4510089"/>
              <a:gd name="connsiteX2839" fmla="*/ 7358064 w 9045577"/>
              <a:gd name="connsiteY2839" fmla="*/ 2571751 h 4510089"/>
              <a:gd name="connsiteX2840" fmla="*/ 7283451 w 9045577"/>
              <a:gd name="connsiteY2840" fmla="*/ 2571751 h 4510089"/>
              <a:gd name="connsiteX2841" fmla="*/ 7304089 w 9045577"/>
              <a:gd name="connsiteY2841" fmla="*/ 2594770 h 4510089"/>
              <a:gd name="connsiteX2842" fmla="*/ 7283451 w 9045577"/>
              <a:gd name="connsiteY2842" fmla="*/ 2617789 h 4510089"/>
              <a:gd name="connsiteX2843" fmla="*/ 7262813 w 9045577"/>
              <a:gd name="connsiteY2843" fmla="*/ 2594770 h 4510089"/>
              <a:gd name="connsiteX2844" fmla="*/ 7283451 w 9045577"/>
              <a:gd name="connsiteY2844" fmla="*/ 2571751 h 4510089"/>
              <a:gd name="connsiteX2845" fmla="*/ 6753226 w 9045577"/>
              <a:gd name="connsiteY2845" fmla="*/ 2571751 h 4510089"/>
              <a:gd name="connsiteX2846" fmla="*/ 6773864 w 9045577"/>
              <a:gd name="connsiteY2846" fmla="*/ 2594770 h 4510089"/>
              <a:gd name="connsiteX2847" fmla="*/ 6753226 w 9045577"/>
              <a:gd name="connsiteY2847" fmla="*/ 2617789 h 4510089"/>
              <a:gd name="connsiteX2848" fmla="*/ 6732588 w 9045577"/>
              <a:gd name="connsiteY2848" fmla="*/ 2594770 h 4510089"/>
              <a:gd name="connsiteX2849" fmla="*/ 6753226 w 9045577"/>
              <a:gd name="connsiteY2849" fmla="*/ 2571751 h 4510089"/>
              <a:gd name="connsiteX2850" fmla="*/ 6299201 w 9045577"/>
              <a:gd name="connsiteY2850" fmla="*/ 2571751 h 4510089"/>
              <a:gd name="connsiteX2851" fmla="*/ 6319839 w 9045577"/>
              <a:gd name="connsiteY2851" fmla="*/ 2594770 h 4510089"/>
              <a:gd name="connsiteX2852" fmla="*/ 6299201 w 9045577"/>
              <a:gd name="connsiteY2852" fmla="*/ 2617789 h 4510089"/>
              <a:gd name="connsiteX2853" fmla="*/ 6278563 w 9045577"/>
              <a:gd name="connsiteY2853" fmla="*/ 2594770 h 4510089"/>
              <a:gd name="connsiteX2854" fmla="*/ 6299201 w 9045577"/>
              <a:gd name="connsiteY2854" fmla="*/ 2571751 h 4510089"/>
              <a:gd name="connsiteX2855" fmla="*/ 6224588 w 9045577"/>
              <a:gd name="connsiteY2855" fmla="*/ 2571751 h 4510089"/>
              <a:gd name="connsiteX2856" fmla="*/ 6245226 w 9045577"/>
              <a:gd name="connsiteY2856" fmla="*/ 2594770 h 4510089"/>
              <a:gd name="connsiteX2857" fmla="*/ 6224588 w 9045577"/>
              <a:gd name="connsiteY2857" fmla="*/ 2617789 h 4510089"/>
              <a:gd name="connsiteX2858" fmla="*/ 6203950 w 9045577"/>
              <a:gd name="connsiteY2858" fmla="*/ 2594770 h 4510089"/>
              <a:gd name="connsiteX2859" fmla="*/ 6224588 w 9045577"/>
              <a:gd name="connsiteY2859" fmla="*/ 2571751 h 4510089"/>
              <a:gd name="connsiteX2860" fmla="*/ 6149976 w 9045577"/>
              <a:gd name="connsiteY2860" fmla="*/ 2571751 h 4510089"/>
              <a:gd name="connsiteX2861" fmla="*/ 6170614 w 9045577"/>
              <a:gd name="connsiteY2861" fmla="*/ 2594770 h 4510089"/>
              <a:gd name="connsiteX2862" fmla="*/ 6149976 w 9045577"/>
              <a:gd name="connsiteY2862" fmla="*/ 2617789 h 4510089"/>
              <a:gd name="connsiteX2863" fmla="*/ 6129338 w 9045577"/>
              <a:gd name="connsiteY2863" fmla="*/ 2594770 h 4510089"/>
              <a:gd name="connsiteX2864" fmla="*/ 6149976 w 9045577"/>
              <a:gd name="connsiteY2864" fmla="*/ 2571751 h 4510089"/>
              <a:gd name="connsiteX2865" fmla="*/ 2441587 w 9045577"/>
              <a:gd name="connsiteY2865" fmla="*/ 2571751 h 4510089"/>
              <a:gd name="connsiteX2866" fmla="*/ 2462228 w 9045577"/>
              <a:gd name="connsiteY2866" fmla="*/ 2594770 h 4510089"/>
              <a:gd name="connsiteX2867" fmla="*/ 2441587 w 9045577"/>
              <a:gd name="connsiteY2867" fmla="*/ 2617789 h 4510089"/>
              <a:gd name="connsiteX2868" fmla="*/ 2420946 w 9045577"/>
              <a:gd name="connsiteY2868" fmla="*/ 2594770 h 4510089"/>
              <a:gd name="connsiteX2869" fmla="*/ 2441587 w 9045577"/>
              <a:gd name="connsiteY2869" fmla="*/ 2571751 h 4510089"/>
              <a:gd name="connsiteX2870" fmla="*/ 2136787 w 9045577"/>
              <a:gd name="connsiteY2870" fmla="*/ 2571751 h 4510089"/>
              <a:gd name="connsiteX2871" fmla="*/ 2157422 w 9045577"/>
              <a:gd name="connsiteY2871" fmla="*/ 2594770 h 4510089"/>
              <a:gd name="connsiteX2872" fmla="*/ 2136787 w 9045577"/>
              <a:gd name="connsiteY2872" fmla="*/ 2617789 h 4510089"/>
              <a:gd name="connsiteX2873" fmla="*/ 2116149 w 9045577"/>
              <a:gd name="connsiteY2873" fmla="*/ 2594770 h 4510089"/>
              <a:gd name="connsiteX2874" fmla="*/ 2136787 w 9045577"/>
              <a:gd name="connsiteY2874" fmla="*/ 2571751 h 4510089"/>
              <a:gd name="connsiteX2875" fmla="*/ 2062169 w 9045577"/>
              <a:gd name="connsiteY2875" fmla="*/ 2571751 h 4510089"/>
              <a:gd name="connsiteX2876" fmla="*/ 2082812 w 9045577"/>
              <a:gd name="connsiteY2876" fmla="*/ 2594770 h 4510089"/>
              <a:gd name="connsiteX2877" fmla="*/ 2062169 w 9045577"/>
              <a:gd name="connsiteY2877" fmla="*/ 2617789 h 4510089"/>
              <a:gd name="connsiteX2878" fmla="*/ 2041532 w 9045577"/>
              <a:gd name="connsiteY2878" fmla="*/ 2594770 h 4510089"/>
              <a:gd name="connsiteX2879" fmla="*/ 2062169 w 9045577"/>
              <a:gd name="connsiteY2879" fmla="*/ 2571751 h 4510089"/>
              <a:gd name="connsiteX2880" fmla="*/ 1987560 w 9045577"/>
              <a:gd name="connsiteY2880" fmla="*/ 2571751 h 4510089"/>
              <a:gd name="connsiteX2881" fmla="*/ 2008198 w 9045577"/>
              <a:gd name="connsiteY2881" fmla="*/ 2594770 h 4510089"/>
              <a:gd name="connsiteX2882" fmla="*/ 1987560 w 9045577"/>
              <a:gd name="connsiteY2882" fmla="*/ 2617789 h 4510089"/>
              <a:gd name="connsiteX2883" fmla="*/ 1966918 w 9045577"/>
              <a:gd name="connsiteY2883" fmla="*/ 2594770 h 4510089"/>
              <a:gd name="connsiteX2884" fmla="*/ 1987560 w 9045577"/>
              <a:gd name="connsiteY2884" fmla="*/ 2571751 h 4510089"/>
              <a:gd name="connsiteX2885" fmla="*/ 6981032 w 9045577"/>
              <a:gd name="connsiteY2885" fmla="*/ 2571750 h 4510089"/>
              <a:gd name="connsiteX2886" fmla="*/ 7004051 w 9045577"/>
              <a:gd name="connsiteY2886" fmla="*/ 2594769 h 4510089"/>
              <a:gd name="connsiteX2887" fmla="*/ 6981032 w 9045577"/>
              <a:gd name="connsiteY2887" fmla="*/ 2617788 h 4510089"/>
              <a:gd name="connsiteX2888" fmla="*/ 6958013 w 9045577"/>
              <a:gd name="connsiteY2888" fmla="*/ 2594769 h 4510089"/>
              <a:gd name="connsiteX2889" fmla="*/ 6981032 w 9045577"/>
              <a:gd name="connsiteY2889" fmla="*/ 2571750 h 4510089"/>
              <a:gd name="connsiteX2890" fmla="*/ 6904039 w 9045577"/>
              <a:gd name="connsiteY2890" fmla="*/ 2571750 h 4510089"/>
              <a:gd name="connsiteX2891" fmla="*/ 6924677 w 9045577"/>
              <a:gd name="connsiteY2891" fmla="*/ 2594769 h 4510089"/>
              <a:gd name="connsiteX2892" fmla="*/ 6904039 w 9045577"/>
              <a:gd name="connsiteY2892" fmla="*/ 2617788 h 4510089"/>
              <a:gd name="connsiteX2893" fmla="*/ 6883401 w 9045577"/>
              <a:gd name="connsiteY2893" fmla="*/ 2594769 h 4510089"/>
              <a:gd name="connsiteX2894" fmla="*/ 6904039 w 9045577"/>
              <a:gd name="connsiteY2894" fmla="*/ 2571750 h 4510089"/>
              <a:gd name="connsiteX2895" fmla="*/ 6829426 w 9045577"/>
              <a:gd name="connsiteY2895" fmla="*/ 2571750 h 4510089"/>
              <a:gd name="connsiteX2896" fmla="*/ 6850064 w 9045577"/>
              <a:gd name="connsiteY2896" fmla="*/ 2594769 h 4510089"/>
              <a:gd name="connsiteX2897" fmla="*/ 6829426 w 9045577"/>
              <a:gd name="connsiteY2897" fmla="*/ 2617788 h 4510089"/>
              <a:gd name="connsiteX2898" fmla="*/ 6808788 w 9045577"/>
              <a:gd name="connsiteY2898" fmla="*/ 2594769 h 4510089"/>
              <a:gd name="connsiteX2899" fmla="*/ 6829426 w 9045577"/>
              <a:gd name="connsiteY2899" fmla="*/ 2571750 h 4510089"/>
              <a:gd name="connsiteX2900" fmla="*/ 5391151 w 9045577"/>
              <a:gd name="connsiteY2900" fmla="*/ 2571750 h 4510089"/>
              <a:gd name="connsiteX2901" fmla="*/ 5411789 w 9045577"/>
              <a:gd name="connsiteY2901" fmla="*/ 2594769 h 4510089"/>
              <a:gd name="connsiteX2902" fmla="*/ 5391151 w 9045577"/>
              <a:gd name="connsiteY2902" fmla="*/ 2617788 h 4510089"/>
              <a:gd name="connsiteX2903" fmla="*/ 5370513 w 9045577"/>
              <a:gd name="connsiteY2903" fmla="*/ 2594769 h 4510089"/>
              <a:gd name="connsiteX2904" fmla="*/ 5391151 w 9045577"/>
              <a:gd name="connsiteY2904" fmla="*/ 2571750 h 4510089"/>
              <a:gd name="connsiteX2905" fmla="*/ 5316538 w 9045577"/>
              <a:gd name="connsiteY2905" fmla="*/ 2571750 h 4510089"/>
              <a:gd name="connsiteX2906" fmla="*/ 5337176 w 9045577"/>
              <a:gd name="connsiteY2906" fmla="*/ 2594769 h 4510089"/>
              <a:gd name="connsiteX2907" fmla="*/ 5316538 w 9045577"/>
              <a:gd name="connsiteY2907" fmla="*/ 2617788 h 4510089"/>
              <a:gd name="connsiteX2908" fmla="*/ 5295900 w 9045577"/>
              <a:gd name="connsiteY2908" fmla="*/ 2594769 h 4510089"/>
              <a:gd name="connsiteX2909" fmla="*/ 5316538 w 9045577"/>
              <a:gd name="connsiteY2909" fmla="*/ 2571750 h 4510089"/>
              <a:gd name="connsiteX2910" fmla="*/ 5241926 w 9045577"/>
              <a:gd name="connsiteY2910" fmla="*/ 2571750 h 4510089"/>
              <a:gd name="connsiteX2911" fmla="*/ 5262564 w 9045577"/>
              <a:gd name="connsiteY2911" fmla="*/ 2594769 h 4510089"/>
              <a:gd name="connsiteX2912" fmla="*/ 5241926 w 9045577"/>
              <a:gd name="connsiteY2912" fmla="*/ 2617788 h 4510089"/>
              <a:gd name="connsiteX2913" fmla="*/ 5221288 w 9045577"/>
              <a:gd name="connsiteY2913" fmla="*/ 2594769 h 4510089"/>
              <a:gd name="connsiteX2914" fmla="*/ 5241926 w 9045577"/>
              <a:gd name="connsiteY2914" fmla="*/ 2571750 h 4510089"/>
              <a:gd name="connsiteX2915" fmla="*/ 5164138 w 9045577"/>
              <a:gd name="connsiteY2915" fmla="*/ 2571750 h 4510089"/>
              <a:gd name="connsiteX2916" fmla="*/ 5186363 w 9045577"/>
              <a:gd name="connsiteY2916" fmla="*/ 2594769 h 4510089"/>
              <a:gd name="connsiteX2917" fmla="*/ 5164138 w 9045577"/>
              <a:gd name="connsiteY2917" fmla="*/ 2617788 h 4510089"/>
              <a:gd name="connsiteX2918" fmla="*/ 5141913 w 9045577"/>
              <a:gd name="connsiteY2918" fmla="*/ 2594769 h 4510089"/>
              <a:gd name="connsiteX2919" fmla="*/ 5164138 w 9045577"/>
              <a:gd name="connsiteY2919" fmla="*/ 2571750 h 4510089"/>
              <a:gd name="connsiteX2920" fmla="*/ 5089525 w 9045577"/>
              <a:gd name="connsiteY2920" fmla="*/ 2571750 h 4510089"/>
              <a:gd name="connsiteX2921" fmla="*/ 5111750 w 9045577"/>
              <a:gd name="connsiteY2921" fmla="*/ 2594769 h 4510089"/>
              <a:gd name="connsiteX2922" fmla="*/ 5089525 w 9045577"/>
              <a:gd name="connsiteY2922" fmla="*/ 2617788 h 4510089"/>
              <a:gd name="connsiteX2923" fmla="*/ 5067300 w 9045577"/>
              <a:gd name="connsiteY2923" fmla="*/ 2594769 h 4510089"/>
              <a:gd name="connsiteX2924" fmla="*/ 5089525 w 9045577"/>
              <a:gd name="connsiteY2924" fmla="*/ 2571750 h 4510089"/>
              <a:gd name="connsiteX2925" fmla="*/ 5014119 w 9045577"/>
              <a:gd name="connsiteY2925" fmla="*/ 2571750 h 4510089"/>
              <a:gd name="connsiteX2926" fmla="*/ 5037138 w 9045577"/>
              <a:gd name="connsiteY2926" fmla="*/ 2594769 h 4510089"/>
              <a:gd name="connsiteX2927" fmla="*/ 5014119 w 9045577"/>
              <a:gd name="connsiteY2927" fmla="*/ 2617788 h 4510089"/>
              <a:gd name="connsiteX2928" fmla="*/ 4991100 w 9045577"/>
              <a:gd name="connsiteY2928" fmla="*/ 2594769 h 4510089"/>
              <a:gd name="connsiteX2929" fmla="*/ 5014119 w 9045577"/>
              <a:gd name="connsiteY2929" fmla="*/ 2571750 h 4510089"/>
              <a:gd name="connsiteX2930" fmla="*/ 4937126 w 9045577"/>
              <a:gd name="connsiteY2930" fmla="*/ 2571750 h 4510089"/>
              <a:gd name="connsiteX2931" fmla="*/ 4957764 w 9045577"/>
              <a:gd name="connsiteY2931" fmla="*/ 2594769 h 4510089"/>
              <a:gd name="connsiteX2932" fmla="*/ 4937126 w 9045577"/>
              <a:gd name="connsiteY2932" fmla="*/ 2617788 h 4510089"/>
              <a:gd name="connsiteX2933" fmla="*/ 4916488 w 9045577"/>
              <a:gd name="connsiteY2933" fmla="*/ 2594769 h 4510089"/>
              <a:gd name="connsiteX2934" fmla="*/ 4937126 w 9045577"/>
              <a:gd name="connsiteY2934" fmla="*/ 2571750 h 4510089"/>
              <a:gd name="connsiteX2935" fmla="*/ 4862513 w 9045577"/>
              <a:gd name="connsiteY2935" fmla="*/ 2571750 h 4510089"/>
              <a:gd name="connsiteX2936" fmla="*/ 4883151 w 9045577"/>
              <a:gd name="connsiteY2936" fmla="*/ 2594769 h 4510089"/>
              <a:gd name="connsiteX2937" fmla="*/ 4862513 w 9045577"/>
              <a:gd name="connsiteY2937" fmla="*/ 2617788 h 4510089"/>
              <a:gd name="connsiteX2938" fmla="*/ 4841875 w 9045577"/>
              <a:gd name="connsiteY2938" fmla="*/ 2594769 h 4510089"/>
              <a:gd name="connsiteX2939" fmla="*/ 4862513 w 9045577"/>
              <a:gd name="connsiteY2939" fmla="*/ 2571750 h 4510089"/>
              <a:gd name="connsiteX2940" fmla="*/ 4786313 w 9045577"/>
              <a:gd name="connsiteY2940" fmla="*/ 2571750 h 4510089"/>
              <a:gd name="connsiteX2941" fmla="*/ 4806951 w 9045577"/>
              <a:gd name="connsiteY2941" fmla="*/ 2594769 h 4510089"/>
              <a:gd name="connsiteX2942" fmla="*/ 4786313 w 9045577"/>
              <a:gd name="connsiteY2942" fmla="*/ 2617788 h 4510089"/>
              <a:gd name="connsiteX2943" fmla="*/ 4765675 w 9045577"/>
              <a:gd name="connsiteY2943" fmla="*/ 2594769 h 4510089"/>
              <a:gd name="connsiteX2944" fmla="*/ 4786313 w 9045577"/>
              <a:gd name="connsiteY2944" fmla="*/ 2571750 h 4510089"/>
              <a:gd name="connsiteX2945" fmla="*/ 4710113 w 9045577"/>
              <a:gd name="connsiteY2945" fmla="*/ 2571750 h 4510089"/>
              <a:gd name="connsiteX2946" fmla="*/ 4732338 w 9045577"/>
              <a:gd name="connsiteY2946" fmla="*/ 2594769 h 4510089"/>
              <a:gd name="connsiteX2947" fmla="*/ 4710113 w 9045577"/>
              <a:gd name="connsiteY2947" fmla="*/ 2617788 h 4510089"/>
              <a:gd name="connsiteX2948" fmla="*/ 4687888 w 9045577"/>
              <a:gd name="connsiteY2948" fmla="*/ 2594769 h 4510089"/>
              <a:gd name="connsiteX2949" fmla="*/ 4710113 w 9045577"/>
              <a:gd name="connsiteY2949" fmla="*/ 2571750 h 4510089"/>
              <a:gd name="connsiteX2950" fmla="*/ 4635500 w 9045577"/>
              <a:gd name="connsiteY2950" fmla="*/ 2571750 h 4510089"/>
              <a:gd name="connsiteX2951" fmla="*/ 4657725 w 9045577"/>
              <a:gd name="connsiteY2951" fmla="*/ 2594769 h 4510089"/>
              <a:gd name="connsiteX2952" fmla="*/ 4635500 w 9045577"/>
              <a:gd name="connsiteY2952" fmla="*/ 2617788 h 4510089"/>
              <a:gd name="connsiteX2953" fmla="*/ 4613275 w 9045577"/>
              <a:gd name="connsiteY2953" fmla="*/ 2594769 h 4510089"/>
              <a:gd name="connsiteX2954" fmla="*/ 4635500 w 9045577"/>
              <a:gd name="connsiteY2954" fmla="*/ 2571750 h 4510089"/>
              <a:gd name="connsiteX2955" fmla="*/ 4560094 w 9045577"/>
              <a:gd name="connsiteY2955" fmla="*/ 2571750 h 4510089"/>
              <a:gd name="connsiteX2956" fmla="*/ 4583113 w 9045577"/>
              <a:gd name="connsiteY2956" fmla="*/ 2594769 h 4510089"/>
              <a:gd name="connsiteX2957" fmla="*/ 4560094 w 9045577"/>
              <a:gd name="connsiteY2957" fmla="*/ 2617788 h 4510089"/>
              <a:gd name="connsiteX2958" fmla="*/ 4537075 w 9045577"/>
              <a:gd name="connsiteY2958" fmla="*/ 2594769 h 4510089"/>
              <a:gd name="connsiteX2959" fmla="*/ 4560094 w 9045577"/>
              <a:gd name="connsiteY2959" fmla="*/ 2571750 h 4510089"/>
              <a:gd name="connsiteX2960" fmla="*/ 4483101 w 9045577"/>
              <a:gd name="connsiteY2960" fmla="*/ 2571750 h 4510089"/>
              <a:gd name="connsiteX2961" fmla="*/ 4503739 w 9045577"/>
              <a:gd name="connsiteY2961" fmla="*/ 2594769 h 4510089"/>
              <a:gd name="connsiteX2962" fmla="*/ 4483101 w 9045577"/>
              <a:gd name="connsiteY2962" fmla="*/ 2617788 h 4510089"/>
              <a:gd name="connsiteX2963" fmla="*/ 4462463 w 9045577"/>
              <a:gd name="connsiteY2963" fmla="*/ 2594769 h 4510089"/>
              <a:gd name="connsiteX2964" fmla="*/ 4483101 w 9045577"/>
              <a:gd name="connsiteY2964" fmla="*/ 2571750 h 4510089"/>
              <a:gd name="connsiteX2965" fmla="*/ 4408488 w 9045577"/>
              <a:gd name="connsiteY2965" fmla="*/ 2571750 h 4510089"/>
              <a:gd name="connsiteX2966" fmla="*/ 4429126 w 9045577"/>
              <a:gd name="connsiteY2966" fmla="*/ 2594769 h 4510089"/>
              <a:gd name="connsiteX2967" fmla="*/ 4408488 w 9045577"/>
              <a:gd name="connsiteY2967" fmla="*/ 2617788 h 4510089"/>
              <a:gd name="connsiteX2968" fmla="*/ 4387850 w 9045577"/>
              <a:gd name="connsiteY2968" fmla="*/ 2594769 h 4510089"/>
              <a:gd name="connsiteX2969" fmla="*/ 4408488 w 9045577"/>
              <a:gd name="connsiteY2969" fmla="*/ 2571750 h 4510089"/>
              <a:gd name="connsiteX2970" fmla="*/ 4332288 w 9045577"/>
              <a:gd name="connsiteY2970" fmla="*/ 2571750 h 4510089"/>
              <a:gd name="connsiteX2971" fmla="*/ 4352926 w 9045577"/>
              <a:gd name="connsiteY2971" fmla="*/ 2594769 h 4510089"/>
              <a:gd name="connsiteX2972" fmla="*/ 4332288 w 9045577"/>
              <a:gd name="connsiteY2972" fmla="*/ 2617788 h 4510089"/>
              <a:gd name="connsiteX2973" fmla="*/ 4311650 w 9045577"/>
              <a:gd name="connsiteY2973" fmla="*/ 2594769 h 4510089"/>
              <a:gd name="connsiteX2974" fmla="*/ 4332288 w 9045577"/>
              <a:gd name="connsiteY2974" fmla="*/ 2571750 h 4510089"/>
              <a:gd name="connsiteX2975" fmla="*/ 4257676 w 9045577"/>
              <a:gd name="connsiteY2975" fmla="*/ 2571750 h 4510089"/>
              <a:gd name="connsiteX2976" fmla="*/ 4278314 w 9045577"/>
              <a:gd name="connsiteY2976" fmla="*/ 2594769 h 4510089"/>
              <a:gd name="connsiteX2977" fmla="*/ 4257676 w 9045577"/>
              <a:gd name="connsiteY2977" fmla="*/ 2617788 h 4510089"/>
              <a:gd name="connsiteX2978" fmla="*/ 4237038 w 9045577"/>
              <a:gd name="connsiteY2978" fmla="*/ 2594769 h 4510089"/>
              <a:gd name="connsiteX2979" fmla="*/ 4257676 w 9045577"/>
              <a:gd name="connsiteY2979" fmla="*/ 2571750 h 4510089"/>
              <a:gd name="connsiteX2980" fmla="*/ 4180681 w 9045577"/>
              <a:gd name="connsiteY2980" fmla="*/ 2571750 h 4510089"/>
              <a:gd name="connsiteX2981" fmla="*/ 4203700 w 9045577"/>
              <a:gd name="connsiteY2981" fmla="*/ 2594769 h 4510089"/>
              <a:gd name="connsiteX2982" fmla="*/ 4180681 w 9045577"/>
              <a:gd name="connsiteY2982" fmla="*/ 2617788 h 4510089"/>
              <a:gd name="connsiteX2983" fmla="*/ 4157662 w 9045577"/>
              <a:gd name="connsiteY2983" fmla="*/ 2594769 h 4510089"/>
              <a:gd name="connsiteX2984" fmla="*/ 4180681 w 9045577"/>
              <a:gd name="connsiteY2984" fmla="*/ 2571750 h 4510089"/>
              <a:gd name="connsiteX2985" fmla="*/ 4106069 w 9045577"/>
              <a:gd name="connsiteY2985" fmla="*/ 2571750 h 4510089"/>
              <a:gd name="connsiteX2986" fmla="*/ 4129088 w 9045577"/>
              <a:gd name="connsiteY2986" fmla="*/ 2594769 h 4510089"/>
              <a:gd name="connsiteX2987" fmla="*/ 4106069 w 9045577"/>
              <a:gd name="connsiteY2987" fmla="*/ 2617788 h 4510089"/>
              <a:gd name="connsiteX2988" fmla="*/ 4083050 w 9045577"/>
              <a:gd name="connsiteY2988" fmla="*/ 2594769 h 4510089"/>
              <a:gd name="connsiteX2989" fmla="*/ 4106069 w 9045577"/>
              <a:gd name="connsiteY2989" fmla="*/ 2571750 h 4510089"/>
              <a:gd name="connsiteX2990" fmla="*/ 4029075 w 9045577"/>
              <a:gd name="connsiteY2990" fmla="*/ 2571750 h 4510089"/>
              <a:gd name="connsiteX2991" fmla="*/ 4049713 w 9045577"/>
              <a:gd name="connsiteY2991" fmla="*/ 2594769 h 4510089"/>
              <a:gd name="connsiteX2992" fmla="*/ 4029075 w 9045577"/>
              <a:gd name="connsiteY2992" fmla="*/ 2617788 h 4510089"/>
              <a:gd name="connsiteX2993" fmla="*/ 4008437 w 9045577"/>
              <a:gd name="connsiteY2993" fmla="*/ 2594769 h 4510089"/>
              <a:gd name="connsiteX2994" fmla="*/ 4029075 w 9045577"/>
              <a:gd name="connsiteY2994" fmla="*/ 2571750 h 4510089"/>
              <a:gd name="connsiteX2995" fmla="*/ 3954463 w 9045577"/>
              <a:gd name="connsiteY2995" fmla="*/ 2571750 h 4510089"/>
              <a:gd name="connsiteX2996" fmla="*/ 3975101 w 9045577"/>
              <a:gd name="connsiteY2996" fmla="*/ 2594769 h 4510089"/>
              <a:gd name="connsiteX2997" fmla="*/ 3954463 w 9045577"/>
              <a:gd name="connsiteY2997" fmla="*/ 2617788 h 4510089"/>
              <a:gd name="connsiteX2998" fmla="*/ 3933825 w 9045577"/>
              <a:gd name="connsiteY2998" fmla="*/ 2594769 h 4510089"/>
              <a:gd name="connsiteX2999" fmla="*/ 3954463 w 9045577"/>
              <a:gd name="connsiteY2999" fmla="*/ 2571750 h 4510089"/>
              <a:gd name="connsiteX3000" fmla="*/ 3878263 w 9045577"/>
              <a:gd name="connsiteY3000" fmla="*/ 2571750 h 4510089"/>
              <a:gd name="connsiteX3001" fmla="*/ 3898901 w 9045577"/>
              <a:gd name="connsiteY3001" fmla="*/ 2594769 h 4510089"/>
              <a:gd name="connsiteX3002" fmla="*/ 3878263 w 9045577"/>
              <a:gd name="connsiteY3002" fmla="*/ 2617788 h 4510089"/>
              <a:gd name="connsiteX3003" fmla="*/ 3857625 w 9045577"/>
              <a:gd name="connsiteY3003" fmla="*/ 2594769 h 4510089"/>
              <a:gd name="connsiteX3004" fmla="*/ 3878263 w 9045577"/>
              <a:gd name="connsiteY3004" fmla="*/ 2571750 h 4510089"/>
              <a:gd name="connsiteX3005" fmla="*/ 7358064 w 9045577"/>
              <a:gd name="connsiteY3005" fmla="*/ 2497138 h 4510089"/>
              <a:gd name="connsiteX3006" fmla="*/ 7378702 w 9045577"/>
              <a:gd name="connsiteY3006" fmla="*/ 2519363 h 4510089"/>
              <a:gd name="connsiteX3007" fmla="*/ 7358064 w 9045577"/>
              <a:gd name="connsiteY3007" fmla="*/ 2541588 h 4510089"/>
              <a:gd name="connsiteX3008" fmla="*/ 7337426 w 9045577"/>
              <a:gd name="connsiteY3008" fmla="*/ 2519363 h 4510089"/>
              <a:gd name="connsiteX3009" fmla="*/ 7358064 w 9045577"/>
              <a:gd name="connsiteY3009" fmla="*/ 2497138 h 4510089"/>
              <a:gd name="connsiteX3010" fmla="*/ 7283451 w 9045577"/>
              <a:gd name="connsiteY3010" fmla="*/ 2497138 h 4510089"/>
              <a:gd name="connsiteX3011" fmla="*/ 7304089 w 9045577"/>
              <a:gd name="connsiteY3011" fmla="*/ 2519363 h 4510089"/>
              <a:gd name="connsiteX3012" fmla="*/ 7283451 w 9045577"/>
              <a:gd name="connsiteY3012" fmla="*/ 2541588 h 4510089"/>
              <a:gd name="connsiteX3013" fmla="*/ 7262813 w 9045577"/>
              <a:gd name="connsiteY3013" fmla="*/ 2519363 h 4510089"/>
              <a:gd name="connsiteX3014" fmla="*/ 7283451 w 9045577"/>
              <a:gd name="connsiteY3014" fmla="*/ 2497138 h 4510089"/>
              <a:gd name="connsiteX3015" fmla="*/ 6981032 w 9045577"/>
              <a:gd name="connsiteY3015" fmla="*/ 2497138 h 4510089"/>
              <a:gd name="connsiteX3016" fmla="*/ 7004051 w 9045577"/>
              <a:gd name="connsiteY3016" fmla="*/ 2519363 h 4510089"/>
              <a:gd name="connsiteX3017" fmla="*/ 6981032 w 9045577"/>
              <a:gd name="connsiteY3017" fmla="*/ 2541588 h 4510089"/>
              <a:gd name="connsiteX3018" fmla="*/ 6958013 w 9045577"/>
              <a:gd name="connsiteY3018" fmla="*/ 2519363 h 4510089"/>
              <a:gd name="connsiteX3019" fmla="*/ 6981032 w 9045577"/>
              <a:gd name="connsiteY3019" fmla="*/ 2497138 h 4510089"/>
              <a:gd name="connsiteX3020" fmla="*/ 6904039 w 9045577"/>
              <a:gd name="connsiteY3020" fmla="*/ 2497138 h 4510089"/>
              <a:gd name="connsiteX3021" fmla="*/ 6924677 w 9045577"/>
              <a:gd name="connsiteY3021" fmla="*/ 2519363 h 4510089"/>
              <a:gd name="connsiteX3022" fmla="*/ 6904039 w 9045577"/>
              <a:gd name="connsiteY3022" fmla="*/ 2541588 h 4510089"/>
              <a:gd name="connsiteX3023" fmla="*/ 6883401 w 9045577"/>
              <a:gd name="connsiteY3023" fmla="*/ 2519363 h 4510089"/>
              <a:gd name="connsiteX3024" fmla="*/ 6904039 w 9045577"/>
              <a:gd name="connsiteY3024" fmla="*/ 2497138 h 4510089"/>
              <a:gd name="connsiteX3025" fmla="*/ 6829426 w 9045577"/>
              <a:gd name="connsiteY3025" fmla="*/ 2497138 h 4510089"/>
              <a:gd name="connsiteX3026" fmla="*/ 6850064 w 9045577"/>
              <a:gd name="connsiteY3026" fmla="*/ 2519363 h 4510089"/>
              <a:gd name="connsiteX3027" fmla="*/ 6829426 w 9045577"/>
              <a:gd name="connsiteY3027" fmla="*/ 2541588 h 4510089"/>
              <a:gd name="connsiteX3028" fmla="*/ 6808788 w 9045577"/>
              <a:gd name="connsiteY3028" fmla="*/ 2519363 h 4510089"/>
              <a:gd name="connsiteX3029" fmla="*/ 6829426 w 9045577"/>
              <a:gd name="connsiteY3029" fmla="*/ 2497138 h 4510089"/>
              <a:gd name="connsiteX3030" fmla="*/ 6753226 w 9045577"/>
              <a:gd name="connsiteY3030" fmla="*/ 2497138 h 4510089"/>
              <a:gd name="connsiteX3031" fmla="*/ 6773864 w 9045577"/>
              <a:gd name="connsiteY3031" fmla="*/ 2519363 h 4510089"/>
              <a:gd name="connsiteX3032" fmla="*/ 6753226 w 9045577"/>
              <a:gd name="connsiteY3032" fmla="*/ 2541588 h 4510089"/>
              <a:gd name="connsiteX3033" fmla="*/ 6732588 w 9045577"/>
              <a:gd name="connsiteY3033" fmla="*/ 2519363 h 4510089"/>
              <a:gd name="connsiteX3034" fmla="*/ 6753226 w 9045577"/>
              <a:gd name="connsiteY3034" fmla="*/ 2497138 h 4510089"/>
              <a:gd name="connsiteX3035" fmla="*/ 6299201 w 9045577"/>
              <a:gd name="connsiteY3035" fmla="*/ 2497138 h 4510089"/>
              <a:gd name="connsiteX3036" fmla="*/ 6319839 w 9045577"/>
              <a:gd name="connsiteY3036" fmla="*/ 2519363 h 4510089"/>
              <a:gd name="connsiteX3037" fmla="*/ 6299201 w 9045577"/>
              <a:gd name="connsiteY3037" fmla="*/ 2541588 h 4510089"/>
              <a:gd name="connsiteX3038" fmla="*/ 6278563 w 9045577"/>
              <a:gd name="connsiteY3038" fmla="*/ 2519363 h 4510089"/>
              <a:gd name="connsiteX3039" fmla="*/ 6299201 w 9045577"/>
              <a:gd name="connsiteY3039" fmla="*/ 2497138 h 4510089"/>
              <a:gd name="connsiteX3040" fmla="*/ 6224588 w 9045577"/>
              <a:gd name="connsiteY3040" fmla="*/ 2497138 h 4510089"/>
              <a:gd name="connsiteX3041" fmla="*/ 6245226 w 9045577"/>
              <a:gd name="connsiteY3041" fmla="*/ 2519363 h 4510089"/>
              <a:gd name="connsiteX3042" fmla="*/ 6224588 w 9045577"/>
              <a:gd name="connsiteY3042" fmla="*/ 2541588 h 4510089"/>
              <a:gd name="connsiteX3043" fmla="*/ 6203950 w 9045577"/>
              <a:gd name="connsiteY3043" fmla="*/ 2519363 h 4510089"/>
              <a:gd name="connsiteX3044" fmla="*/ 6224588 w 9045577"/>
              <a:gd name="connsiteY3044" fmla="*/ 2497138 h 4510089"/>
              <a:gd name="connsiteX3045" fmla="*/ 6149976 w 9045577"/>
              <a:gd name="connsiteY3045" fmla="*/ 2497138 h 4510089"/>
              <a:gd name="connsiteX3046" fmla="*/ 6170614 w 9045577"/>
              <a:gd name="connsiteY3046" fmla="*/ 2519363 h 4510089"/>
              <a:gd name="connsiteX3047" fmla="*/ 6149976 w 9045577"/>
              <a:gd name="connsiteY3047" fmla="*/ 2541588 h 4510089"/>
              <a:gd name="connsiteX3048" fmla="*/ 6129338 w 9045577"/>
              <a:gd name="connsiteY3048" fmla="*/ 2519363 h 4510089"/>
              <a:gd name="connsiteX3049" fmla="*/ 6149976 w 9045577"/>
              <a:gd name="connsiteY3049" fmla="*/ 2497138 h 4510089"/>
              <a:gd name="connsiteX3050" fmla="*/ 5543550 w 9045577"/>
              <a:gd name="connsiteY3050" fmla="*/ 2497138 h 4510089"/>
              <a:gd name="connsiteX3051" fmla="*/ 5565775 w 9045577"/>
              <a:gd name="connsiteY3051" fmla="*/ 2519363 h 4510089"/>
              <a:gd name="connsiteX3052" fmla="*/ 5543550 w 9045577"/>
              <a:gd name="connsiteY3052" fmla="*/ 2541588 h 4510089"/>
              <a:gd name="connsiteX3053" fmla="*/ 5521325 w 9045577"/>
              <a:gd name="connsiteY3053" fmla="*/ 2519363 h 4510089"/>
              <a:gd name="connsiteX3054" fmla="*/ 5543550 w 9045577"/>
              <a:gd name="connsiteY3054" fmla="*/ 2497138 h 4510089"/>
              <a:gd name="connsiteX3055" fmla="*/ 5465763 w 9045577"/>
              <a:gd name="connsiteY3055" fmla="*/ 2497138 h 4510089"/>
              <a:gd name="connsiteX3056" fmla="*/ 5486401 w 9045577"/>
              <a:gd name="connsiteY3056" fmla="*/ 2519363 h 4510089"/>
              <a:gd name="connsiteX3057" fmla="*/ 5465763 w 9045577"/>
              <a:gd name="connsiteY3057" fmla="*/ 2541588 h 4510089"/>
              <a:gd name="connsiteX3058" fmla="*/ 5445125 w 9045577"/>
              <a:gd name="connsiteY3058" fmla="*/ 2519363 h 4510089"/>
              <a:gd name="connsiteX3059" fmla="*/ 5465763 w 9045577"/>
              <a:gd name="connsiteY3059" fmla="*/ 2497138 h 4510089"/>
              <a:gd name="connsiteX3060" fmla="*/ 5391151 w 9045577"/>
              <a:gd name="connsiteY3060" fmla="*/ 2497138 h 4510089"/>
              <a:gd name="connsiteX3061" fmla="*/ 5411789 w 9045577"/>
              <a:gd name="connsiteY3061" fmla="*/ 2519363 h 4510089"/>
              <a:gd name="connsiteX3062" fmla="*/ 5391151 w 9045577"/>
              <a:gd name="connsiteY3062" fmla="*/ 2541588 h 4510089"/>
              <a:gd name="connsiteX3063" fmla="*/ 5370513 w 9045577"/>
              <a:gd name="connsiteY3063" fmla="*/ 2519363 h 4510089"/>
              <a:gd name="connsiteX3064" fmla="*/ 5391151 w 9045577"/>
              <a:gd name="connsiteY3064" fmla="*/ 2497138 h 4510089"/>
              <a:gd name="connsiteX3065" fmla="*/ 5241926 w 9045577"/>
              <a:gd name="connsiteY3065" fmla="*/ 2497138 h 4510089"/>
              <a:gd name="connsiteX3066" fmla="*/ 5262564 w 9045577"/>
              <a:gd name="connsiteY3066" fmla="*/ 2519363 h 4510089"/>
              <a:gd name="connsiteX3067" fmla="*/ 5241926 w 9045577"/>
              <a:gd name="connsiteY3067" fmla="*/ 2541588 h 4510089"/>
              <a:gd name="connsiteX3068" fmla="*/ 5221288 w 9045577"/>
              <a:gd name="connsiteY3068" fmla="*/ 2519363 h 4510089"/>
              <a:gd name="connsiteX3069" fmla="*/ 5241926 w 9045577"/>
              <a:gd name="connsiteY3069" fmla="*/ 2497138 h 4510089"/>
              <a:gd name="connsiteX3070" fmla="*/ 5164138 w 9045577"/>
              <a:gd name="connsiteY3070" fmla="*/ 2497138 h 4510089"/>
              <a:gd name="connsiteX3071" fmla="*/ 5186363 w 9045577"/>
              <a:gd name="connsiteY3071" fmla="*/ 2519363 h 4510089"/>
              <a:gd name="connsiteX3072" fmla="*/ 5164138 w 9045577"/>
              <a:gd name="connsiteY3072" fmla="*/ 2541588 h 4510089"/>
              <a:gd name="connsiteX3073" fmla="*/ 5141913 w 9045577"/>
              <a:gd name="connsiteY3073" fmla="*/ 2519363 h 4510089"/>
              <a:gd name="connsiteX3074" fmla="*/ 5164138 w 9045577"/>
              <a:gd name="connsiteY3074" fmla="*/ 2497138 h 4510089"/>
              <a:gd name="connsiteX3075" fmla="*/ 5089525 w 9045577"/>
              <a:gd name="connsiteY3075" fmla="*/ 2497138 h 4510089"/>
              <a:gd name="connsiteX3076" fmla="*/ 5111750 w 9045577"/>
              <a:gd name="connsiteY3076" fmla="*/ 2519363 h 4510089"/>
              <a:gd name="connsiteX3077" fmla="*/ 5089525 w 9045577"/>
              <a:gd name="connsiteY3077" fmla="*/ 2541588 h 4510089"/>
              <a:gd name="connsiteX3078" fmla="*/ 5067300 w 9045577"/>
              <a:gd name="connsiteY3078" fmla="*/ 2519363 h 4510089"/>
              <a:gd name="connsiteX3079" fmla="*/ 5089525 w 9045577"/>
              <a:gd name="connsiteY3079" fmla="*/ 2497138 h 4510089"/>
              <a:gd name="connsiteX3080" fmla="*/ 5014119 w 9045577"/>
              <a:gd name="connsiteY3080" fmla="*/ 2497138 h 4510089"/>
              <a:gd name="connsiteX3081" fmla="*/ 5037138 w 9045577"/>
              <a:gd name="connsiteY3081" fmla="*/ 2519363 h 4510089"/>
              <a:gd name="connsiteX3082" fmla="*/ 5014119 w 9045577"/>
              <a:gd name="connsiteY3082" fmla="*/ 2541588 h 4510089"/>
              <a:gd name="connsiteX3083" fmla="*/ 4991100 w 9045577"/>
              <a:gd name="connsiteY3083" fmla="*/ 2519363 h 4510089"/>
              <a:gd name="connsiteX3084" fmla="*/ 5014119 w 9045577"/>
              <a:gd name="connsiteY3084" fmla="*/ 2497138 h 4510089"/>
              <a:gd name="connsiteX3085" fmla="*/ 4937126 w 9045577"/>
              <a:gd name="connsiteY3085" fmla="*/ 2497138 h 4510089"/>
              <a:gd name="connsiteX3086" fmla="*/ 4957764 w 9045577"/>
              <a:gd name="connsiteY3086" fmla="*/ 2519363 h 4510089"/>
              <a:gd name="connsiteX3087" fmla="*/ 4937126 w 9045577"/>
              <a:gd name="connsiteY3087" fmla="*/ 2541588 h 4510089"/>
              <a:gd name="connsiteX3088" fmla="*/ 4916488 w 9045577"/>
              <a:gd name="connsiteY3088" fmla="*/ 2519363 h 4510089"/>
              <a:gd name="connsiteX3089" fmla="*/ 4937126 w 9045577"/>
              <a:gd name="connsiteY3089" fmla="*/ 2497138 h 4510089"/>
              <a:gd name="connsiteX3090" fmla="*/ 4862513 w 9045577"/>
              <a:gd name="connsiteY3090" fmla="*/ 2497138 h 4510089"/>
              <a:gd name="connsiteX3091" fmla="*/ 4883151 w 9045577"/>
              <a:gd name="connsiteY3091" fmla="*/ 2519363 h 4510089"/>
              <a:gd name="connsiteX3092" fmla="*/ 4862513 w 9045577"/>
              <a:gd name="connsiteY3092" fmla="*/ 2541588 h 4510089"/>
              <a:gd name="connsiteX3093" fmla="*/ 4841875 w 9045577"/>
              <a:gd name="connsiteY3093" fmla="*/ 2519363 h 4510089"/>
              <a:gd name="connsiteX3094" fmla="*/ 4862513 w 9045577"/>
              <a:gd name="connsiteY3094" fmla="*/ 2497138 h 4510089"/>
              <a:gd name="connsiteX3095" fmla="*/ 4786313 w 9045577"/>
              <a:gd name="connsiteY3095" fmla="*/ 2497138 h 4510089"/>
              <a:gd name="connsiteX3096" fmla="*/ 4806951 w 9045577"/>
              <a:gd name="connsiteY3096" fmla="*/ 2519363 h 4510089"/>
              <a:gd name="connsiteX3097" fmla="*/ 4786313 w 9045577"/>
              <a:gd name="connsiteY3097" fmla="*/ 2541588 h 4510089"/>
              <a:gd name="connsiteX3098" fmla="*/ 4765675 w 9045577"/>
              <a:gd name="connsiteY3098" fmla="*/ 2519363 h 4510089"/>
              <a:gd name="connsiteX3099" fmla="*/ 4786313 w 9045577"/>
              <a:gd name="connsiteY3099" fmla="*/ 2497138 h 4510089"/>
              <a:gd name="connsiteX3100" fmla="*/ 4710113 w 9045577"/>
              <a:gd name="connsiteY3100" fmla="*/ 2497138 h 4510089"/>
              <a:gd name="connsiteX3101" fmla="*/ 4732338 w 9045577"/>
              <a:gd name="connsiteY3101" fmla="*/ 2519363 h 4510089"/>
              <a:gd name="connsiteX3102" fmla="*/ 4710113 w 9045577"/>
              <a:gd name="connsiteY3102" fmla="*/ 2541588 h 4510089"/>
              <a:gd name="connsiteX3103" fmla="*/ 4687888 w 9045577"/>
              <a:gd name="connsiteY3103" fmla="*/ 2519363 h 4510089"/>
              <a:gd name="connsiteX3104" fmla="*/ 4710113 w 9045577"/>
              <a:gd name="connsiteY3104" fmla="*/ 2497138 h 4510089"/>
              <a:gd name="connsiteX3105" fmla="*/ 4635500 w 9045577"/>
              <a:gd name="connsiteY3105" fmla="*/ 2497138 h 4510089"/>
              <a:gd name="connsiteX3106" fmla="*/ 4657725 w 9045577"/>
              <a:gd name="connsiteY3106" fmla="*/ 2519363 h 4510089"/>
              <a:gd name="connsiteX3107" fmla="*/ 4635500 w 9045577"/>
              <a:gd name="connsiteY3107" fmla="*/ 2541588 h 4510089"/>
              <a:gd name="connsiteX3108" fmla="*/ 4613275 w 9045577"/>
              <a:gd name="connsiteY3108" fmla="*/ 2519363 h 4510089"/>
              <a:gd name="connsiteX3109" fmla="*/ 4635500 w 9045577"/>
              <a:gd name="connsiteY3109" fmla="*/ 2497138 h 4510089"/>
              <a:gd name="connsiteX3110" fmla="*/ 4560094 w 9045577"/>
              <a:gd name="connsiteY3110" fmla="*/ 2497138 h 4510089"/>
              <a:gd name="connsiteX3111" fmla="*/ 4583113 w 9045577"/>
              <a:gd name="connsiteY3111" fmla="*/ 2519363 h 4510089"/>
              <a:gd name="connsiteX3112" fmla="*/ 4560094 w 9045577"/>
              <a:gd name="connsiteY3112" fmla="*/ 2541588 h 4510089"/>
              <a:gd name="connsiteX3113" fmla="*/ 4537075 w 9045577"/>
              <a:gd name="connsiteY3113" fmla="*/ 2519363 h 4510089"/>
              <a:gd name="connsiteX3114" fmla="*/ 4560094 w 9045577"/>
              <a:gd name="connsiteY3114" fmla="*/ 2497138 h 4510089"/>
              <a:gd name="connsiteX3115" fmla="*/ 4483101 w 9045577"/>
              <a:gd name="connsiteY3115" fmla="*/ 2497138 h 4510089"/>
              <a:gd name="connsiteX3116" fmla="*/ 4503739 w 9045577"/>
              <a:gd name="connsiteY3116" fmla="*/ 2519363 h 4510089"/>
              <a:gd name="connsiteX3117" fmla="*/ 4483101 w 9045577"/>
              <a:gd name="connsiteY3117" fmla="*/ 2541588 h 4510089"/>
              <a:gd name="connsiteX3118" fmla="*/ 4462463 w 9045577"/>
              <a:gd name="connsiteY3118" fmla="*/ 2519363 h 4510089"/>
              <a:gd name="connsiteX3119" fmla="*/ 4483101 w 9045577"/>
              <a:gd name="connsiteY3119" fmla="*/ 2497138 h 4510089"/>
              <a:gd name="connsiteX3120" fmla="*/ 4408488 w 9045577"/>
              <a:gd name="connsiteY3120" fmla="*/ 2497138 h 4510089"/>
              <a:gd name="connsiteX3121" fmla="*/ 4429126 w 9045577"/>
              <a:gd name="connsiteY3121" fmla="*/ 2519363 h 4510089"/>
              <a:gd name="connsiteX3122" fmla="*/ 4408488 w 9045577"/>
              <a:gd name="connsiteY3122" fmla="*/ 2541588 h 4510089"/>
              <a:gd name="connsiteX3123" fmla="*/ 4387850 w 9045577"/>
              <a:gd name="connsiteY3123" fmla="*/ 2519363 h 4510089"/>
              <a:gd name="connsiteX3124" fmla="*/ 4408488 w 9045577"/>
              <a:gd name="connsiteY3124" fmla="*/ 2497138 h 4510089"/>
              <a:gd name="connsiteX3125" fmla="*/ 4332288 w 9045577"/>
              <a:gd name="connsiteY3125" fmla="*/ 2497138 h 4510089"/>
              <a:gd name="connsiteX3126" fmla="*/ 4352926 w 9045577"/>
              <a:gd name="connsiteY3126" fmla="*/ 2519363 h 4510089"/>
              <a:gd name="connsiteX3127" fmla="*/ 4332288 w 9045577"/>
              <a:gd name="connsiteY3127" fmla="*/ 2541588 h 4510089"/>
              <a:gd name="connsiteX3128" fmla="*/ 4311650 w 9045577"/>
              <a:gd name="connsiteY3128" fmla="*/ 2519363 h 4510089"/>
              <a:gd name="connsiteX3129" fmla="*/ 4332288 w 9045577"/>
              <a:gd name="connsiteY3129" fmla="*/ 2497138 h 4510089"/>
              <a:gd name="connsiteX3130" fmla="*/ 4257676 w 9045577"/>
              <a:gd name="connsiteY3130" fmla="*/ 2497138 h 4510089"/>
              <a:gd name="connsiteX3131" fmla="*/ 4278314 w 9045577"/>
              <a:gd name="connsiteY3131" fmla="*/ 2519363 h 4510089"/>
              <a:gd name="connsiteX3132" fmla="*/ 4257676 w 9045577"/>
              <a:gd name="connsiteY3132" fmla="*/ 2541588 h 4510089"/>
              <a:gd name="connsiteX3133" fmla="*/ 4237038 w 9045577"/>
              <a:gd name="connsiteY3133" fmla="*/ 2519363 h 4510089"/>
              <a:gd name="connsiteX3134" fmla="*/ 4257676 w 9045577"/>
              <a:gd name="connsiteY3134" fmla="*/ 2497138 h 4510089"/>
              <a:gd name="connsiteX3135" fmla="*/ 4180681 w 9045577"/>
              <a:gd name="connsiteY3135" fmla="*/ 2497138 h 4510089"/>
              <a:gd name="connsiteX3136" fmla="*/ 4203700 w 9045577"/>
              <a:gd name="connsiteY3136" fmla="*/ 2519363 h 4510089"/>
              <a:gd name="connsiteX3137" fmla="*/ 4180681 w 9045577"/>
              <a:gd name="connsiteY3137" fmla="*/ 2541588 h 4510089"/>
              <a:gd name="connsiteX3138" fmla="*/ 4157662 w 9045577"/>
              <a:gd name="connsiteY3138" fmla="*/ 2519363 h 4510089"/>
              <a:gd name="connsiteX3139" fmla="*/ 4180681 w 9045577"/>
              <a:gd name="connsiteY3139" fmla="*/ 2497138 h 4510089"/>
              <a:gd name="connsiteX3140" fmla="*/ 4106069 w 9045577"/>
              <a:gd name="connsiteY3140" fmla="*/ 2497138 h 4510089"/>
              <a:gd name="connsiteX3141" fmla="*/ 4129088 w 9045577"/>
              <a:gd name="connsiteY3141" fmla="*/ 2519363 h 4510089"/>
              <a:gd name="connsiteX3142" fmla="*/ 4106069 w 9045577"/>
              <a:gd name="connsiteY3142" fmla="*/ 2541588 h 4510089"/>
              <a:gd name="connsiteX3143" fmla="*/ 4083050 w 9045577"/>
              <a:gd name="connsiteY3143" fmla="*/ 2519363 h 4510089"/>
              <a:gd name="connsiteX3144" fmla="*/ 4106069 w 9045577"/>
              <a:gd name="connsiteY3144" fmla="*/ 2497138 h 4510089"/>
              <a:gd name="connsiteX3145" fmla="*/ 4029075 w 9045577"/>
              <a:gd name="connsiteY3145" fmla="*/ 2497138 h 4510089"/>
              <a:gd name="connsiteX3146" fmla="*/ 4049713 w 9045577"/>
              <a:gd name="connsiteY3146" fmla="*/ 2519363 h 4510089"/>
              <a:gd name="connsiteX3147" fmla="*/ 4029075 w 9045577"/>
              <a:gd name="connsiteY3147" fmla="*/ 2541588 h 4510089"/>
              <a:gd name="connsiteX3148" fmla="*/ 4008437 w 9045577"/>
              <a:gd name="connsiteY3148" fmla="*/ 2519363 h 4510089"/>
              <a:gd name="connsiteX3149" fmla="*/ 4029075 w 9045577"/>
              <a:gd name="connsiteY3149" fmla="*/ 2497138 h 4510089"/>
              <a:gd name="connsiteX3150" fmla="*/ 3954463 w 9045577"/>
              <a:gd name="connsiteY3150" fmla="*/ 2497138 h 4510089"/>
              <a:gd name="connsiteX3151" fmla="*/ 3975101 w 9045577"/>
              <a:gd name="connsiteY3151" fmla="*/ 2519363 h 4510089"/>
              <a:gd name="connsiteX3152" fmla="*/ 3954463 w 9045577"/>
              <a:gd name="connsiteY3152" fmla="*/ 2541588 h 4510089"/>
              <a:gd name="connsiteX3153" fmla="*/ 3933825 w 9045577"/>
              <a:gd name="connsiteY3153" fmla="*/ 2519363 h 4510089"/>
              <a:gd name="connsiteX3154" fmla="*/ 3954463 w 9045577"/>
              <a:gd name="connsiteY3154" fmla="*/ 2497138 h 4510089"/>
              <a:gd name="connsiteX3155" fmla="*/ 3878263 w 9045577"/>
              <a:gd name="connsiteY3155" fmla="*/ 2497138 h 4510089"/>
              <a:gd name="connsiteX3156" fmla="*/ 3898901 w 9045577"/>
              <a:gd name="connsiteY3156" fmla="*/ 2519363 h 4510089"/>
              <a:gd name="connsiteX3157" fmla="*/ 3878263 w 9045577"/>
              <a:gd name="connsiteY3157" fmla="*/ 2541588 h 4510089"/>
              <a:gd name="connsiteX3158" fmla="*/ 3857625 w 9045577"/>
              <a:gd name="connsiteY3158" fmla="*/ 2519363 h 4510089"/>
              <a:gd name="connsiteX3159" fmla="*/ 3878263 w 9045577"/>
              <a:gd name="connsiteY3159" fmla="*/ 2497138 h 4510089"/>
              <a:gd name="connsiteX3160" fmla="*/ 2136787 w 9045577"/>
              <a:gd name="connsiteY3160" fmla="*/ 2497138 h 4510089"/>
              <a:gd name="connsiteX3161" fmla="*/ 2157422 w 9045577"/>
              <a:gd name="connsiteY3161" fmla="*/ 2519363 h 4510089"/>
              <a:gd name="connsiteX3162" fmla="*/ 2136787 w 9045577"/>
              <a:gd name="connsiteY3162" fmla="*/ 2541588 h 4510089"/>
              <a:gd name="connsiteX3163" fmla="*/ 2116149 w 9045577"/>
              <a:gd name="connsiteY3163" fmla="*/ 2519363 h 4510089"/>
              <a:gd name="connsiteX3164" fmla="*/ 2136787 w 9045577"/>
              <a:gd name="connsiteY3164" fmla="*/ 2497138 h 4510089"/>
              <a:gd name="connsiteX3165" fmla="*/ 2062169 w 9045577"/>
              <a:gd name="connsiteY3165" fmla="*/ 2497138 h 4510089"/>
              <a:gd name="connsiteX3166" fmla="*/ 2082812 w 9045577"/>
              <a:gd name="connsiteY3166" fmla="*/ 2519363 h 4510089"/>
              <a:gd name="connsiteX3167" fmla="*/ 2062169 w 9045577"/>
              <a:gd name="connsiteY3167" fmla="*/ 2541588 h 4510089"/>
              <a:gd name="connsiteX3168" fmla="*/ 2041532 w 9045577"/>
              <a:gd name="connsiteY3168" fmla="*/ 2519363 h 4510089"/>
              <a:gd name="connsiteX3169" fmla="*/ 2062169 w 9045577"/>
              <a:gd name="connsiteY3169" fmla="*/ 2497138 h 4510089"/>
              <a:gd name="connsiteX3170" fmla="*/ 1987560 w 9045577"/>
              <a:gd name="connsiteY3170" fmla="*/ 2497138 h 4510089"/>
              <a:gd name="connsiteX3171" fmla="*/ 2008198 w 9045577"/>
              <a:gd name="connsiteY3171" fmla="*/ 2519363 h 4510089"/>
              <a:gd name="connsiteX3172" fmla="*/ 1987560 w 9045577"/>
              <a:gd name="connsiteY3172" fmla="*/ 2541588 h 4510089"/>
              <a:gd name="connsiteX3173" fmla="*/ 1966918 w 9045577"/>
              <a:gd name="connsiteY3173" fmla="*/ 2519363 h 4510089"/>
              <a:gd name="connsiteX3174" fmla="*/ 1987560 w 9045577"/>
              <a:gd name="connsiteY3174" fmla="*/ 2497138 h 4510089"/>
              <a:gd name="connsiteX3175" fmla="*/ 1911358 w 9045577"/>
              <a:gd name="connsiteY3175" fmla="*/ 2497138 h 4510089"/>
              <a:gd name="connsiteX3176" fmla="*/ 1932002 w 9045577"/>
              <a:gd name="connsiteY3176" fmla="*/ 2519363 h 4510089"/>
              <a:gd name="connsiteX3177" fmla="*/ 1911358 w 9045577"/>
              <a:gd name="connsiteY3177" fmla="*/ 2541588 h 4510089"/>
              <a:gd name="connsiteX3178" fmla="*/ 1890719 w 9045577"/>
              <a:gd name="connsiteY3178" fmla="*/ 2519363 h 4510089"/>
              <a:gd name="connsiteX3179" fmla="*/ 1911358 w 9045577"/>
              <a:gd name="connsiteY3179" fmla="*/ 2497138 h 4510089"/>
              <a:gd name="connsiteX3180" fmla="*/ 1835164 w 9045577"/>
              <a:gd name="connsiteY3180" fmla="*/ 2497138 h 4510089"/>
              <a:gd name="connsiteX3181" fmla="*/ 1857388 w 9045577"/>
              <a:gd name="connsiteY3181" fmla="*/ 2519363 h 4510089"/>
              <a:gd name="connsiteX3182" fmla="*/ 1835164 w 9045577"/>
              <a:gd name="connsiteY3182" fmla="*/ 2541588 h 4510089"/>
              <a:gd name="connsiteX3183" fmla="*/ 1812931 w 9045577"/>
              <a:gd name="connsiteY3183" fmla="*/ 2519363 h 4510089"/>
              <a:gd name="connsiteX3184" fmla="*/ 1835164 w 9045577"/>
              <a:gd name="connsiteY3184" fmla="*/ 2497138 h 4510089"/>
              <a:gd name="connsiteX3185" fmla="*/ 1759753 w 9045577"/>
              <a:gd name="connsiteY3185" fmla="*/ 2497138 h 4510089"/>
              <a:gd name="connsiteX3186" fmla="*/ 1782770 w 9045577"/>
              <a:gd name="connsiteY3186" fmla="*/ 2519363 h 4510089"/>
              <a:gd name="connsiteX3187" fmla="*/ 1759753 w 9045577"/>
              <a:gd name="connsiteY3187" fmla="*/ 2541588 h 4510089"/>
              <a:gd name="connsiteX3188" fmla="*/ 1736733 w 9045577"/>
              <a:gd name="connsiteY3188" fmla="*/ 2519363 h 4510089"/>
              <a:gd name="connsiteX3189" fmla="*/ 1759753 w 9045577"/>
              <a:gd name="connsiteY3189" fmla="*/ 2497138 h 4510089"/>
              <a:gd name="connsiteX3190" fmla="*/ 7358064 w 9045577"/>
              <a:gd name="connsiteY3190" fmla="*/ 2422526 h 4510089"/>
              <a:gd name="connsiteX3191" fmla="*/ 7378702 w 9045577"/>
              <a:gd name="connsiteY3191" fmla="*/ 2444751 h 4510089"/>
              <a:gd name="connsiteX3192" fmla="*/ 7358064 w 9045577"/>
              <a:gd name="connsiteY3192" fmla="*/ 2466976 h 4510089"/>
              <a:gd name="connsiteX3193" fmla="*/ 7337426 w 9045577"/>
              <a:gd name="connsiteY3193" fmla="*/ 2444751 h 4510089"/>
              <a:gd name="connsiteX3194" fmla="*/ 7358064 w 9045577"/>
              <a:gd name="connsiteY3194" fmla="*/ 2422526 h 4510089"/>
              <a:gd name="connsiteX3195" fmla="*/ 7283451 w 9045577"/>
              <a:gd name="connsiteY3195" fmla="*/ 2422526 h 4510089"/>
              <a:gd name="connsiteX3196" fmla="*/ 7304089 w 9045577"/>
              <a:gd name="connsiteY3196" fmla="*/ 2444751 h 4510089"/>
              <a:gd name="connsiteX3197" fmla="*/ 7283451 w 9045577"/>
              <a:gd name="connsiteY3197" fmla="*/ 2466976 h 4510089"/>
              <a:gd name="connsiteX3198" fmla="*/ 7262813 w 9045577"/>
              <a:gd name="connsiteY3198" fmla="*/ 2444751 h 4510089"/>
              <a:gd name="connsiteX3199" fmla="*/ 7283451 w 9045577"/>
              <a:gd name="connsiteY3199" fmla="*/ 2422526 h 4510089"/>
              <a:gd name="connsiteX3200" fmla="*/ 6753226 w 9045577"/>
              <a:gd name="connsiteY3200" fmla="*/ 2422526 h 4510089"/>
              <a:gd name="connsiteX3201" fmla="*/ 6773864 w 9045577"/>
              <a:gd name="connsiteY3201" fmla="*/ 2444751 h 4510089"/>
              <a:gd name="connsiteX3202" fmla="*/ 6753226 w 9045577"/>
              <a:gd name="connsiteY3202" fmla="*/ 2466976 h 4510089"/>
              <a:gd name="connsiteX3203" fmla="*/ 6732588 w 9045577"/>
              <a:gd name="connsiteY3203" fmla="*/ 2444751 h 4510089"/>
              <a:gd name="connsiteX3204" fmla="*/ 6753226 w 9045577"/>
              <a:gd name="connsiteY3204" fmla="*/ 2422526 h 4510089"/>
              <a:gd name="connsiteX3205" fmla="*/ 6678613 w 9045577"/>
              <a:gd name="connsiteY3205" fmla="*/ 2422526 h 4510089"/>
              <a:gd name="connsiteX3206" fmla="*/ 6699251 w 9045577"/>
              <a:gd name="connsiteY3206" fmla="*/ 2444751 h 4510089"/>
              <a:gd name="connsiteX3207" fmla="*/ 6678613 w 9045577"/>
              <a:gd name="connsiteY3207" fmla="*/ 2466976 h 4510089"/>
              <a:gd name="connsiteX3208" fmla="*/ 6657975 w 9045577"/>
              <a:gd name="connsiteY3208" fmla="*/ 2444751 h 4510089"/>
              <a:gd name="connsiteX3209" fmla="*/ 6678613 w 9045577"/>
              <a:gd name="connsiteY3209" fmla="*/ 2422526 h 4510089"/>
              <a:gd name="connsiteX3210" fmla="*/ 6375401 w 9045577"/>
              <a:gd name="connsiteY3210" fmla="*/ 2422526 h 4510089"/>
              <a:gd name="connsiteX3211" fmla="*/ 6396039 w 9045577"/>
              <a:gd name="connsiteY3211" fmla="*/ 2444751 h 4510089"/>
              <a:gd name="connsiteX3212" fmla="*/ 6375401 w 9045577"/>
              <a:gd name="connsiteY3212" fmla="*/ 2466976 h 4510089"/>
              <a:gd name="connsiteX3213" fmla="*/ 6354763 w 9045577"/>
              <a:gd name="connsiteY3213" fmla="*/ 2444751 h 4510089"/>
              <a:gd name="connsiteX3214" fmla="*/ 6375401 w 9045577"/>
              <a:gd name="connsiteY3214" fmla="*/ 2422526 h 4510089"/>
              <a:gd name="connsiteX3215" fmla="*/ 6299201 w 9045577"/>
              <a:gd name="connsiteY3215" fmla="*/ 2422526 h 4510089"/>
              <a:gd name="connsiteX3216" fmla="*/ 6319839 w 9045577"/>
              <a:gd name="connsiteY3216" fmla="*/ 2444751 h 4510089"/>
              <a:gd name="connsiteX3217" fmla="*/ 6299201 w 9045577"/>
              <a:gd name="connsiteY3217" fmla="*/ 2466976 h 4510089"/>
              <a:gd name="connsiteX3218" fmla="*/ 6278563 w 9045577"/>
              <a:gd name="connsiteY3218" fmla="*/ 2444751 h 4510089"/>
              <a:gd name="connsiteX3219" fmla="*/ 6299201 w 9045577"/>
              <a:gd name="connsiteY3219" fmla="*/ 2422526 h 4510089"/>
              <a:gd name="connsiteX3220" fmla="*/ 6224588 w 9045577"/>
              <a:gd name="connsiteY3220" fmla="*/ 2422526 h 4510089"/>
              <a:gd name="connsiteX3221" fmla="*/ 6245226 w 9045577"/>
              <a:gd name="connsiteY3221" fmla="*/ 2444751 h 4510089"/>
              <a:gd name="connsiteX3222" fmla="*/ 6224588 w 9045577"/>
              <a:gd name="connsiteY3222" fmla="*/ 2466976 h 4510089"/>
              <a:gd name="connsiteX3223" fmla="*/ 6203950 w 9045577"/>
              <a:gd name="connsiteY3223" fmla="*/ 2444751 h 4510089"/>
              <a:gd name="connsiteX3224" fmla="*/ 6224588 w 9045577"/>
              <a:gd name="connsiteY3224" fmla="*/ 2422526 h 4510089"/>
              <a:gd name="connsiteX3225" fmla="*/ 6149976 w 9045577"/>
              <a:gd name="connsiteY3225" fmla="*/ 2422526 h 4510089"/>
              <a:gd name="connsiteX3226" fmla="*/ 6170614 w 9045577"/>
              <a:gd name="connsiteY3226" fmla="*/ 2444751 h 4510089"/>
              <a:gd name="connsiteX3227" fmla="*/ 6149976 w 9045577"/>
              <a:gd name="connsiteY3227" fmla="*/ 2466976 h 4510089"/>
              <a:gd name="connsiteX3228" fmla="*/ 6129338 w 9045577"/>
              <a:gd name="connsiteY3228" fmla="*/ 2444751 h 4510089"/>
              <a:gd name="connsiteX3229" fmla="*/ 6149976 w 9045577"/>
              <a:gd name="connsiteY3229" fmla="*/ 2422526 h 4510089"/>
              <a:gd name="connsiteX3230" fmla="*/ 2590811 w 9045577"/>
              <a:gd name="connsiteY3230" fmla="*/ 2422526 h 4510089"/>
              <a:gd name="connsiteX3231" fmla="*/ 2611447 w 9045577"/>
              <a:gd name="connsiteY3231" fmla="*/ 2444751 h 4510089"/>
              <a:gd name="connsiteX3232" fmla="*/ 2590811 w 9045577"/>
              <a:gd name="connsiteY3232" fmla="*/ 2466976 h 4510089"/>
              <a:gd name="connsiteX3233" fmla="*/ 2570175 w 9045577"/>
              <a:gd name="connsiteY3233" fmla="*/ 2444751 h 4510089"/>
              <a:gd name="connsiteX3234" fmla="*/ 2590811 w 9045577"/>
              <a:gd name="connsiteY3234" fmla="*/ 2422526 h 4510089"/>
              <a:gd name="connsiteX3235" fmla="*/ 2516197 w 9045577"/>
              <a:gd name="connsiteY3235" fmla="*/ 2422526 h 4510089"/>
              <a:gd name="connsiteX3236" fmla="*/ 2536831 w 9045577"/>
              <a:gd name="connsiteY3236" fmla="*/ 2444751 h 4510089"/>
              <a:gd name="connsiteX3237" fmla="*/ 2516197 w 9045577"/>
              <a:gd name="connsiteY3237" fmla="*/ 2466976 h 4510089"/>
              <a:gd name="connsiteX3238" fmla="*/ 2495563 w 9045577"/>
              <a:gd name="connsiteY3238" fmla="*/ 2444751 h 4510089"/>
              <a:gd name="connsiteX3239" fmla="*/ 2516197 w 9045577"/>
              <a:gd name="connsiteY3239" fmla="*/ 2422526 h 4510089"/>
              <a:gd name="connsiteX3240" fmla="*/ 2441587 w 9045577"/>
              <a:gd name="connsiteY3240" fmla="*/ 2422526 h 4510089"/>
              <a:gd name="connsiteX3241" fmla="*/ 2462228 w 9045577"/>
              <a:gd name="connsiteY3241" fmla="*/ 2444751 h 4510089"/>
              <a:gd name="connsiteX3242" fmla="*/ 2441587 w 9045577"/>
              <a:gd name="connsiteY3242" fmla="*/ 2466976 h 4510089"/>
              <a:gd name="connsiteX3243" fmla="*/ 2420946 w 9045577"/>
              <a:gd name="connsiteY3243" fmla="*/ 2444751 h 4510089"/>
              <a:gd name="connsiteX3244" fmla="*/ 2441587 w 9045577"/>
              <a:gd name="connsiteY3244" fmla="*/ 2422526 h 4510089"/>
              <a:gd name="connsiteX3245" fmla="*/ 2365389 w 9045577"/>
              <a:gd name="connsiteY3245" fmla="*/ 2422526 h 4510089"/>
              <a:gd name="connsiteX3246" fmla="*/ 2386023 w 9045577"/>
              <a:gd name="connsiteY3246" fmla="*/ 2444751 h 4510089"/>
              <a:gd name="connsiteX3247" fmla="*/ 2365389 w 9045577"/>
              <a:gd name="connsiteY3247" fmla="*/ 2466976 h 4510089"/>
              <a:gd name="connsiteX3248" fmla="*/ 2344750 w 9045577"/>
              <a:gd name="connsiteY3248" fmla="*/ 2444751 h 4510089"/>
              <a:gd name="connsiteX3249" fmla="*/ 2365389 w 9045577"/>
              <a:gd name="connsiteY3249" fmla="*/ 2422526 h 4510089"/>
              <a:gd name="connsiteX3250" fmla="*/ 2289185 w 9045577"/>
              <a:gd name="connsiteY3250" fmla="*/ 2422526 h 4510089"/>
              <a:gd name="connsiteX3251" fmla="*/ 2311409 w 9045577"/>
              <a:gd name="connsiteY3251" fmla="*/ 2444751 h 4510089"/>
              <a:gd name="connsiteX3252" fmla="*/ 2289185 w 9045577"/>
              <a:gd name="connsiteY3252" fmla="*/ 2466976 h 4510089"/>
              <a:gd name="connsiteX3253" fmla="*/ 2266964 w 9045577"/>
              <a:gd name="connsiteY3253" fmla="*/ 2444751 h 4510089"/>
              <a:gd name="connsiteX3254" fmla="*/ 2289185 w 9045577"/>
              <a:gd name="connsiteY3254" fmla="*/ 2422526 h 4510089"/>
              <a:gd name="connsiteX3255" fmla="*/ 1987560 w 9045577"/>
              <a:gd name="connsiteY3255" fmla="*/ 2422526 h 4510089"/>
              <a:gd name="connsiteX3256" fmla="*/ 2008198 w 9045577"/>
              <a:gd name="connsiteY3256" fmla="*/ 2444751 h 4510089"/>
              <a:gd name="connsiteX3257" fmla="*/ 1987560 w 9045577"/>
              <a:gd name="connsiteY3257" fmla="*/ 2466976 h 4510089"/>
              <a:gd name="connsiteX3258" fmla="*/ 1966918 w 9045577"/>
              <a:gd name="connsiteY3258" fmla="*/ 2444751 h 4510089"/>
              <a:gd name="connsiteX3259" fmla="*/ 1987560 w 9045577"/>
              <a:gd name="connsiteY3259" fmla="*/ 2422526 h 4510089"/>
              <a:gd name="connsiteX3260" fmla="*/ 1911358 w 9045577"/>
              <a:gd name="connsiteY3260" fmla="*/ 2422526 h 4510089"/>
              <a:gd name="connsiteX3261" fmla="*/ 1932002 w 9045577"/>
              <a:gd name="connsiteY3261" fmla="*/ 2444751 h 4510089"/>
              <a:gd name="connsiteX3262" fmla="*/ 1911358 w 9045577"/>
              <a:gd name="connsiteY3262" fmla="*/ 2466976 h 4510089"/>
              <a:gd name="connsiteX3263" fmla="*/ 1890719 w 9045577"/>
              <a:gd name="connsiteY3263" fmla="*/ 2444751 h 4510089"/>
              <a:gd name="connsiteX3264" fmla="*/ 1911358 w 9045577"/>
              <a:gd name="connsiteY3264" fmla="*/ 2422526 h 4510089"/>
              <a:gd name="connsiteX3265" fmla="*/ 1835164 w 9045577"/>
              <a:gd name="connsiteY3265" fmla="*/ 2422526 h 4510089"/>
              <a:gd name="connsiteX3266" fmla="*/ 1857388 w 9045577"/>
              <a:gd name="connsiteY3266" fmla="*/ 2444751 h 4510089"/>
              <a:gd name="connsiteX3267" fmla="*/ 1835164 w 9045577"/>
              <a:gd name="connsiteY3267" fmla="*/ 2466976 h 4510089"/>
              <a:gd name="connsiteX3268" fmla="*/ 1812931 w 9045577"/>
              <a:gd name="connsiteY3268" fmla="*/ 2444751 h 4510089"/>
              <a:gd name="connsiteX3269" fmla="*/ 1835164 w 9045577"/>
              <a:gd name="connsiteY3269" fmla="*/ 2422526 h 4510089"/>
              <a:gd name="connsiteX3270" fmla="*/ 1759753 w 9045577"/>
              <a:gd name="connsiteY3270" fmla="*/ 2422526 h 4510089"/>
              <a:gd name="connsiteX3271" fmla="*/ 1782770 w 9045577"/>
              <a:gd name="connsiteY3271" fmla="*/ 2444751 h 4510089"/>
              <a:gd name="connsiteX3272" fmla="*/ 1759753 w 9045577"/>
              <a:gd name="connsiteY3272" fmla="*/ 2466976 h 4510089"/>
              <a:gd name="connsiteX3273" fmla="*/ 1736733 w 9045577"/>
              <a:gd name="connsiteY3273" fmla="*/ 2444751 h 4510089"/>
              <a:gd name="connsiteX3274" fmla="*/ 1759753 w 9045577"/>
              <a:gd name="connsiteY3274" fmla="*/ 2422526 h 4510089"/>
              <a:gd name="connsiteX3275" fmla="*/ 1682762 w 9045577"/>
              <a:gd name="connsiteY3275" fmla="*/ 2422526 h 4510089"/>
              <a:gd name="connsiteX3276" fmla="*/ 1703399 w 9045577"/>
              <a:gd name="connsiteY3276" fmla="*/ 2444751 h 4510089"/>
              <a:gd name="connsiteX3277" fmla="*/ 1682762 w 9045577"/>
              <a:gd name="connsiteY3277" fmla="*/ 2466976 h 4510089"/>
              <a:gd name="connsiteX3278" fmla="*/ 1662121 w 9045577"/>
              <a:gd name="connsiteY3278" fmla="*/ 2444751 h 4510089"/>
              <a:gd name="connsiteX3279" fmla="*/ 1682762 w 9045577"/>
              <a:gd name="connsiteY3279" fmla="*/ 2422526 h 4510089"/>
              <a:gd name="connsiteX3280" fmla="*/ 1608149 w 9045577"/>
              <a:gd name="connsiteY3280" fmla="*/ 2422526 h 4510089"/>
              <a:gd name="connsiteX3281" fmla="*/ 1628786 w 9045577"/>
              <a:gd name="connsiteY3281" fmla="*/ 2444751 h 4510089"/>
              <a:gd name="connsiteX3282" fmla="*/ 1608149 w 9045577"/>
              <a:gd name="connsiteY3282" fmla="*/ 2466976 h 4510089"/>
              <a:gd name="connsiteX3283" fmla="*/ 1587507 w 9045577"/>
              <a:gd name="connsiteY3283" fmla="*/ 2444751 h 4510089"/>
              <a:gd name="connsiteX3284" fmla="*/ 1608149 w 9045577"/>
              <a:gd name="connsiteY3284" fmla="*/ 2422526 h 4510089"/>
              <a:gd name="connsiteX3285" fmla="*/ 7056438 w 9045577"/>
              <a:gd name="connsiteY3285" fmla="*/ 2422525 h 4510089"/>
              <a:gd name="connsiteX3286" fmla="*/ 7078663 w 9045577"/>
              <a:gd name="connsiteY3286" fmla="*/ 2444750 h 4510089"/>
              <a:gd name="connsiteX3287" fmla="*/ 7056438 w 9045577"/>
              <a:gd name="connsiteY3287" fmla="*/ 2466975 h 4510089"/>
              <a:gd name="connsiteX3288" fmla="*/ 7034213 w 9045577"/>
              <a:gd name="connsiteY3288" fmla="*/ 2444750 h 4510089"/>
              <a:gd name="connsiteX3289" fmla="*/ 7056438 w 9045577"/>
              <a:gd name="connsiteY3289" fmla="*/ 2422525 h 4510089"/>
              <a:gd name="connsiteX3290" fmla="*/ 6904039 w 9045577"/>
              <a:gd name="connsiteY3290" fmla="*/ 2422525 h 4510089"/>
              <a:gd name="connsiteX3291" fmla="*/ 6924677 w 9045577"/>
              <a:gd name="connsiteY3291" fmla="*/ 2444750 h 4510089"/>
              <a:gd name="connsiteX3292" fmla="*/ 6904039 w 9045577"/>
              <a:gd name="connsiteY3292" fmla="*/ 2466975 h 4510089"/>
              <a:gd name="connsiteX3293" fmla="*/ 6883401 w 9045577"/>
              <a:gd name="connsiteY3293" fmla="*/ 2444750 h 4510089"/>
              <a:gd name="connsiteX3294" fmla="*/ 6904039 w 9045577"/>
              <a:gd name="connsiteY3294" fmla="*/ 2422525 h 4510089"/>
              <a:gd name="connsiteX3295" fmla="*/ 6829426 w 9045577"/>
              <a:gd name="connsiteY3295" fmla="*/ 2422525 h 4510089"/>
              <a:gd name="connsiteX3296" fmla="*/ 6850064 w 9045577"/>
              <a:gd name="connsiteY3296" fmla="*/ 2444750 h 4510089"/>
              <a:gd name="connsiteX3297" fmla="*/ 6829426 w 9045577"/>
              <a:gd name="connsiteY3297" fmla="*/ 2466975 h 4510089"/>
              <a:gd name="connsiteX3298" fmla="*/ 6808788 w 9045577"/>
              <a:gd name="connsiteY3298" fmla="*/ 2444750 h 4510089"/>
              <a:gd name="connsiteX3299" fmla="*/ 6829426 w 9045577"/>
              <a:gd name="connsiteY3299" fmla="*/ 2422525 h 4510089"/>
              <a:gd name="connsiteX3300" fmla="*/ 5618163 w 9045577"/>
              <a:gd name="connsiteY3300" fmla="*/ 2422525 h 4510089"/>
              <a:gd name="connsiteX3301" fmla="*/ 5640388 w 9045577"/>
              <a:gd name="connsiteY3301" fmla="*/ 2444750 h 4510089"/>
              <a:gd name="connsiteX3302" fmla="*/ 5618163 w 9045577"/>
              <a:gd name="connsiteY3302" fmla="*/ 2466975 h 4510089"/>
              <a:gd name="connsiteX3303" fmla="*/ 5595938 w 9045577"/>
              <a:gd name="connsiteY3303" fmla="*/ 2444750 h 4510089"/>
              <a:gd name="connsiteX3304" fmla="*/ 5618163 w 9045577"/>
              <a:gd name="connsiteY3304" fmla="*/ 2422525 h 4510089"/>
              <a:gd name="connsiteX3305" fmla="*/ 5543550 w 9045577"/>
              <a:gd name="connsiteY3305" fmla="*/ 2422525 h 4510089"/>
              <a:gd name="connsiteX3306" fmla="*/ 5565775 w 9045577"/>
              <a:gd name="connsiteY3306" fmla="*/ 2444750 h 4510089"/>
              <a:gd name="connsiteX3307" fmla="*/ 5543550 w 9045577"/>
              <a:gd name="connsiteY3307" fmla="*/ 2466975 h 4510089"/>
              <a:gd name="connsiteX3308" fmla="*/ 5521325 w 9045577"/>
              <a:gd name="connsiteY3308" fmla="*/ 2444750 h 4510089"/>
              <a:gd name="connsiteX3309" fmla="*/ 5543550 w 9045577"/>
              <a:gd name="connsiteY3309" fmla="*/ 2422525 h 4510089"/>
              <a:gd name="connsiteX3310" fmla="*/ 5465763 w 9045577"/>
              <a:gd name="connsiteY3310" fmla="*/ 2422525 h 4510089"/>
              <a:gd name="connsiteX3311" fmla="*/ 5486401 w 9045577"/>
              <a:gd name="connsiteY3311" fmla="*/ 2444750 h 4510089"/>
              <a:gd name="connsiteX3312" fmla="*/ 5465763 w 9045577"/>
              <a:gd name="connsiteY3312" fmla="*/ 2466975 h 4510089"/>
              <a:gd name="connsiteX3313" fmla="*/ 5445125 w 9045577"/>
              <a:gd name="connsiteY3313" fmla="*/ 2444750 h 4510089"/>
              <a:gd name="connsiteX3314" fmla="*/ 5465763 w 9045577"/>
              <a:gd name="connsiteY3314" fmla="*/ 2422525 h 4510089"/>
              <a:gd name="connsiteX3315" fmla="*/ 5391151 w 9045577"/>
              <a:gd name="connsiteY3315" fmla="*/ 2422525 h 4510089"/>
              <a:gd name="connsiteX3316" fmla="*/ 5411789 w 9045577"/>
              <a:gd name="connsiteY3316" fmla="*/ 2444750 h 4510089"/>
              <a:gd name="connsiteX3317" fmla="*/ 5391151 w 9045577"/>
              <a:gd name="connsiteY3317" fmla="*/ 2466975 h 4510089"/>
              <a:gd name="connsiteX3318" fmla="*/ 5370513 w 9045577"/>
              <a:gd name="connsiteY3318" fmla="*/ 2444750 h 4510089"/>
              <a:gd name="connsiteX3319" fmla="*/ 5391151 w 9045577"/>
              <a:gd name="connsiteY3319" fmla="*/ 2422525 h 4510089"/>
              <a:gd name="connsiteX3320" fmla="*/ 5316538 w 9045577"/>
              <a:gd name="connsiteY3320" fmla="*/ 2422525 h 4510089"/>
              <a:gd name="connsiteX3321" fmla="*/ 5337176 w 9045577"/>
              <a:gd name="connsiteY3321" fmla="*/ 2444750 h 4510089"/>
              <a:gd name="connsiteX3322" fmla="*/ 5316538 w 9045577"/>
              <a:gd name="connsiteY3322" fmla="*/ 2466975 h 4510089"/>
              <a:gd name="connsiteX3323" fmla="*/ 5295900 w 9045577"/>
              <a:gd name="connsiteY3323" fmla="*/ 2444750 h 4510089"/>
              <a:gd name="connsiteX3324" fmla="*/ 5316538 w 9045577"/>
              <a:gd name="connsiteY3324" fmla="*/ 2422525 h 4510089"/>
              <a:gd name="connsiteX3325" fmla="*/ 5164138 w 9045577"/>
              <a:gd name="connsiteY3325" fmla="*/ 2422525 h 4510089"/>
              <a:gd name="connsiteX3326" fmla="*/ 5186363 w 9045577"/>
              <a:gd name="connsiteY3326" fmla="*/ 2444750 h 4510089"/>
              <a:gd name="connsiteX3327" fmla="*/ 5164138 w 9045577"/>
              <a:gd name="connsiteY3327" fmla="*/ 2466975 h 4510089"/>
              <a:gd name="connsiteX3328" fmla="*/ 5141913 w 9045577"/>
              <a:gd name="connsiteY3328" fmla="*/ 2444750 h 4510089"/>
              <a:gd name="connsiteX3329" fmla="*/ 5164138 w 9045577"/>
              <a:gd name="connsiteY3329" fmla="*/ 2422525 h 4510089"/>
              <a:gd name="connsiteX3330" fmla="*/ 5089525 w 9045577"/>
              <a:gd name="connsiteY3330" fmla="*/ 2422525 h 4510089"/>
              <a:gd name="connsiteX3331" fmla="*/ 5111750 w 9045577"/>
              <a:gd name="connsiteY3331" fmla="*/ 2444750 h 4510089"/>
              <a:gd name="connsiteX3332" fmla="*/ 5089525 w 9045577"/>
              <a:gd name="connsiteY3332" fmla="*/ 2466975 h 4510089"/>
              <a:gd name="connsiteX3333" fmla="*/ 5067300 w 9045577"/>
              <a:gd name="connsiteY3333" fmla="*/ 2444750 h 4510089"/>
              <a:gd name="connsiteX3334" fmla="*/ 5089525 w 9045577"/>
              <a:gd name="connsiteY3334" fmla="*/ 2422525 h 4510089"/>
              <a:gd name="connsiteX3335" fmla="*/ 5014119 w 9045577"/>
              <a:gd name="connsiteY3335" fmla="*/ 2422525 h 4510089"/>
              <a:gd name="connsiteX3336" fmla="*/ 5037138 w 9045577"/>
              <a:gd name="connsiteY3336" fmla="*/ 2444750 h 4510089"/>
              <a:gd name="connsiteX3337" fmla="*/ 5014119 w 9045577"/>
              <a:gd name="connsiteY3337" fmla="*/ 2466975 h 4510089"/>
              <a:gd name="connsiteX3338" fmla="*/ 4991100 w 9045577"/>
              <a:gd name="connsiteY3338" fmla="*/ 2444750 h 4510089"/>
              <a:gd name="connsiteX3339" fmla="*/ 5014119 w 9045577"/>
              <a:gd name="connsiteY3339" fmla="*/ 2422525 h 4510089"/>
              <a:gd name="connsiteX3340" fmla="*/ 4937126 w 9045577"/>
              <a:gd name="connsiteY3340" fmla="*/ 2422525 h 4510089"/>
              <a:gd name="connsiteX3341" fmla="*/ 4957764 w 9045577"/>
              <a:gd name="connsiteY3341" fmla="*/ 2444750 h 4510089"/>
              <a:gd name="connsiteX3342" fmla="*/ 4937126 w 9045577"/>
              <a:gd name="connsiteY3342" fmla="*/ 2466975 h 4510089"/>
              <a:gd name="connsiteX3343" fmla="*/ 4916488 w 9045577"/>
              <a:gd name="connsiteY3343" fmla="*/ 2444750 h 4510089"/>
              <a:gd name="connsiteX3344" fmla="*/ 4937126 w 9045577"/>
              <a:gd name="connsiteY3344" fmla="*/ 2422525 h 4510089"/>
              <a:gd name="connsiteX3345" fmla="*/ 4862513 w 9045577"/>
              <a:gd name="connsiteY3345" fmla="*/ 2422525 h 4510089"/>
              <a:gd name="connsiteX3346" fmla="*/ 4883151 w 9045577"/>
              <a:gd name="connsiteY3346" fmla="*/ 2444750 h 4510089"/>
              <a:gd name="connsiteX3347" fmla="*/ 4862513 w 9045577"/>
              <a:gd name="connsiteY3347" fmla="*/ 2466975 h 4510089"/>
              <a:gd name="connsiteX3348" fmla="*/ 4841875 w 9045577"/>
              <a:gd name="connsiteY3348" fmla="*/ 2444750 h 4510089"/>
              <a:gd name="connsiteX3349" fmla="*/ 4862513 w 9045577"/>
              <a:gd name="connsiteY3349" fmla="*/ 2422525 h 4510089"/>
              <a:gd name="connsiteX3350" fmla="*/ 4786313 w 9045577"/>
              <a:gd name="connsiteY3350" fmla="*/ 2422525 h 4510089"/>
              <a:gd name="connsiteX3351" fmla="*/ 4806951 w 9045577"/>
              <a:gd name="connsiteY3351" fmla="*/ 2444750 h 4510089"/>
              <a:gd name="connsiteX3352" fmla="*/ 4786313 w 9045577"/>
              <a:gd name="connsiteY3352" fmla="*/ 2466975 h 4510089"/>
              <a:gd name="connsiteX3353" fmla="*/ 4765675 w 9045577"/>
              <a:gd name="connsiteY3353" fmla="*/ 2444750 h 4510089"/>
              <a:gd name="connsiteX3354" fmla="*/ 4786313 w 9045577"/>
              <a:gd name="connsiteY3354" fmla="*/ 2422525 h 4510089"/>
              <a:gd name="connsiteX3355" fmla="*/ 4710113 w 9045577"/>
              <a:gd name="connsiteY3355" fmla="*/ 2422525 h 4510089"/>
              <a:gd name="connsiteX3356" fmla="*/ 4732338 w 9045577"/>
              <a:gd name="connsiteY3356" fmla="*/ 2444750 h 4510089"/>
              <a:gd name="connsiteX3357" fmla="*/ 4710113 w 9045577"/>
              <a:gd name="connsiteY3357" fmla="*/ 2466975 h 4510089"/>
              <a:gd name="connsiteX3358" fmla="*/ 4687888 w 9045577"/>
              <a:gd name="connsiteY3358" fmla="*/ 2444750 h 4510089"/>
              <a:gd name="connsiteX3359" fmla="*/ 4710113 w 9045577"/>
              <a:gd name="connsiteY3359" fmla="*/ 2422525 h 4510089"/>
              <a:gd name="connsiteX3360" fmla="*/ 4635500 w 9045577"/>
              <a:gd name="connsiteY3360" fmla="*/ 2422525 h 4510089"/>
              <a:gd name="connsiteX3361" fmla="*/ 4657725 w 9045577"/>
              <a:gd name="connsiteY3361" fmla="*/ 2444750 h 4510089"/>
              <a:gd name="connsiteX3362" fmla="*/ 4635500 w 9045577"/>
              <a:gd name="connsiteY3362" fmla="*/ 2466975 h 4510089"/>
              <a:gd name="connsiteX3363" fmla="*/ 4613275 w 9045577"/>
              <a:gd name="connsiteY3363" fmla="*/ 2444750 h 4510089"/>
              <a:gd name="connsiteX3364" fmla="*/ 4635500 w 9045577"/>
              <a:gd name="connsiteY3364" fmla="*/ 2422525 h 4510089"/>
              <a:gd name="connsiteX3365" fmla="*/ 4560094 w 9045577"/>
              <a:gd name="connsiteY3365" fmla="*/ 2422525 h 4510089"/>
              <a:gd name="connsiteX3366" fmla="*/ 4583113 w 9045577"/>
              <a:gd name="connsiteY3366" fmla="*/ 2444750 h 4510089"/>
              <a:gd name="connsiteX3367" fmla="*/ 4560094 w 9045577"/>
              <a:gd name="connsiteY3367" fmla="*/ 2466975 h 4510089"/>
              <a:gd name="connsiteX3368" fmla="*/ 4537075 w 9045577"/>
              <a:gd name="connsiteY3368" fmla="*/ 2444750 h 4510089"/>
              <a:gd name="connsiteX3369" fmla="*/ 4560094 w 9045577"/>
              <a:gd name="connsiteY3369" fmla="*/ 2422525 h 4510089"/>
              <a:gd name="connsiteX3370" fmla="*/ 4483101 w 9045577"/>
              <a:gd name="connsiteY3370" fmla="*/ 2422525 h 4510089"/>
              <a:gd name="connsiteX3371" fmla="*/ 4503739 w 9045577"/>
              <a:gd name="connsiteY3371" fmla="*/ 2444750 h 4510089"/>
              <a:gd name="connsiteX3372" fmla="*/ 4483101 w 9045577"/>
              <a:gd name="connsiteY3372" fmla="*/ 2466975 h 4510089"/>
              <a:gd name="connsiteX3373" fmla="*/ 4462463 w 9045577"/>
              <a:gd name="connsiteY3373" fmla="*/ 2444750 h 4510089"/>
              <a:gd name="connsiteX3374" fmla="*/ 4483101 w 9045577"/>
              <a:gd name="connsiteY3374" fmla="*/ 2422525 h 4510089"/>
              <a:gd name="connsiteX3375" fmla="*/ 4408488 w 9045577"/>
              <a:gd name="connsiteY3375" fmla="*/ 2422525 h 4510089"/>
              <a:gd name="connsiteX3376" fmla="*/ 4429126 w 9045577"/>
              <a:gd name="connsiteY3376" fmla="*/ 2444750 h 4510089"/>
              <a:gd name="connsiteX3377" fmla="*/ 4408488 w 9045577"/>
              <a:gd name="connsiteY3377" fmla="*/ 2466975 h 4510089"/>
              <a:gd name="connsiteX3378" fmla="*/ 4387850 w 9045577"/>
              <a:gd name="connsiteY3378" fmla="*/ 2444750 h 4510089"/>
              <a:gd name="connsiteX3379" fmla="*/ 4408488 w 9045577"/>
              <a:gd name="connsiteY3379" fmla="*/ 2422525 h 4510089"/>
              <a:gd name="connsiteX3380" fmla="*/ 4332288 w 9045577"/>
              <a:gd name="connsiteY3380" fmla="*/ 2422525 h 4510089"/>
              <a:gd name="connsiteX3381" fmla="*/ 4352926 w 9045577"/>
              <a:gd name="connsiteY3381" fmla="*/ 2444750 h 4510089"/>
              <a:gd name="connsiteX3382" fmla="*/ 4332288 w 9045577"/>
              <a:gd name="connsiteY3382" fmla="*/ 2466975 h 4510089"/>
              <a:gd name="connsiteX3383" fmla="*/ 4311650 w 9045577"/>
              <a:gd name="connsiteY3383" fmla="*/ 2444750 h 4510089"/>
              <a:gd name="connsiteX3384" fmla="*/ 4332288 w 9045577"/>
              <a:gd name="connsiteY3384" fmla="*/ 2422525 h 4510089"/>
              <a:gd name="connsiteX3385" fmla="*/ 4257676 w 9045577"/>
              <a:gd name="connsiteY3385" fmla="*/ 2422525 h 4510089"/>
              <a:gd name="connsiteX3386" fmla="*/ 4278314 w 9045577"/>
              <a:gd name="connsiteY3386" fmla="*/ 2444750 h 4510089"/>
              <a:gd name="connsiteX3387" fmla="*/ 4257676 w 9045577"/>
              <a:gd name="connsiteY3387" fmla="*/ 2466975 h 4510089"/>
              <a:gd name="connsiteX3388" fmla="*/ 4237038 w 9045577"/>
              <a:gd name="connsiteY3388" fmla="*/ 2444750 h 4510089"/>
              <a:gd name="connsiteX3389" fmla="*/ 4257676 w 9045577"/>
              <a:gd name="connsiteY3389" fmla="*/ 2422525 h 4510089"/>
              <a:gd name="connsiteX3390" fmla="*/ 4180681 w 9045577"/>
              <a:gd name="connsiteY3390" fmla="*/ 2422525 h 4510089"/>
              <a:gd name="connsiteX3391" fmla="*/ 4203700 w 9045577"/>
              <a:gd name="connsiteY3391" fmla="*/ 2444750 h 4510089"/>
              <a:gd name="connsiteX3392" fmla="*/ 4180681 w 9045577"/>
              <a:gd name="connsiteY3392" fmla="*/ 2466975 h 4510089"/>
              <a:gd name="connsiteX3393" fmla="*/ 4157662 w 9045577"/>
              <a:gd name="connsiteY3393" fmla="*/ 2444750 h 4510089"/>
              <a:gd name="connsiteX3394" fmla="*/ 4180681 w 9045577"/>
              <a:gd name="connsiteY3394" fmla="*/ 2422525 h 4510089"/>
              <a:gd name="connsiteX3395" fmla="*/ 4106069 w 9045577"/>
              <a:gd name="connsiteY3395" fmla="*/ 2422525 h 4510089"/>
              <a:gd name="connsiteX3396" fmla="*/ 4129088 w 9045577"/>
              <a:gd name="connsiteY3396" fmla="*/ 2444750 h 4510089"/>
              <a:gd name="connsiteX3397" fmla="*/ 4106069 w 9045577"/>
              <a:gd name="connsiteY3397" fmla="*/ 2466975 h 4510089"/>
              <a:gd name="connsiteX3398" fmla="*/ 4083050 w 9045577"/>
              <a:gd name="connsiteY3398" fmla="*/ 2444750 h 4510089"/>
              <a:gd name="connsiteX3399" fmla="*/ 4106069 w 9045577"/>
              <a:gd name="connsiteY3399" fmla="*/ 2422525 h 4510089"/>
              <a:gd name="connsiteX3400" fmla="*/ 4029075 w 9045577"/>
              <a:gd name="connsiteY3400" fmla="*/ 2422525 h 4510089"/>
              <a:gd name="connsiteX3401" fmla="*/ 4049713 w 9045577"/>
              <a:gd name="connsiteY3401" fmla="*/ 2444750 h 4510089"/>
              <a:gd name="connsiteX3402" fmla="*/ 4029075 w 9045577"/>
              <a:gd name="connsiteY3402" fmla="*/ 2466975 h 4510089"/>
              <a:gd name="connsiteX3403" fmla="*/ 4008437 w 9045577"/>
              <a:gd name="connsiteY3403" fmla="*/ 2444750 h 4510089"/>
              <a:gd name="connsiteX3404" fmla="*/ 4029075 w 9045577"/>
              <a:gd name="connsiteY3404" fmla="*/ 2422525 h 4510089"/>
              <a:gd name="connsiteX3405" fmla="*/ 3954463 w 9045577"/>
              <a:gd name="connsiteY3405" fmla="*/ 2422525 h 4510089"/>
              <a:gd name="connsiteX3406" fmla="*/ 3975101 w 9045577"/>
              <a:gd name="connsiteY3406" fmla="*/ 2444750 h 4510089"/>
              <a:gd name="connsiteX3407" fmla="*/ 3954463 w 9045577"/>
              <a:gd name="connsiteY3407" fmla="*/ 2466975 h 4510089"/>
              <a:gd name="connsiteX3408" fmla="*/ 3933825 w 9045577"/>
              <a:gd name="connsiteY3408" fmla="*/ 2444750 h 4510089"/>
              <a:gd name="connsiteX3409" fmla="*/ 3954463 w 9045577"/>
              <a:gd name="connsiteY3409" fmla="*/ 2422525 h 4510089"/>
              <a:gd name="connsiteX3410" fmla="*/ 3878263 w 9045577"/>
              <a:gd name="connsiteY3410" fmla="*/ 2422525 h 4510089"/>
              <a:gd name="connsiteX3411" fmla="*/ 3898901 w 9045577"/>
              <a:gd name="connsiteY3411" fmla="*/ 2444750 h 4510089"/>
              <a:gd name="connsiteX3412" fmla="*/ 3878263 w 9045577"/>
              <a:gd name="connsiteY3412" fmla="*/ 2466975 h 4510089"/>
              <a:gd name="connsiteX3413" fmla="*/ 3857625 w 9045577"/>
              <a:gd name="connsiteY3413" fmla="*/ 2444750 h 4510089"/>
              <a:gd name="connsiteX3414" fmla="*/ 3878263 w 9045577"/>
              <a:gd name="connsiteY3414" fmla="*/ 2422525 h 4510089"/>
              <a:gd name="connsiteX3415" fmla="*/ 6753226 w 9045577"/>
              <a:gd name="connsiteY3415" fmla="*/ 2346326 h 4510089"/>
              <a:gd name="connsiteX3416" fmla="*/ 6773864 w 9045577"/>
              <a:gd name="connsiteY3416" fmla="*/ 2366964 h 4510089"/>
              <a:gd name="connsiteX3417" fmla="*/ 6753226 w 9045577"/>
              <a:gd name="connsiteY3417" fmla="*/ 2387602 h 4510089"/>
              <a:gd name="connsiteX3418" fmla="*/ 6732588 w 9045577"/>
              <a:gd name="connsiteY3418" fmla="*/ 2366964 h 4510089"/>
              <a:gd name="connsiteX3419" fmla="*/ 6753226 w 9045577"/>
              <a:gd name="connsiteY3419" fmla="*/ 2346326 h 4510089"/>
              <a:gd name="connsiteX3420" fmla="*/ 6678613 w 9045577"/>
              <a:gd name="connsiteY3420" fmla="*/ 2346326 h 4510089"/>
              <a:gd name="connsiteX3421" fmla="*/ 6699251 w 9045577"/>
              <a:gd name="connsiteY3421" fmla="*/ 2366964 h 4510089"/>
              <a:gd name="connsiteX3422" fmla="*/ 6678613 w 9045577"/>
              <a:gd name="connsiteY3422" fmla="*/ 2387602 h 4510089"/>
              <a:gd name="connsiteX3423" fmla="*/ 6657975 w 9045577"/>
              <a:gd name="connsiteY3423" fmla="*/ 2366964 h 4510089"/>
              <a:gd name="connsiteX3424" fmla="*/ 6678613 w 9045577"/>
              <a:gd name="connsiteY3424" fmla="*/ 2346326 h 4510089"/>
              <a:gd name="connsiteX3425" fmla="*/ 6602413 w 9045577"/>
              <a:gd name="connsiteY3425" fmla="*/ 2346326 h 4510089"/>
              <a:gd name="connsiteX3426" fmla="*/ 6624638 w 9045577"/>
              <a:gd name="connsiteY3426" fmla="*/ 2366964 h 4510089"/>
              <a:gd name="connsiteX3427" fmla="*/ 6602413 w 9045577"/>
              <a:gd name="connsiteY3427" fmla="*/ 2387602 h 4510089"/>
              <a:gd name="connsiteX3428" fmla="*/ 6580188 w 9045577"/>
              <a:gd name="connsiteY3428" fmla="*/ 2366964 h 4510089"/>
              <a:gd name="connsiteX3429" fmla="*/ 6602413 w 9045577"/>
              <a:gd name="connsiteY3429" fmla="*/ 2346326 h 4510089"/>
              <a:gd name="connsiteX3430" fmla="*/ 6527007 w 9045577"/>
              <a:gd name="connsiteY3430" fmla="*/ 2346326 h 4510089"/>
              <a:gd name="connsiteX3431" fmla="*/ 6550026 w 9045577"/>
              <a:gd name="connsiteY3431" fmla="*/ 2366964 h 4510089"/>
              <a:gd name="connsiteX3432" fmla="*/ 6527007 w 9045577"/>
              <a:gd name="connsiteY3432" fmla="*/ 2387602 h 4510089"/>
              <a:gd name="connsiteX3433" fmla="*/ 6503988 w 9045577"/>
              <a:gd name="connsiteY3433" fmla="*/ 2366964 h 4510089"/>
              <a:gd name="connsiteX3434" fmla="*/ 6527007 w 9045577"/>
              <a:gd name="connsiteY3434" fmla="*/ 2346326 h 4510089"/>
              <a:gd name="connsiteX3435" fmla="*/ 6451600 w 9045577"/>
              <a:gd name="connsiteY3435" fmla="*/ 2346326 h 4510089"/>
              <a:gd name="connsiteX3436" fmla="*/ 6473825 w 9045577"/>
              <a:gd name="connsiteY3436" fmla="*/ 2366964 h 4510089"/>
              <a:gd name="connsiteX3437" fmla="*/ 6451600 w 9045577"/>
              <a:gd name="connsiteY3437" fmla="*/ 2387602 h 4510089"/>
              <a:gd name="connsiteX3438" fmla="*/ 6429375 w 9045577"/>
              <a:gd name="connsiteY3438" fmla="*/ 2366964 h 4510089"/>
              <a:gd name="connsiteX3439" fmla="*/ 6451600 w 9045577"/>
              <a:gd name="connsiteY3439" fmla="*/ 2346326 h 4510089"/>
              <a:gd name="connsiteX3440" fmla="*/ 6375401 w 9045577"/>
              <a:gd name="connsiteY3440" fmla="*/ 2346326 h 4510089"/>
              <a:gd name="connsiteX3441" fmla="*/ 6396039 w 9045577"/>
              <a:gd name="connsiteY3441" fmla="*/ 2366964 h 4510089"/>
              <a:gd name="connsiteX3442" fmla="*/ 6375401 w 9045577"/>
              <a:gd name="connsiteY3442" fmla="*/ 2387602 h 4510089"/>
              <a:gd name="connsiteX3443" fmla="*/ 6354763 w 9045577"/>
              <a:gd name="connsiteY3443" fmla="*/ 2366964 h 4510089"/>
              <a:gd name="connsiteX3444" fmla="*/ 6375401 w 9045577"/>
              <a:gd name="connsiteY3444" fmla="*/ 2346326 h 4510089"/>
              <a:gd name="connsiteX3445" fmla="*/ 6299201 w 9045577"/>
              <a:gd name="connsiteY3445" fmla="*/ 2346326 h 4510089"/>
              <a:gd name="connsiteX3446" fmla="*/ 6319839 w 9045577"/>
              <a:gd name="connsiteY3446" fmla="*/ 2366964 h 4510089"/>
              <a:gd name="connsiteX3447" fmla="*/ 6299201 w 9045577"/>
              <a:gd name="connsiteY3447" fmla="*/ 2387602 h 4510089"/>
              <a:gd name="connsiteX3448" fmla="*/ 6278563 w 9045577"/>
              <a:gd name="connsiteY3448" fmla="*/ 2366964 h 4510089"/>
              <a:gd name="connsiteX3449" fmla="*/ 6299201 w 9045577"/>
              <a:gd name="connsiteY3449" fmla="*/ 2346326 h 4510089"/>
              <a:gd name="connsiteX3450" fmla="*/ 6224588 w 9045577"/>
              <a:gd name="connsiteY3450" fmla="*/ 2346326 h 4510089"/>
              <a:gd name="connsiteX3451" fmla="*/ 6245226 w 9045577"/>
              <a:gd name="connsiteY3451" fmla="*/ 2366964 h 4510089"/>
              <a:gd name="connsiteX3452" fmla="*/ 6224588 w 9045577"/>
              <a:gd name="connsiteY3452" fmla="*/ 2387602 h 4510089"/>
              <a:gd name="connsiteX3453" fmla="*/ 6203950 w 9045577"/>
              <a:gd name="connsiteY3453" fmla="*/ 2366964 h 4510089"/>
              <a:gd name="connsiteX3454" fmla="*/ 6224588 w 9045577"/>
              <a:gd name="connsiteY3454" fmla="*/ 2346326 h 4510089"/>
              <a:gd name="connsiteX3455" fmla="*/ 6149976 w 9045577"/>
              <a:gd name="connsiteY3455" fmla="*/ 2346326 h 4510089"/>
              <a:gd name="connsiteX3456" fmla="*/ 6170614 w 9045577"/>
              <a:gd name="connsiteY3456" fmla="*/ 2366964 h 4510089"/>
              <a:gd name="connsiteX3457" fmla="*/ 6149976 w 9045577"/>
              <a:gd name="connsiteY3457" fmla="*/ 2387602 h 4510089"/>
              <a:gd name="connsiteX3458" fmla="*/ 6129338 w 9045577"/>
              <a:gd name="connsiteY3458" fmla="*/ 2366964 h 4510089"/>
              <a:gd name="connsiteX3459" fmla="*/ 6149976 w 9045577"/>
              <a:gd name="connsiteY3459" fmla="*/ 2346326 h 4510089"/>
              <a:gd name="connsiteX3460" fmla="*/ 6072982 w 9045577"/>
              <a:gd name="connsiteY3460" fmla="*/ 2346326 h 4510089"/>
              <a:gd name="connsiteX3461" fmla="*/ 6096001 w 9045577"/>
              <a:gd name="connsiteY3461" fmla="*/ 2366964 h 4510089"/>
              <a:gd name="connsiteX3462" fmla="*/ 6072982 w 9045577"/>
              <a:gd name="connsiteY3462" fmla="*/ 2387602 h 4510089"/>
              <a:gd name="connsiteX3463" fmla="*/ 6049963 w 9045577"/>
              <a:gd name="connsiteY3463" fmla="*/ 2366964 h 4510089"/>
              <a:gd name="connsiteX3464" fmla="*/ 6072982 w 9045577"/>
              <a:gd name="connsiteY3464" fmla="*/ 2346326 h 4510089"/>
              <a:gd name="connsiteX3465" fmla="*/ 5997575 w 9045577"/>
              <a:gd name="connsiteY3465" fmla="*/ 2346326 h 4510089"/>
              <a:gd name="connsiteX3466" fmla="*/ 6019800 w 9045577"/>
              <a:gd name="connsiteY3466" fmla="*/ 2366964 h 4510089"/>
              <a:gd name="connsiteX3467" fmla="*/ 5997575 w 9045577"/>
              <a:gd name="connsiteY3467" fmla="*/ 2387602 h 4510089"/>
              <a:gd name="connsiteX3468" fmla="*/ 5975350 w 9045577"/>
              <a:gd name="connsiteY3468" fmla="*/ 2366964 h 4510089"/>
              <a:gd name="connsiteX3469" fmla="*/ 5997575 w 9045577"/>
              <a:gd name="connsiteY3469" fmla="*/ 2346326 h 4510089"/>
              <a:gd name="connsiteX3470" fmla="*/ 5695951 w 9045577"/>
              <a:gd name="connsiteY3470" fmla="*/ 2346326 h 4510089"/>
              <a:gd name="connsiteX3471" fmla="*/ 5716589 w 9045577"/>
              <a:gd name="connsiteY3471" fmla="*/ 2366964 h 4510089"/>
              <a:gd name="connsiteX3472" fmla="*/ 5695951 w 9045577"/>
              <a:gd name="connsiteY3472" fmla="*/ 2387602 h 4510089"/>
              <a:gd name="connsiteX3473" fmla="*/ 5675313 w 9045577"/>
              <a:gd name="connsiteY3473" fmla="*/ 2366964 h 4510089"/>
              <a:gd name="connsiteX3474" fmla="*/ 5695951 w 9045577"/>
              <a:gd name="connsiteY3474" fmla="*/ 2346326 h 4510089"/>
              <a:gd name="connsiteX3475" fmla="*/ 2441587 w 9045577"/>
              <a:gd name="connsiteY3475" fmla="*/ 2346326 h 4510089"/>
              <a:gd name="connsiteX3476" fmla="*/ 2462228 w 9045577"/>
              <a:gd name="connsiteY3476" fmla="*/ 2366964 h 4510089"/>
              <a:gd name="connsiteX3477" fmla="*/ 2441587 w 9045577"/>
              <a:gd name="connsiteY3477" fmla="*/ 2387602 h 4510089"/>
              <a:gd name="connsiteX3478" fmla="*/ 2420946 w 9045577"/>
              <a:gd name="connsiteY3478" fmla="*/ 2366964 h 4510089"/>
              <a:gd name="connsiteX3479" fmla="*/ 2441587 w 9045577"/>
              <a:gd name="connsiteY3479" fmla="*/ 2346326 h 4510089"/>
              <a:gd name="connsiteX3480" fmla="*/ 2365389 w 9045577"/>
              <a:gd name="connsiteY3480" fmla="*/ 2346326 h 4510089"/>
              <a:gd name="connsiteX3481" fmla="*/ 2386023 w 9045577"/>
              <a:gd name="connsiteY3481" fmla="*/ 2366964 h 4510089"/>
              <a:gd name="connsiteX3482" fmla="*/ 2365389 w 9045577"/>
              <a:gd name="connsiteY3482" fmla="*/ 2387602 h 4510089"/>
              <a:gd name="connsiteX3483" fmla="*/ 2344750 w 9045577"/>
              <a:gd name="connsiteY3483" fmla="*/ 2366964 h 4510089"/>
              <a:gd name="connsiteX3484" fmla="*/ 2365389 w 9045577"/>
              <a:gd name="connsiteY3484" fmla="*/ 2346326 h 4510089"/>
              <a:gd name="connsiteX3485" fmla="*/ 2289185 w 9045577"/>
              <a:gd name="connsiteY3485" fmla="*/ 2346326 h 4510089"/>
              <a:gd name="connsiteX3486" fmla="*/ 2311409 w 9045577"/>
              <a:gd name="connsiteY3486" fmla="*/ 2366964 h 4510089"/>
              <a:gd name="connsiteX3487" fmla="*/ 2289185 w 9045577"/>
              <a:gd name="connsiteY3487" fmla="*/ 2387602 h 4510089"/>
              <a:gd name="connsiteX3488" fmla="*/ 2266964 w 9045577"/>
              <a:gd name="connsiteY3488" fmla="*/ 2366964 h 4510089"/>
              <a:gd name="connsiteX3489" fmla="*/ 2289185 w 9045577"/>
              <a:gd name="connsiteY3489" fmla="*/ 2346326 h 4510089"/>
              <a:gd name="connsiteX3490" fmla="*/ 2213779 w 9045577"/>
              <a:gd name="connsiteY3490" fmla="*/ 2346326 h 4510089"/>
              <a:gd name="connsiteX3491" fmla="*/ 2236797 w 9045577"/>
              <a:gd name="connsiteY3491" fmla="*/ 2366964 h 4510089"/>
              <a:gd name="connsiteX3492" fmla="*/ 2213779 w 9045577"/>
              <a:gd name="connsiteY3492" fmla="*/ 2387602 h 4510089"/>
              <a:gd name="connsiteX3493" fmla="*/ 2190756 w 9045577"/>
              <a:gd name="connsiteY3493" fmla="*/ 2366964 h 4510089"/>
              <a:gd name="connsiteX3494" fmla="*/ 2213779 w 9045577"/>
              <a:gd name="connsiteY3494" fmla="*/ 2346326 h 4510089"/>
              <a:gd name="connsiteX3495" fmla="*/ 2062169 w 9045577"/>
              <a:gd name="connsiteY3495" fmla="*/ 2346326 h 4510089"/>
              <a:gd name="connsiteX3496" fmla="*/ 2082812 w 9045577"/>
              <a:gd name="connsiteY3496" fmla="*/ 2366964 h 4510089"/>
              <a:gd name="connsiteX3497" fmla="*/ 2062169 w 9045577"/>
              <a:gd name="connsiteY3497" fmla="*/ 2387602 h 4510089"/>
              <a:gd name="connsiteX3498" fmla="*/ 2041532 w 9045577"/>
              <a:gd name="connsiteY3498" fmla="*/ 2366964 h 4510089"/>
              <a:gd name="connsiteX3499" fmla="*/ 2062169 w 9045577"/>
              <a:gd name="connsiteY3499" fmla="*/ 2346326 h 4510089"/>
              <a:gd name="connsiteX3500" fmla="*/ 1987560 w 9045577"/>
              <a:gd name="connsiteY3500" fmla="*/ 2346326 h 4510089"/>
              <a:gd name="connsiteX3501" fmla="*/ 2008198 w 9045577"/>
              <a:gd name="connsiteY3501" fmla="*/ 2366964 h 4510089"/>
              <a:gd name="connsiteX3502" fmla="*/ 1987560 w 9045577"/>
              <a:gd name="connsiteY3502" fmla="*/ 2387602 h 4510089"/>
              <a:gd name="connsiteX3503" fmla="*/ 1966918 w 9045577"/>
              <a:gd name="connsiteY3503" fmla="*/ 2366964 h 4510089"/>
              <a:gd name="connsiteX3504" fmla="*/ 1987560 w 9045577"/>
              <a:gd name="connsiteY3504" fmla="*/ 2346326 h 4510089"/>
              <a:gd name="connsiteX3505" fmla="*/ 1759753 w 9045577"/>
              <a:gd name="connsiteY3505" fmla="*/ 2346326 h 4510089"/>
              <a:gd name="connsiteX3506" fmla="*/ 1782770 w 9045577"/>
              <a:gd name="connsiteY3506" fmla="*/ 2366964 h 4510089"/>
              <a:gd name="connsiteX3507" fmla="*/ 1759753 w 9045577"/>
              <a:gd name="connsiteY3507" fmla="*/ 2387602 h 4510089"/>
              <a:gd name="connsiteX3508" fmla="*/ 1736733 w 9045577"/>
              <a:gd name="connsiteY3508" fmla="*/ 2366964 h 4510089"/>
              <a:gd name="connsiteX3509" fmla="*/ 1759753 w 9045577"/>
              <a:gd name="connsiteY3509" fmla="*/ 2346326 h 4510089"/>
              <a:gd name="connsiteX3510" fmla="*/ 1682762 w 9045577"/>
              <a:gd name="connsiteY3510" fmla="*/ 2346326 h 4510089"/>
              <a:gd name="connsiteX3511" fmla="*/ 1703399 w 9045577"/>
              <a:gd name="connsiteY3511" fmla="*/ 2366964 h 4510089"/>
              <a:gd name="connsiteX3512" fmla="*/ 1682762 w 9045577"/>
              <a:gd name="connsiteY3512" fmla="*/ 2387602 h 4510089"/>
              <a:gd name="connsiteX3513" fmla="*/ 1662121 w 9045577"/>
              <a:gd name="connsiteY3513" fmla="*/ 2366964 h 4510089"/>
              <a:gd name="connsiteX3514" fmla="*/ 1682762 w 9045577"/>
              <a:gd name="connsiteY3514" fmla="*/ 2346326 h 4510089"/>
              <a:gd name="connsiteX3515" fmla="*/ 1608149 w 9045577"/>
              <a:gd name="connsiteY3515" fmla="*/ 2346326 h 4510089"/>
              <a:gd name="connsiteX3516" fmla="*/ 1628786 w 9045577"/>
              <a:gd name="connsiteY3516" fmla="*/ 2366964 h 4510089"/>
              <a:gd name="connsiteX3517" fmla="*/ 1608149 w 9045577"/>
              <a:gd name="connsiteY3517" fmla="*/ 2387602 h 4510089"/>
              <a:gd name="connsiteX3518" fmla="*/ 1587507 w 9045577"/>
              <a:gd name="connsiteY3518" fmla="*/ 2366964 h 4510089"/>
              <a:gd name="connsiteX3519" fmla="*/ 1608149 w 9045577"/>
              <a:gd name="connsiteY3519" fmla="*/ 2346326 h 4510089"/>
              <a:gd name="connsiteX3520" fmla="*/ 7056438 w 9045577"/>
              <a:gd name="connsiteY3520" fmla="*/ 2346325 h 4510089"/>
              <a:gd name="connsiteX3521" fmla="*/ 7078663 w 9045577"/>
              <a:gd name="connsiteY3521" fmla="*/ 2366963 h 4510089"/>
              <a:gd name="connsiteX3522" fmla="*/ 7056438 w 9045577"/>
              <a:gd name="connsiteY3522" fmla="*/ 2387601 h 4510089"/>
              <a:gd name="connsiteX3523" fmla="*/ 7034213 w 9045577"/>
              <a:gd name="connsiteY3523" fmla="*/ 2366963 h 4510089"/>
              <a:gd name="connsiteX3524" fmla="*/ 7056438 w 9045577"/>
              <a:gd name="connsiteY3524" fmla="*/ 2346325 h 4510089"/>
              <a:gd name="connsiteX3525" fmla="*/ 6981032 w 9045577"/>
              <a:gd name="connsiteY3525" fmla="*/ 2346325 h 4510089"/>
              <a:gd name="connsiteX3526" fmla="*/ 7004051 w 9045577"/>
              <a:gd name="connsiteY3526" fmla="*/ 2366963 h 4510089"/>
              <a:gd name="connsiteX3527" fmla="*/ 6981032 w 9045577"/>
              <a:gd name="connsiteY3527" fmla="*/ 2387601 h 4510089"/>
              <a:gd name="connsiteX3528" fmla="*/ 6958013 w 9045577"/>
              <a:gd name="connsiteY3528" fmla="*/ 2366963 h 4510089"/>
              <a:gd name="connsiteX3529" fmla="*/ 6981032 w 9045577"/>
              <a:gd name="connsiteY3529" fmla="*/ 2346325 h 4510089"/>
              <a:gd name="connsiteX3530" fmla="*/ 6904039 w 9045577"/>
              <a:gd name="connsiteY3530" fmla="*/ 2346325 h 4510089"/>
              <a:gd name="connsiteX3531" fmla="*/ 6924677 w 9045577"/>
              <a:gd name="connsiteY3531" fmla="*/ 2366963 h 4510089"/>
              <a:gd name="connsiteX3532" fmla="*/ 6904039 w 9045577"/>
              <a:gd name="connsiteY3532" fmla="*/ 2387601 h 4510089"/>
              <a:gd name="connsiteX3533" fmla="*/ 6883401 w 9045577"/>
              <a:gd name="connsiteY3533" fmla="*/ 2366963 h 4510089"/>
              <a:gd name="connsiteX3534" fmla="*/ 6904039 w 9045577"/>
              <a:gd name="connsiteY3534" fmla="*/ 2346325 h 4510089"/>
              <a:gd name="connsiteX3535" fmla="*/ 6829426 w 9045577"/>
              <a:gd name="connsiteY3535" fmla="*/ 2346325 h 4510089"/>
              <a:gd name="connsiteX3536" fmla="*/ 6850064 w 9045577"/>
              <a:gd name="connsiteY3536" fmla="*/ 2366963 h 4510089"/>
              <a:gd name="connsiteX3537" fmla="*/ 6829426 w 9045577"/>
              <a:gd name="connsiteY3537" fmla="*/ 2387601 h 4510089"/>
              <a:gd name="connsiteX3538" fmla="*/ 6808788 w 9045577"/>
              <a:gd name="connsiteY3538" fmla="*/ 2366963 h 4510089"/>
              <a:gd name="connsiteX3539" fmla="*/ 6829426 w 9045577"/>
              <a:gd name="connsiteY3539" fmla="*/ 2346325 h 4510089"/>
              <a:gd name="connsiteX3540" fmla="*/ 5618163 w 9045577"/>
              <a:gd name="connsiteY3540" fmla="*/ 2346325 h 4510089"/>
              <a:gd name="connsiteX3541" fmla="*/ 5640388 w 9045577"/>
              <a:gd name="connsiteY3541" fmla="*/ 2366963 h 4510089"/>
              <a:gd name="connsiteX3542" fmla="*/ 5618163 w 9045577"/>
              <a:gd name="connsiteY3542" fmla="*/ 2387601 h 4510089"/>
              <a:gd name="connsiteX3543" fmla="*/ 5595938 w 9045577"/>
              <a:gd name="connsiteY3543" fmla="*/ 2366963 h 4510089"/>
              <a:gd name="connsiteX3544" fmla="*/ 5618163 w 9045577"/>
              <a:gd name="connsiteY3544" fmla="*/ 2346325 h 4510089"/>
              <a:gd name="connsiteX3545" fmla="*/ 5543550 w 9045577"/>
              <a:gd name="connsiteY3545" fmla="*/ 2346325 h 4510089"/>
              <a:gd name="connsiteX3546" fmla="*/ 5565775 w 9045577"/>
              <a:gd name="connsiteY3546" fmla="*/ 2366963 h 4510089"/>
              <a:gd name="connsiteX3547" fmla="*/ 5543550 w 9045577"/>
              <a:gd name="connsiteY3547" fmla="*/ 2387601 h 4510089"/>
              <a:gd name="connsiteX3548" fmla="*/ 5521325 w 9045577"/>
              <a:gd name="connsiteY3548" fmla="*/ 2366963 h 4510089"/>
              <a:gd name="connsiteX3549" fmla="*/ 5543550 w 9045577"/>
              <a:gd name="connsiteY3549" fmla="*/ 2346325 h 4510089"/>
              <a:gd name="connsiteX3550" fmla="*/ 5465763 w 9045577"/>
              <a:gd name="connsiteY3550" fmla="*/ 2346325 h 4510089"/>
              <a:gd name="connsiteX3551" fmla="*/ 5486401 w 9045577"/>
              <a:gd name="connsiteY3551" fmla="*/ 2366963 h 4510089"/>
              <a:gd name="connsiteX3552" fmla="*/ 5465763 w 9045577"/>
              <a:gd name="connsiteY3552" fmla="*/ 2387601 h 4510089"/>
              <a:gd name="connsiteX3553" fmla="*/ 5445125 w 9045577"/>
              <a:gd name="connsiteY3553" fmla="*/ 2366963 h 4510089"/>
              <a:gd name="connsiteX3554" fmla="*/ 5465763 w 9045577"/>
              <a:gd name="connsiteY3554" fmla="*/ 2346325 h 4510089"/>
              <a:gd name="connsiteX3555" fmla="*/ 5391151 w 9045577"/>
              <a:gd name="connsiteY3555" fmla="*/ 2346325 h 4510089"/>
              <a:gd name="connsiteX3556" fmla="*/ 5411789 w 9045577"/>
              <a:gd name="connsiteY3556" fmla="*/ 2366963 h 4510089"/>
              <a:gd name="connsiteX3557" fmla="*/ 5391151 w 9045577"/>
              <a:gd name="connsiteY3557" fmla="*/ 2387601 h 4510089"/>
              <a:gd name="connsiteX3558" fmla="*/ 5370513 w 9045577"/>
              <a:gd name="connsiteY3558" fmla="*/ 2366963 h 4510089"/>
              <a:gd name="connsiteX3559" fmla="*/ 5391151 w 9045577"/>
              <a:gd name="connsiteY3559" fmla="*/ 2346325 h 4510089"/>
              <a:gd name="connsiteX3560" fmla="*/ 5316538 w 9045577"/>
              <a:gd name="connsiteY3560" fmla="*/ 2346325 h 4510089"/>
              <a:gd name="connsiteX3561" fmla="*/ 5337176 w 9045577"/>
              <a:gd name="connsiteY3561" fmla="*/ 2366963 h 4510089"/>
              <a:gd name="connsiteX3562" fmla="*/ 5316538 w 9045577"/>
              <a:gd name="connsiteY3562" fmla="*/ 2387601 h 4510089"/>
              <a:gd name="connsiteX3563" fmla="*/ 5295900 w 9045577"/>
              <a:gd name="connsiteY3563" fmla="*/ 2366963 h 4510089"/>
              <a:gd name="connsiteX3564" fmla="*/ 5316538 w 9045577"/>
              <a:gd name="connsiteY3564" fmla="*/ 2346325 h 4510089"/>
              <a:gd name="connsiteX3565" fmla="*/ 5241926 w 9045577"/>
              <a:gd name="connsiteY3565" fmla="*/ 2346325 h 4510089"/>
              <a:gd name="connsiteX3566" fmla="*/ 5262564 w 9045577"/>
              <a:gd name="connsiteY3566" fmla="*/ 2366963 h 4510089"/>
              <a:gd name="connsiteX3567" fmla="*/ 5241926 w 9045577"/>
              <a:gd name="connsiteY3567" fmla="*/ 2387601 h 4510089"/>
              <a:gd name="connsiteX3568" fmla="*/ 5221288 w 9045577"/>
              <a:gd name="connsiteY3568" fmla="*/ 2366963 h 4510089"/>
              <a:gd name="connsiteX3569" fmla="*/ 5241926 w 9045577"/>
              <a:gd name="connsiteY3569" fmla="*/ 2346325 h 4510089"/>
              <a:gd name="connsiteX3570" fmla="*/ 5164138 w 9045577"/>
              <a:gd name="connsiteY3570" fmla="*/ 2346325 h 4510089"/>
              <a:gd name="connsiteX3571" fmla="*/ 5186363 w 9045577"/>
              <a:gd name="connsiteY3571" fmla="*/ 2366963 h 4510089"/>
              <a:gd name="connsiteX3572" fmla="*/ 5164138 w 9045577"/>
              <a:gd name="connsiteY3572" fmla="*/ 2387601 h 4510089"/>
              <a:gd name="connsiteX3573" fmla="*/ 5141913 w 9045577"/>
              <a:gd name="connsiteY3573" fmla="*/ 2366963 h 4510089"/>
              <a:gd name="connsiteX3574" fmla="*/ 5164138 w 9045577"/>
              <a:gd name="connsiteY3574" fmla="*/ 2346325 h 4510089"/>
              <a:gd name="connsiteX3575" fmla="*/ 5089525 w 9045577"/>
              <a:gd name="connsiteY3575" fmla="*/ 2346325 h 4510089"/>
              <a:gd name="connsiteX3576" fmla="*/ 5111750 w 9045577"/>
              <a:gd name="connsiteY3576" fmla="*/ 2366963 h 4510089"/>
              <a:gd name="connsiteX3577" fmla="*/ 5089525 w 9045577"/>
              <a:gd name="connsiteY3577" fmla="*/ 2387601 h 4510089"/>
              <a:gd name="connsiteX3578" fmla="*/ 5067300 w 9045577"/>
              <a:gd name="connsiteY3578" fmla="*/ 2366963 h 4510089"/>
              <a:gd name="connsiteX3579" fmla="*/ 5089525 w 9045577"/>
              <a:gd name="connsiteY3579" fmla="*/ 2346325 h 4510089"/>
              <a:gd name="connsiteX3580" fmla="*/ 5014119 w 9045577"/>
              <a:gd name="connsiteY3580" fmla="*/ 2346325 h 4510089"/>
              <a:gd name="connsiteX3581" fmla="*/ 5037138 w 9045577"/>
              <a:gd name="connsiteY3581" fmla="*/ 2366963 h 4510089"/>
              <a:gd name="connsiteX3582" fmla="*/ 5014119 w 9045577"/>
              <a:gd name="connsiteY3582" fmla="*/ 2387601 h 4510089"/>
              <a:gd name="connsiteX3583" fmla="*/ 4991100 w 9045577"/>
              <a:gd name="connsiteY3583" fmla="*/ 2366963 h 4510089"/>
              <a:gd name="connsiteX3584" fmla="*/ 5014119 w 9045577"/>
              <a:gd name="connsiteY3584" fmla="*/ 2346325 h 4510089"/>
              <a:gd name="connsiteX3585" fmla="*/ 4937126 w 9045577"/>
              <a:gd name="connsiteY3585" fmla="*/ 2346325 h 4510089"/>
              <a:gd name="connsiteX3586" fmla="*/ 4957764 w 9045577"/>
              <a:gd name="connsiteY3586" fmla="*/ 2366963 h 4510089"/>
              <a:gd name="connsiteX3587" fmla="*/ 4937126 w 9045577"/>
              <a:gd name="connsiteY3587" fmla="*/ 2387601 h 4510089"/>
              <a:gd name="connsiteX3588" fmla="*/ 4916488 w 9045577"/>
              <a:gd name="connsiteY3588" fmla="*/ 2366963 h 4510089"/>
              <a:gd name="connsiteX3589" fmla="*/ 4937126 w 9045577"/>
              <a:gd name="connsiteY3589" fmla="*/ 2346325 h 4510089"/>
              <a:gd name="connsiteX3590" fmla="*/ 4862513 w 9045577"/>
              <a:gd name="connsiteY3590" fmla="*/ 2346325 h 4510089"/>
              <a:gd name="connsiteX3591" fmla="*/ 4883151 w 9045577"/>
              <a:gd name="connsiteY3591" fmla="*/ 2366963 h 4510089"/>
              <a:gd name="connsiteX3592" fmla="*/ 4862513 w 9045577"/>
              <a:gd name="connsiteY3592" fmla="*/ 2387601 h 4510089"/>
              <a:gd name="connsiteX3593" fmla="*/ 4841875 w 9045577"/>
              <a:gd name="connsiteY3593" fmla="*/ 2366963 h 4510089"/>
              <a:gd name="connsiteX3594" fmla="*/ 4862513 w 9045577"/>
              <a:gd name="connsiteY3594" fmla="*/ 2346325 h 4510089"/>
              <a:gd name="connsiteX3595" fmla="*/ 4786313 w 9045577"/>
              <a:gd name="connsiteY3595" fmla="*/ 2346325 h 4510089"/>
              <a:gd name="connsiteX3596" fmla="*/ 4806951 w 9045577"/>
              <a:gd name="connsiteY3596" fmla="*/ 2366963 h 4510089"/>
              <a:gd name="connsiteX3597" fmla="*/ 4786313 w 9045577"/>
              <a:gd name="connsiteY3597" fmla="*/ 2387601 h 4510089"/>
              <a:gd name="connsiteX3598" fmla="*/ 4765675 w 9045577"/>
              <a:gd name="connsiteY3598" fmla="*/ 2366963 h 4510089"/>
              <a:gd name="connsiteX3599" fmla="*/ 4786313 w 9045577"/>
              <a:gd name="connsiteY3599" fmla="*/ 2346325 h 4510089"/>
              <a:gd name="connsiteX3600" fmla="*/ 4710113 w 9045577"/>
              <a:gd name="connsiteY3600" fmla="*/ 2346325 h 4510089"/>
              <a:gd name="connsiteX3601" fmla="*/ 4732338 w 9045577"/>
              <a:gd name="connsiteY3601" fmla="*/ 2366963 h 4510089"/>
              <a:gd name="connsiteX3602" fmla="*/ 4710113 w 9045577"/>
              <a:gd name="connsiteY3602" fmla="*/ 2387601 h 4510089"/>
              <a:gd name="connsiteX3603" fmla="*/ 4687888 w 9045577"/>
              <a:gd name="connsiteY3603" fmla="*/ 2366963 h 4510089"/>
              <a:gd name="connsiteX3604" fmla="*/ 4710113 w 9045577"/>
              <a:gd name="connsiteY3604" fmla="*/ 2346325 h 4510089"/>
              <a:gd name="connsiteX3605" fmla="*/ 4635500 w 9045577"/>
              <a:gd name="connsiteY3605" fmla="*/ 2346325 h 4510089"/>
              <a:gd name="connsiteX3606" fmla="*/ 4657725 w 9045577"/>
              <a:gd name="connsiteY3606" fmla="*/ 2366963 h 4510089"/>
              <a:gd name="connsiteX3607" fmla="*/ 4635500 w 9045577"/>
              <a:gd name="connsiteY3607" fmla="*/ 2387601 h 4510089"/>
              <a:gd name="connsiteX3608" fmla="*/ 4613275 w 9045577"/>
              <a:gd name="connsiteY3608" fmla="*/ 2366963 h 4510089"/>
              <a:gd name="connsiteX3609" fmla="*/ 4635500 w 9045577"/>
              <a:gd name="connsiteY3609" fmla="*/ 2346325 h 4510089"/>
              <a:gd name="connsiteX3610" fmla="*/ 4560094 w 9045577"/>
              <a:gd name="connsiteY3610" fmla="*/ 2346325 h 4510089"/>
              <a:gd name="connsiteX3611" fmla="*/ 4583113 w 9045577"/>
              <a:gd name="connsiteY3611" fmla="*/ 2366963 h 4510089"/>
              <a:gd name="connsiteX3612" fmla="*/ 4560094 w 9045577"/>
              <a:gd name="connsiteY3612" fmla="*/ 2387601 h 4510089"/>
              <a:gd name="connsiteX3613" fmla="*/ 4537075 w 9045577"/>
              <a:gd name="connsiteY3613" fmla="*/ 2366963 h 4510089"/>
              <a:gd name="connsiteX3614" fmla="*/ 4560094 w 9045577"/>
              <a:gd name="connsiteY3614" fmla="*/ 2346325 h 4510089"/>
              <a:gd name="connsiteX3615" fmla="*/ 4483101 w 9045577"/>
              <a:gd name="connsiteY3615" fmla="*/ 2346325 h 4510089"/>
              <a:gd name="connsiteX3616" fmla="*/ 4503739 w 9045577"/>
              <a:gd name="connsiteY3616" fmla="*/ 2366963 h 4510089"/>
              <a:gd name="connsiteX3617" fmla="*/ 4483101 w 9045577"/>
              <a:gd name="connsiteY3617" fmla="*/ 2387601 h 4510089"/>
              <a:gd name="connsiteX3618" fmla="*/ 4462463 w 9045577"/>
              <a:gd name="connsiteY3618" fmla="*/ 2366963 h 4510089"/>
              <a:gd name="connsiteX3619" fmla="*/ 4483101 w 9045577"/>
              <a:gd name="connsiteY3619" fmla="*/ 2346325 h 4510089"/>
              <a:gd name="connsiteX3620" fmla="*/ 4408488 w 9045577"/>
              <a:gd name="connsiteY3620" fmla="*/ 2346325 h 4510089"/>
              <a:gd name="connsiteX3621" fmla="*/ 4429126 w 9045577"/>
              <a:gd name="connsiteY3621" fmla="*/ 2366963 h 4510089"/>
              <a:gd name="connsiteX3622" fmla="*/ 4408488 w 9045577"/>
              <a:gd name="connsiteY3622" fmla="*/ 2387601 h 4510089"/>
              <a:gd name="connsiteX3623" fmla="*/ 4387850 w 9045577"/>
              <a:gd name="connsiteY3623" fmla="*/ 2366963 h 4510089"/>
              <a:gd name="connsiteX3624" fmla="*/ 4408488 w 9045577"/>
              <a:gd name="connsiteY3624" fmla="*/ 2346325 h 4510089"/>
              <a:gd name="connsiteX3625" fmla="*/ 4332288 w 9045577"/>
              <a:gd name="connsiteY3625" fmla="*/ 2346325 h 4510089"/>
              <a:gd name="connsiteX3626" fmla="*/ 4352926 w 9045577"/>
              <a:gd name="connsiteY3626" fmla="*/ 2366963 h 4510089"/>
              <a:gd name="connsiteX3627" fmla="*/ 4332288 w 9045577"/>
              <a:gd name="connsiteY3627" fmla="*/ 2387601 h 4510089"/>
              <a:gd name="connsiteX3628" fmla="*/ 4311650 w 9045577"/>
              <a:gd name="connsiteY3628" fmla="*/ 2366963 h 4510089"/>
              <a:gd name="connsiteX3629" fmla="*/ 4332288 w 9045577"/>
              <a:gd name="connsiteY3629" fmla="*/ 2346325 h 4510089"/>
              <a:gd name="connsiteX3630" fmla="*/ 4257676 w 9045577"/>
              <a:gd name="connsiteY3630" fmla="*/ 2346325 h 4510089"/>
              <a:gd name="connsiteX3631" fmla="*/ 4278314 w 9045577"/>
              <a:gd name="connsiteY3631" fmla="*/ 2366963 h 4510089"/>
              <a:gd name="connsiteX3632" fmla="*/ 4257676 w 9045577"/>
              <a:gd name="connsiteY3632" fmla="*/ 2387601 h 4510089"/>
              <a:gd name="connsiteX3633" fmla="*/ 4237038 w 9045577"/>
              <a:gd name="connsiteY3633" fmla="*/ 2366963 h 4510089"/>
              <a:gd name="connsiteX3634" fmla="*/ 4257676 w 9045577"/>
              <a:gd name="connsiteY3634" fmla="*/ 2346325 h 4510089"/>
              <a:gd name="connsiteX3635" fmla="*/ 4180681 w 9045577"/>
              <a:gd name="connsiteY3635" fmla="*/ 2346325 h 4510089"/>
              <a:gd name="connsiteX3636" fmla="*/ 4203700 w 9045577"/>
              <a:gd name="connsiteY3636" fmla="*/ 2366963 h 4510089"/>
              <a:gd name="connsiteX3637" fmla="*/ 4180681 w 9045577"/>
              <a:gd name="connsiteY3637" fmla="*/ 2387601 h 4510089"/>
              <a:gd name="connsiteX3638" fmla="*/ 4157662 w 9045577"/>
              <a:gd name="connsiteY3638" fmla="*/ 2366963 h 4510089"/>
              <a:gd name="connsiteX3639" fmla="*/ 4180681 w 9045577"/>
              <a:gd name="connsiteY3639" fmla="*/ 2346325 h 4510089"/>
              <a:gd name="connsiteX3640" fmla="*/ 4106069 w 9045577"/>
              <a:gd name="connsiteY3640" fmla="*/ 2346325 h 4510089"/>
              <a:gd name="connsiteX3641" fmla="*/ 4129088 w 9045577"/>
              <a:gd name="connsiteY3641" fmla="*/ 2366963 h 4510089"/>
              <a:gd name="connsiteX3642" fmla="*/ 4106069 w 9045577"/>
              <a:gd name="connsiteY3642" fmla="*/ 2387601 h 4510089"/>
              <a:gd name="connsiteX3643" fmla="*/ 4083050 w 9045577"/>
              <a:gd name="connsiteY3643" fmla="*/ 2366963 h 4510089"/>
              <a:gd name="connsiteX3644" fmla="*/ 4106069 w 9045577"/>
              <a:gd name="connsiteY3644" fmla="*/ 2346325 h 4510089"/>
              <a:gd name="connsiteX3645" fmla="*/ 4029075 w 9045577"/>
              <a:gd name="connsiteY3645" fmla="*/ 2346325 h 4510089"/>
              <a:gd name="connsiteX3646" fmla="*/ 4049713 w 9045577"/>
              <a:gd name="connsiteY3646" fmla="*/ 2366963 h 4510089"/>
              <a:gd name="connsiteX3647" fmla="*/ 4029075 w 9045577"/>
              <a:gd name="connsiteY3647" fmla="*/ 2387601 h 4510089"/>
              <a:gd name="connsiteX3648" fmla="*/ 4008437 w 9045577"/>
              <a:gd name="connsiteY3648" fmla="*/ 2366963 h 4510089"/>
              <a:gd name="connsiteX3649" fmla="*/ 4029075 w 9045577"/>
              <a:gd name="connsiteY3649" fmla="*/ 2346325 h 4510089"/>
              <a:gd name="connsiteX3650" fmla="*/ 3954463 w 9045577"/>
              <a:gd name="connsiteY3650" fmla="*/ 2346325 h 4510089"/>
              <a:gd name="connsiteX3651" fmla="*/ 3975101 w 9045577"/>
              <a:gd name="connsiteY3651" fmla="*/ 2366963 h 4510089"/>
              <a:gd name="connsiteX3652" fmla="*/ 3954463 w 9045577"/>
              <a:gd name="connsiteY3652" fmla="*/ 2387601 h 4510089"/>
              <a:gd name="connsiteX3653" fmla="*/ 3933825 w 9045577"/>
              <a:gd name="connsiteY3653" fmla="*/ 2366963 h 4510089"/>
              <a:gd name="connsiteX3654" fmla="*/ 3954463 w 9045577"/>
              <a:gd name="connsiteY3654" fmla="*/ 2346325 h 4510089"/>
              <a:gd name="connsiteX3655" fmla="*/ 3878263 w 9045577"/>
              <a:gd name="connsiteY3655" fmla="*/ 2346325 h 4510089"/>
              <a:gd name="connsiteX3656" fmla="*/ 3898901 w 9045577"/>
              <a:gd name="connsiteY3656" fmla="*/ 2366963 h 4510089"/>
              <a:gd name="connsiteX3657" fmla="*/ 3878263 w 9045577"/>
              <a:gd name="connsiteY3657" fmla="*/ 2387601 h 4510089"/>
              <a:gd name="connsiteX3658" fmla="*/ 3857625 w 9045577"/>
              <a:gd name="connsiteY3658" fmla="*/ 2366963 h 4510089"/>
              <a:gd name="connsiteX3659" fmla="*/ 3878263 w 9045577"/>
              <a:gd name="connsiteY3659" fmla="*/ 2346325 h 4510089"/>
              <a:gd name="connsiteX3660" fmla="*/ 3803650 w 9045577"/>
              <a:gd name="connsiteY3660" fmla="*/ 2346325 h 4510089"/>
              <a:gd name="connsiteX3661" fmla="*/ 3824288 w 9045577"/>
              <a:gd name="connsiteY3661" fmla="*/ 2366963 h 4510089"/>
              <a:gd name="connsiteX3662" fmla="*/ 3803650 w 9045577"/>
              <a:gd name="connsiteY3662" fmla="*/ 2387601 h 4510089"/>
              <a:gd name="connsiteX3663" fmla="*/ 3783012 w 9045577"/>
              <a:gd name="connsiteY3663" fmla="*/ 2366963 h 4510089"/>
              <a:gd name="connsiteX3664" fmla="*/ 3803650 w 9045577"/>
              <a:gd name="connsiteY3664" fmla="*/ 2346325 h 4510089"/>
              <a:gd name="connsiteX3665" fmla="*/ 7283451 w 9045577"/>
              <a:gd name="connsiteY3665" fmla="*/ 2271713 h 4510089"/>
              <a:gd name="connsiteX3666" fmla="*/ 7304089 w 9045577"/>
              <a:gd name="connsiteY3666" fmla="*/ 2292351 h 4510089"/>
              <a:gd name="connsiteX3667" fmla="*/ 7283451 w 9045577"/>
              <a:gd name="connsiteY3667" fmla="*/ 2312989 h 4510089"/>
              <a:gd name="connsiteX3668" fmla="*/ 7262813 w 9045577"/>
              <a:gd name="connsiteY3668" fmla="*/ 2292351 h 4510089"/>
              <a:gd name="connsiteX3669" fmla="*/ 7283451 w 9045577"/>
              <a:gd name="connsiteY3669" fmla="*/ 2271713 h 4510089"/>
              <a:gd name="connsiteX3670" fmla="*/ 7208839 w 9045577"/>
              <a:gd name="connsiteY3670" fmla="*/ 2271713 h 4510089"/>
              <a:gd name="connsiteX3671" fmla="*/ 7229477 w 9045577"/>
              <a:gd name="connsiteY3671" fmla="*/ 2292351 h 4510089"/>
              <a:gd name="connsiteX3672" fmla="*/ 7208839 w 9045577"/>
              <a:gd name="connsiteY3672" fmla="*/ 2312989 h 4510089"/>
              <a:gd name="connsiteX3673" fmla="*/ 7188201 w 9045577"/>
              <a:gd name="connsiteY3673" fmla="*/ 2292351 h 4510089"/>
              <a:gd name="connsiteX3674" fmla="*/ 7208839 w 9045577"/>
              <a:gd name="connsiteY3674" fmla="*/ 2271713 h 4510089"/>
              <a:gd name="connsiteX3675" fmla="*/ 7132639 w 9045577"/>
              <a:gd name="connsiteY3675" fmla="*/ 2271713 h 4510089"/>
              <a:gd name="connsiteX3676" fmla="*/ 7153277 w 9045577"/>
              <a:gd name="connsiteY3676" fmla="*/ 2292351 h 4510089"/>
              <a:gd name="connsiteX3677" fmla="*/ 7132639 w 9045577"/>
              <a:gd name="connsiteY3677" fmla="*/ 2312989 h 4510089"/>
              <a:gd name="connsiteX3678" fmla="*/ 7112001 w 9045577"/>
              <a:gd name="connsiteY3678" fmla="*/ 2292351 h 4510089"/>
              <a:gd name="connsiteX3679" fmla="*/ 7132639 w 9045577"/>
              <a:gd name="connsiteY3679" fmla="*/ 2271713 h 4510089"/>
              <a:gd name="connsiteX3680" fmla="*/ 7056438 w 9045577"/>
              <a:gd name="connsiteY3680" fmla="*/ 2271713 h 4510089"/>
              <a:gd name="connsiteX3681" fmla="*/ 7078663 w 9045577"/>
              <a:gd name="connsiteY3681" fmla="*/ 2292351 h 4510089"/>
              <a:gd name="connsiteX3682" fmla="*/ 7056438 w 9045577"/>
              <a:gd name="connsiteY3682" fmla="*/ 2312989 h 4510089"/>
              <a:gd name="connsiteX3683" fmla="*/ 7034213 w 9045577"/>
              <a:gd name="connsiteY3683" fmla="*/ 2292351 h 4510089"/>
              <a:gd name="connsiteX3684" fmla="*/ 7056438 w 9045577"/>
              <a:gd name="connsiteY3684" fmla="*/ 2271713 h 4510089"/>
              <a:gd name="connsiteX3685" fmla="*/ 6981032 w 9045577"/>
              <a:gd name="connsiteY3685" fmla="*/ 2271713 h 4510089"/>
              <a:gd name="connsiteX3686" fmla="*/ 7004051 w 9045577"/>
              <a:gd name="connsiteY3686" fmla="*/ 2292351 h 4510089"/>
              <a:gd name="connsiteX3687" fmla="*/ 6981032 w 9045577"/>
              <a:gd name="connsiteY3687" fmla="*/ 2312989 h 4510089"/>
              <a:gd name="connsiteX3688" fmla="*/ 6958013 w 9045577"/>
              <a:gd name="connsiteY3688" fmla="*/ 2292351 h 4510089"/>
              <a:gd name="connsiteX3689" fmla="*/ 6981032 w 9045577"/>
              <a:gd name="connsiteY3689" fmla="*/ 2271713 h 4510089"/>
              <a:gd name="connsiteX3690" fmla="*/ 6904039 w 9045577"/>
              <a:gd name="connsiteY3690" fmla="*/ 2271713 h 4510089"/>
              <a:gd name="connsiteX3691" fmla="*/ 6924677 w 9045577"/>
              <a:gd name="connsiteY3691" fmla="*/ 2292351 h 4510089"/>
              <a:gd name="connsiteX3692" fmla="*/ 6904039 w 9045577"/>
              <a:gd name="connsiteY3692" fmla="*/ 2312989 h 4510089"/>
              <a:gd name="connsiteX3693" fmla="*/ 6883401 w 9045577"/>
              <a:gd name="connsiteY3693" fmla="*/ 2292351 h 4510089"/>
              <a:gd name="connsiteX3694" fmla="*/ 6904039 w 9045577"/>
              <a:gd name="connsiteY3694" fmla="*/ 2271713 h 4510089"/>
              <a:gd name="connsiteX3695" fmla="*/ 6829426 w 9045577"/>
              <a:gd name="connsiteY3695" fmla="*/ 2271713 h 4510089"/>
              <a:gd name="connsiteX3696" fmla="*/ 6850064 w 9045577"/>
              <a:gd name="connsiteY3696" fmla="*/ 2292351 h 4510089"/>
              <a:gd name="connsiteX3697" fmla="*/ 6829426 w 9045577"/>
              <a:gd name="connsiteY3697" fmla="*/ 2312989 h 4510089"/>
              <a:gd name="connsiteX3698" fmla="*/ 6808788 w 9045577"/>
              <a:gd name="connsiteY3698" fmla="*/ 2292351 h 4510089"/>
              <a:gd name="connsiteX3699" fmla="*/ 6829426 w 9045577"/>
              <a:gd name="connsiteY3699" fmla="*/ 2271713 h 4510089"/>
              <a:gd name="connsiteX3700" fmla="*/ 6753226 w 9045577"/>
              <a:gd name="connsiteY3700" fmla="*/ 2271713 h 4510089"/>
              <a:gd name="connsiteX3701" fmla="*/ 6773864 w 9045577"/>
              <a:gd name="connsiteY3701" fmla="*/ 2292351 h 4510089"/>
              <a:gd name="connsiteX3702" fmla="*/ 6753226 w 9045577"/>
              <a:gd name="connsiteY3702" fmla="*/ 2312989 h 4510089"/>
              <a:gd name="connsiteX3703" fmla="*/ 6732588 w 9045577"/>
              <a:gd name="connsiteY3703" fmla="*/ 2292351 h 4510089"/>
              <a:gd name="connsiteX3704" fmla="*/ 6753226 w 9045577"/>
              <a:gd name="connsiteY3704" fmla="*/ 2271713 h 4510089"/>
              <a:gd name="connsiteX3705" fmla="*/ 6678613 w 9045577"/>
              <a:gd name="connsiteY3705" fmla="*/ 2271713 h 4510089"/>
              <a:gd name="connsiteX3706" fmla="*/ 6699251 w 9045577"/>
              <a:gd name="connsiteY3706" fmla="*/ 2292351 h 4510089"/>
              <a:gd name="connsiteX3707" fmla="*/ 6678613 w 9045577"/>
              <a:gd name="connsiteY3707" fmla="*/ 2312989 h 4510089"/>
              <a:gd name="connsiteX3708" fmla="*/ 6657975 w 9045577"/>
              <a:gd name="connsiteY3708" fmla="*/ 2292351 h 4510089"/>
              <a:gd name="connsiteX3709" fmla="*/ 6678613 w 9045577"/>
              <a:gd name="connsiteY3709" fmla="*/ 2271713 h 4510089"/>
              <a:gd name="connsiteX3710" fmla="*/ 6602413 w 9045577"/>
              <a:gd name="connsiteY3710" fmla="*/ 2271713 h 4510089"/>
              <a:gd name="connsiteX3711" fmla="*/ 6624638 w 9045577"/>
              <a:gd name="connsiteY3711" fmla="*/ 2292351 h 4510089"/>
              <a:gd name="connsiteX3712" fmla="*/ 6602413 w 9045577"/>
              <a:gd name="connsiteY3712" fmla="*/ 2312989 h 4510089"/>
              <a:gd name="connsiteX3713" fmla="*/ 6580188 w 9045577"/>
              <a:gd name="connsiteY3713" fmla="*/ 2292351 h 4510089"/>
              <a:gd name="connsiteX3714" fmla="*/ 6602413 w 9045577"/>
              <a:gd name="connsiteY3714" fmla="*/ 2271713 h 4510089"/>
              <a:gd name="connsiteX3715" fmla="*/ 6527007 w 9045577"/>
              <a:gd name="connsiteY3715" fmla="*/ 2271713 h 4510089"/>
              <a:gd name="connsiteX3716" fmla="*/ 6550026 w 9045577"/>
              <a:gd name="connsiteY3716" fmla="*/ 2292351 h 4510089"/>
              <a:gd name="connsiteX3717" fmla="*/ 6527007 w 9045577"/>
              <a:gd name="connsiteY3717" fmla="*/ 2312989 h 4510089"/>
              <a:gd name="connsiteX3718" fmla="*/ 6503988 w 9045577"/>
              <a:gd name="connsiteY3718" fmla="*/ 2292351 h 4510089"/>
              <a:gd name="connsiteX3719" fmla="*/ 6527007 w 9045577"/>
              <a:gd name="connsiteY3719" fmla="*/ 2271713 h 4510089"/>
              <a:gd name="connsiteX3720" fmla="*/ 6451600 w 9045577"/>
              <a:gd name="connsiteY3720" fmla="*/ 2271713 h 4510089"/>
              <a:gd name="connsiteX3721" fmla="*/ 6473825 w 9045577"/>
              <a:gd name="connsiteY3721" fmla="*/ 2292351 h 4510089"/>
              <a:gd name="connsiteX3722" fmla="*/ 6451600 w 9045577"/>
              <a:gd name="connsiteY3722" fmla="*/ 2312989 h 4510089"/>
              <a:gd name="connsiteX3723" fmla="*/ 6429375 w 9045577"/>
              <a:gd name="connsiteY3723" fmla="*/ 2292351 h 4510089"/>
              <a:gd name="connsiteX3724" fmla="*/ 6451600 w 9045577"/>
              <a:gd name="connsiteY3724" fmla="*/ 2271713 h 4510089"/>
              <a:gd name="connsiteX3725" fmla="*/ 6375401 w 9045577"/>
              <a:gd name="connsiteY3725" fmla="*/ 2271713 h 4510089"/>
              <a:gd name="connsiteX3726" fmla="*/ 6396039 w 9045577"/>
              <a:gd name="connsiteY3726" fmla="*/ 2292351 h 4510089"/>
              <a:gd name="connsiteX3727" fmla="*/ 6375401 w 9045577"/>
              <a:gd name="connsiteY3727" fmla="*/ 2312989 h 4510089"/>
              <a:gd name="connsiteX3728" fmla="*/ 6354763 w 9045577"/>
              <a:gd name="connsiteY3728" fmla="*/ 2292351 h 4510089"/>
              <a:gd name="connsiteX3729" fmla="*/ 6375401 w 9045577"/>
              <a:gd name="connsiteY3729" fmla="*/ 2271713 h 4510089"/>
              <a:gd name="connsiteX3730" fmla="*/ 6299201 w 9045577"/>
              <a:gd name="connsiteY3730" fmla="*/ 2271713 h 4510089"/>
              <a:gd name="connsiteX3731" fmla="*/ 6319839 w 9045577"/>
              <a:gd name="connsiteY3731" fmla="*/ 2292351 h 4510089"/>
              <a:gd name="connsiteX3732" fmla="*/ 6299201 w 9045577"/>
              <a:gd name="connsiteY3732" fmla="*/ 2312989 h 4510089"/>
              <a:gd name="connsiteX3733" fmla="*/ 6278563 w 9045577"/>
              <a:gd name="connsiteY3733" fmla="*/ 2292351 h 4510089"/>
              <a:gd name="connsiteX3734" fmla="*/ 6299201 w 9045577"/>
              <a:gd name="connsiteY3734" fmla="*/ 2271713 h 4510089"/>
              <a:gd name="connsiteX3735" fmla="*/ 6224588 w 9045577"/>
              <a:gd name="connsiteY3735" fmla="*/ 2271713 h 4510089"/>
              <a:gd name="connsiteX3736" fmla="*/ 6245226 w 9045577"/>
              <a:gd name="connsiteY3736" fmla="*/ 2292351 h 4510089"/>
              <a:gd name="connsiteX3737" fmla="*/ 6224588 w 9045577"/>
              <a:gd name="connsiteY3737" fmla="*/ 2312989 h 4510089"/>
              <a:gd name="connsiteX3738" fmla="*/ 6203950 w 9045577"/>
              <a:gd name="connsiteY3738" fmla="*/ 2292351 h 4510089"/>
              <a:gd name="connsiteX3739" fmla="*/ 6224588 w 9045577"/>
              <a:gd name="connsiteY3739" fmla="*/ 2271713 h 4510089"/>
              <a:gd name="connsiteX3740" fmla="*/ 6149976 w 9045577"/>
              <a:gd name="connsiteY3740" fmla="*/ 2271713 h 4510089"/>
              <a:gd name="connsiteX3741" fmla="*/ 6170614 w 9045577"/>
              <a:gd name="connsiteY3741" fmla="*/ 2292351 h 4510089"/>
              <a:gd name="connsiteX3742" fmla="*/ 6149976 w 9045577"/>
              <a:gd name="connsiteY3742" fmla="*/ 2312989 h 4510089"/>
              <a:gd name="connsiteX3743" fmla="*/ 6129338 w 9045577"/>
              <a:gd name="connsiteY3743" fmla="*/ 2292351 h 4510089"/>
              <a:gd name="connsiteX3744" fmla="*/ 6149976 w 9045577"/>
              <a:gd name="connsiteY3744" fmla="*/ 2271713 h 4510089"/>
              <a:gd name="connsiteX3745" fmla="*/ 6072982 w 9045577"/>
              <a:gd name="connsiteY3745" fmla="*/ 2271713 h 4510089"/>
              <a:gd name="connsiteX3746" fmla="*/ 6096001 w 9045577"/>
              <a:gd name="connsiteY3746" fmla="*/ 2292351 h 4510089"/>
              <a:gd name="connsiteX3747" fmla="*/ 6072982 w 9045577"/>
              <a:gd name="connsiteY3747" fmla="*/ 2312989 h 4510089"/>
              <a:gd name="connsiteX3748" fmla="*/ 6049963 w 9045577"/>
              <a:gd name="connsiteY3748" fmla="*/ 2292351 h 4510089"/>
              <a:gd name="connsiteX3749" fmla="*/ 6072982 w 9045577"/>
              <a:gd name="connsiteY3749" fmla="*/ 2271713 h 4510089"/>
              <a:gd name="connsiteX3750" fmla="*/ 5997575 w 9045577"/>
              <a:gd name="connsiteY3750" fmla="*/ 2271713 h 4510089"/>
              <a:gd name="connsiteX3751" fmla="*/ 6019800 w 9045577"/>
              <a:gd name="connsiteY3751" fmla="*/ 2292351 h 4510089"/>
              <a:gd name="connsiteX3752" fmla="*/ 5997575 w 9045577"/>
              <a:gd name="connsiteY3752" fmla="*/ 2312989 h 4510089"/>
              <a:gd name="connsiteX3753" fmla="*/ 5975350 w 9045577"/>
              <a:gd name="connsiteY3753" fmla="*/ 2292351 h 4510089"/>
              <a:gd name="connsiteX3754" fmla="*/ 5997575 w 9045577"/>
              <a:gd name="connsiteY3754" fmla="*/ 2271713 h 4510089"/>
              <a:gd name="connsiteX3755" fmla="*/ 5543550 w 9045577"/>
              <a:gd name="connsiteY3755" fmla="*/ 2271713 h 4510089"/>
              <a:gd name="connsiteX3756" fmla="*/ 5565775 w 9045577"/>
              <a:gd name="connsiteY3756" fmla="*/ 2292351 h 4510089"/>
              <a:gd name="connsiteX3757" fmla="*/ 5543550 w 9045577"/>
              <a:gd name="connsiteY3757" fmla="*/ 2312989 h 4510089"/>
              <a:gd name="connsiteX3758" fmla="*/ 5521325 w 9045577"/>
              <a:gd name="connsiteY3758" fmla="*/ 2292351 h 4510089"/>
              <a:gd name="connsiteX3759" fmla="*/ 5543550 w 9045577"/>
              <a:gd name="connsiteY3759" fmla="*/ 2271713 h 4510089"/>
              <a:gd name="connsiteX3760" fmla="*/ 5465763 w 9045577"/>
              <a:gd name="connsiteY3760" fmla="*/ 2271713 h 4510089"/>
              <a:gd name="connsiteX3761" fmla="*/ 5486401 w 9045577"/>
              <a:gd name="connsiteY3761" fmla="*/ 2292351 h 4510089"/>
              <a:gd name="connsiteX3762" fmla="*/ 5465763 w 9045577"/>
              <a:gd name="connsiteY3762" fmla="*/ 2312989 h 4510089"/>
              <a:gd name="connsiteX3763" fmla="*/ 5445125 w 9045577"/>
              <a:gd name="connsiteY3763" fmla="*/ 2292351 h 4510089"/>
              <a:gd name="connsiteX3764" fmla="*/ 5465763 w 9045577"/>
              <a:gd name="connsiteY3764" fmla="*/ 2271713 h 4510089"/>
              <a:gd name="connsiteX3765" fmla="*/ 5391151 w 9045577"/>
              <a:gd name="connsiteY3765" fmla="*/ 2271713 h 4510089"/>
              <a:gd name="connsiteX3766" fmla="*/ 5411789 w 9045577"/>
              <a:gd name="connsiteY3766" fmla="*/ 2292351 h 4510089"/>
              <a:gd name="connsiteX3767" fmla="*/ 5391151 w 9045577"/>
              <a:gd name="connsiteY3767" fmla="*/ 2312989 h 4510089"/>
              <a:gd name="connsiteX3768" fmla="*/ 5370513 w 9045577"/>
              <a:gd name="connsiteY3768" fmla="*/ 2292351 h 4510089"/>
              <a:gd name="connsiteX3769" fmla="*/ 5391151 w 9045577"/>
              <a:gd name="connsiteY3769" fmla="*/ 2271713 h 4510089"/>
              <a:gd name="connsiteX3770" fmla="*/ 5316538 w 9045577"/>
              <a:gd name="connsiteY3770" fmla="*/ 2271713 h 4510089"/>
              <a:gd name="connsiteX3771" fmla="*/ 5337176 w 9045577"/>
              <a:gd name="connsiteY3771" fmla="*/ 2292351 h 4510089"/>
              <a:gd name="connsiteX3772" fmla="*/ 5316538 w 9045577"/>
              <a:gd name="connsiteY3772" fmla="*/ 2312989 h 4510089"/>
              <a:gd name="connsiteX3773" fmla="*/ 5295900 w 9045577"/>
              <a:gd name="connsiteY3773" fmla="*/ 2292351 h 4510089"/>
              <a:gd name="connsiteX3774" fmla="*/ 5316538 w 9045577"/>
              <a:gd name="connsiteY3774" fmla="*/ 2271713 h 4510089"/>
              <a:gd name="connsiteX3775" fmla="*/ 5241926 w 9045577"/>
              <a:gd name="connsiteY3775" fmla="*/ 2271713 h 4510089"/>
              <a:gd name="connsiteX3776" fmla="*/ 5262564 w 9045577"/>
              <a:gd name="connsiteY3776" fmla="*/ 2292351 h 4510089"/>
              <a:gd name="connsiteX3777" fmla="*/ 5241926 w 9045577"/>
              <a:gd name="connsiteY3777" fmla="*/ 2312989 h 4510089"/>
              <a:gd name="connsiteX3778" fmla="*/ 5221288 w 9045577"/>
              <a:gd name="connsiteY3778" fmla="*/ 2292351 h 4510089"/>
              <a:gd name="connsiteX3779" fmla="*/ 5241926 w 9045577"/>
              <a:gd name="connsiteY3779" fmla="*/ 2271713 h 4510089"/>
              <a:gd name="connsiteX3780" fmla="*/ 5089525 w 9045577"/>
              <a:gd name="connsiteY3780" fmla="*/ 2271713 h 4510089"/>
              <a:gd name="connsiteX3781" fmla="*/ 5111750 w 9045577"/>
              <a:gd name="connsiteY3781" fmla="*/ 2292351 h 4510089"/>
              <a:gd name="connsiteX3782" fmla="*/ 5089525 w 9045577"/>
              <a:gd name="connsiteY3782" fmla="*/ 2312989 h 4510089"/>
              <a:gd name="connsiteX3783" fmla="*/ 5067300 w 9045577"/>
              <a:gd name="connsiteY3783" fmla="*/ 2292351 h 4510089"/>
              <a:gd name="connsiteX3784" fmla="*/ 5089525 w 9045577"/>
              <a:gd name="connsiteY3784" fmla="*/ 2271713 h 4510089"/>
              <a:gd name="connsiteX3785" fmla="*/ 5014119 w 9045577"/>
              <a:gd name="connsiteY3785" fmla="*/ 2271713 h 4510089"/>
              <a:gd name="connsiteX3786" fmla="*/ 5037138 w 9045577"/>
              <a:gd name="connsiteY3786" fmla="*/ 2292351 h 4510089"/>
              <a:gd name="connsiteX3787" fmla="*/ 5014119 w 9045577"/>
              <a:gd name="connsiteY3787" fmla="*/ 2312989 h 4510089"/>
              <a:gd name="connsiteX3788" fmla="*/ 4991100 w 9045577"/>
              <a:gd name="connsiteY3788" fmla="*/ 2292351 h 4510089"/>
              <a:gd name="connsiteX3789" fmla="*/ 5014119 w 9045577"/>
              <a:gd name="connsiteY3789" fmla="*/ 2271713 h 4510089"/>
              <a:gd name="connsiteX3790" fmla="*/ 4937126 w 9045577"/>
              <a:gd name="connsiteY3790" fmla="*/ 2271713 h 4510089"/>
              <a:gd name="connsiteX3791" fmla="*/ 4957764 w 9045577"/>
              <a:gd name="connsiteY3791" fmla="*/ 2292351 h 4510089"/>
              <a:gd name="connsiteX3792" fmla="*/ 4937126 w 9045577"/>
              <a:gd name="connsiteY3792" fmla="*/ 2312989 h 4510089"/>
              <a:gd name="connsiteX3793" fmla="*/ 4916488 w 9045577"/>
              <a:gd name="connsiteY3793" fmla="*/ 2292351 h 4510089"/>
              <a:gd name="connsiteX3794" fmla="*/ 4937126 w 9045577"/>
              <a:gd name="connsiteY3794" fmla="*/ 2271713 h 4510089"/>
              <a:gd name="connsiteX3795" fmla="*/ 4862513 w 9045577"/>
              <a:gd name="connsiteY3795" fmla="*/ 2271713 h 4510089"/>
              <a:gd name="connsiteX3796" fmla="*/ 4883151 w 9045577"/>
              <a:gd name="connsiteY3796" fmla="*/ 2292351 h 4510089"/>
              <a:gd name="connsiteX3797" fmla="*/ 4862513 w 9045577"/>
              <a:gd name="connsiteY3797" fmla="*/ 2312989 h 4510089"/>
              <a:gd name="connsiteX3798" fmla="*/ 4841875 w 9045577"/>
              <a:gd name="connsiteY3798" fmla="*/ 2292351 h 4510089"/>
              <a:gd name="connsiteX3799" fmla="*/ 4862513 w 9045577"/>
              <a:gd name="connsiteY3799" fmla="*/ 2271713 h 4510089"/>
              <a:gd name="connsiteX3800" fmla="*/ 4786313 w 9045577"/>
              <a:gd name="connsiteY3800" fmla="*/ 2271713 h 4510089"/>
              <a:gd name="connsiteX3801" fmla="*/ 4806951 w 9045577"/>
              <a:gd name="connsiteY3801" fmla="*/ 2292351 h 4510089"/>
              <a:gd name="connsiteX3802" fmla="*/ 4786313 w 9045577"/>
              <a:gd name="connsiteY3802" fmla="*/ 2312989 h 4510089"/>
              <a:gd name="connsiteX3803" fmla="*/ 4765675 w 9045577"/>
              <a:gd name="connsiteY3803" fmla="*/ 2292351 h 4510089"/>
              <a:gd name="connsiteX3804" fmla="*/ 4786313 w 9045577"/>
              <a:gd name="connsiteY3804" fmla="*/ 2271713 h 4510089"/>
              <a:gd name="connsiteX3805" fmla="*/ 4710113 w 9045577"/>
              <a:gd name="connsiteY3805" fmla="*/ 2271713 h 4510089"/>
              <a:gd name="connsiteX3806" fmla="*/ 4732338 w 9045577"/>
              <a:gd name="connsiteY3806" fmla="*/ 2292351 h 4510089"/>
              <a:gd name="connsiteX3807" fmla="*/ 4710113 w 9045577"/>
              <a:gd name="connsiteY3807" fmla="*/ 2312989 h 4510089"/>
              <a:gd name="connsiteX3808" fmla="*/ 4687888 w 9045577"/>
              <a:gd name="connsiteY3808" fmla="*/ 2292351 h 4510089"/>
              <a:gd name="connsiteX3809" fmla="*/ 4710113 w 9045577"/>
              <a:gd name="connsiteY3809" fmla="*/ 2271713 h 4510089"/>
              <a:gd name="connsiteX3810" fmla="*/ 4635500 w 9045577"/>
              <a:gd name="connsiteY3810" fmla="*/ 2271713 h 4510089"/>
              <a:gd name="connsiteX3811" fmla="*/ 4657725 w 9045577"/>
              <a:gd name="connsiteY3811" fmla="*/ 2292351 h 4510089"/>
              <a:gd name="connsiteX3812" fmla="*/ 4635500 w 9045577"/>
              <a:gd name="connsiteY3812" fmla="*/ 2312989 h 4510089"/>
              <a:gd name="connsiteX3813" fmla="*/ 4613275 w 9045577"/>
              <a:gd name="connsiteY3813" fmla="*/ 2292351 h 4510089"/>
              <a:gd name="connsiteX3814" fmla="*/ 4635500 w 9045577"/>
              <a:gd name="connsiteY3814" fmla="*/ 2271713 h 4510089"/>
              <a:gd name="connsiteX3815" fmla="*/ 4560094 w 9045577"/>
              <a:gd name="connsiteY3815" fmla="*/ 2271713 h 4510089"/>
              <a:gd name="connsiteX3816" fmla="*/ 4583113 w 9045577"/>
              <a:gd name="connsiteY3816" fmla="*/ 2292351 h 4510089"/>
              <a:gd name="connsiteX3817" fmla="*/ 4560094 w 9045577"/>
              <a:gd name="connsiteY3817" fmla="*/ 2312989 h 4510089"/>
              <a:gd name="connsiteX3818" fmla="*/ 4537075 w 9045577"/>
              <a:gd name="connsiteY3818" fmla="*/ 2292351 h 4510089"/>
              <a:gd name="connsiteX3819" fmla="*/ 4560094 w 9045577"/>
              <a:gd name="connsiteY3819" fmla="*/ 2271713 h 4510089"/>
              <a:gd name="connsiteX3820" fmla="*/ 4483101 w 9045577"/>
              <a:gd name="connsiteY3820" fmla="*/ 2271713 h 4510089"/>
              <a:gd name="connsiteX3821" fmla="*/ 4503739 w 9045577"/>
              <a:gd name="connsiteY3821" fmla="*/ 2292351 h 4510089"/>
              <a:gd name="connsiteX3822" fmla="*/ 4483101 w 9045577"/>
              <a:gd name="connsiteY3822" fmla="*/ 2312989 h 4510089"/>
              <a:gd name="connsiteX3823" fmla="*/ 4462463 w 9045577"/>
              <a:gd name="connsiteY3823" fmla="*/ 2292351 h 4510089"/>
              <a:gd name="connsiteX3824" fmla="*/ 4483101 w 9045577"/>
              <a:gd name="connsiteY3824" fmla="*/ 2271713 h 4510089"/>
              <a:gd name="connsiteX3825" fmla="*/ 4408488 w 9045577"/>
              <a:gd name="connsiteY3825" fmla="*/ 2271713 h 4510089"/>
              <a:gd name="connsiteX3826" fmla="*/ 4429126 w 9045577"/>
              <a:gd name="connsiteY3826" fmla="*/ 2292351 h 4510089"/>
              <a:gd name="connsiteX3827" fmla="*/ 4408488 w 9045577"/>
              <a:gd name="connsiteY3827" fmla="*/ 2312989 h 4510089"/>
              <a:gd name="connsiteX3828" fmla="*/ 4387850 w 9045577"/>
              <a:gd name="connsiteY3828" fmla="*/ 2292351 h 4510089"/>
              <a:gd name="connsiteX3829" fmla="*/ 4408488 w 9045577"/>
              <a:gd name="connsiteY3829" fmla="*/ 2271713 h 4510089"/>
              <a:gd name="connsiteX3830" fmla="*/ 4332288 w 9045577"/>
              <a:gd name="connsiteY3830" fmla="*/ 2271713 h 4510089"/>
              <a:gd name="connsiteX3831" fmla="*/ 4352926 w 9045577"/>
              <a:gd name="connsiteY3831" fmla="*/ 2292351 h 4510089"/>
              <a:gd name="connsiteX3832" fmla="*/ 4332288 w 9045577"/>
              <a:gd name="connsiteY3832" fmla="*/ 2312989 h 4510089"/>
              <a:gd name="connsiteX3833" fmla="*/ 4311650 w 9045577"/>
              <a:gd name="connsiteY3833" fmla="*/ 2292351 h 4510089"/>
              <a:gd name="connsiteX3834" fmla="*/ 4332288 w 9045577"/>
              <a:gd name="connsiteY3834" fmla="*/ 2271713 h 4510089"/>
              <a:gd name="connsiteX3835" fmla="*/ 4257676 w 9045577"/>
              <a:gd name="connsiteY3835" fmla="*/ 2271713 h 4510089"/>
              <a:gd name="connsiteX3836" fmla="*/ 4278314 w 9045577"/>
              <a:gd name="connsiteY3836" fmla="*/ 2292351 h 4510089"/>
              <a:gd name="connsiteX3837" fmla="*/ 4257676 w 9045577"/>
              <a:gd name="connsiteY3837" fmla="*/ 2312989 h 4510089"/>
              <a:gd name="connsiteX3838" fmla="*/ 4237038 w 9045577"/>
              <a:gd name="connsiteY3838" fmla="*/ 2292351 h 4510089"/>
              <a:gd name="connsiteX3839" fmla="*/ 4257676 w 9045577"/>
              <a:gd name="connsiteY3839" fmla="*/ 2271713 h 4510089"/>
              <a:gd name="connsiteX3840" fmla="*/ 4180681 w 9045577"/>
              <a:gd name="connsiteY3840" fmla="*/ 2271713 h 4510089"/>
              <a:gd name="connsiteX3841" fmla="*/ 4203700 w 9045577"/>
              <a:gd name="connsiteY3841" fmla="*/ 2292351 h 4510089"/>
              <a:gd name="connsiteX3842" fmla="*/ 4180681 w 9045577"/>
              <a:gd name="connsiteY3842" fmla="*/ 2312989 h 4510089"/>
              <a:gd name="connsiteX3843" fmla="*/ 4157662 w 9045577"/>
              <a:gd name="connsiteY3843" fmla="*/ 2292351 h 4510089"/>
              <a:gd name="connsiteX3844" fmla="*/ 4180681 w 9045577"/>
              <a:gd name="connsiteY3844" fmla="*/ 2271713 h 4510089"/>
              <a:gd name="connsiteX3845" fmla="*/ 4106069 w 9045577"/>
              <a:gd name="connsiteY3845" fmla="*/ 2271713 h 4510089"/>
              <a:gd name="connsiteX3846" fmla="*/ 4129088 w 9045577"/>
              <a:gd name="connsiteY3846" fmla="*/ 2292351 h 4510089"/>
              <a:gd name="connsiteX3847" fmla="*/ 4106069 w 9045577"/>
              <a:gd name="connsiteY3847" fmla="*/ 2312989 h 4510089"/>
              <a:gd name="connsiteX3848" fmla="*/ 4083050 w 9045577"/>
              <a:gd name="connsiteY3848" fmla="*/ 2292351 h 4510089"/>
              <a:gd name="connsiteX3849" fmla="*/ 4106069 w 9045577"/>
              <a:gd name="connsiteY3849" fmla="*/ 2271713 h 4510089"/>
              <a:gd name="connsiteX3850" fmla="*/ 4029075 w 9045577"/>
              <a:gd name="connsiteY3850" fmla="*/ 2271713 h 4510089"/>
              <a:gd name="connsiteX3851" fmla="*/ 4049713 w 9045577"/>
              <a:gd name="connsiteY3851" fmla="*/ 2292351 h 4510089"/>
              <a:gd name="connsiteX3852" fmla="*/ 4029075 w 9045577"/>
              <a:gd name="connsiteY3852" fmla="*/ 2312989 h 4510089"/>
              <a:gd name="connsiteX3853" fmla="*/ 4008437 w 9045577"/>
              <a:gd name="connsiteY3853" fmla="*/ 2292351 h 4510089"/>
              <a:gd name="connsiteX3854" fmla="*/ 4029075 w 9045577"/>
              <a:gd name="connsiteY3854" fmla="*/ 2271713 h 4510089"/>
              <a:gd name="connsiteX3855" fmla="*/ 3954463 w 9045577"/>
              <a:gd name="connsiteY3855" fmla="*/ 2271713 h 4510089"/>
              <a:gd name="connsiteX3856" fmla="*/ 3975101 w 9045577"/>
              <a:gd name="connsiteY3856" fmla="*/ 2292351 h 4510089"/>
              <a:gd name="connsiteX3857" fmla="*/ 3954463 w 9045577"/>
              <a:gd name="connsiteY3857" fmla="*/ 2312989 h 4510089"/>
              <a:gd name="connsiteX3858" fmla="*/ 3933825 w 9045577"/>
              <a:gd name="connsiteY3858" fmla="*/ 2292351 h 4510089"/>
              <a:gd name="connsiteX3859" fmla="*/ 3954463 w 9045577"/>
              <a:gd name="connsiteY3859" fmla="*/ 2271713 h 4510089"/>
              <a:gd name="connsiteX3860" fmla="*/ 3878263 w 9045577"/>
              <a:gd name="connsiteY3860" fmla="*/ 2271713 h 4510089"/>
              <a:gd name="connsiteX3861" fmla="*/ 3898901 w 9045577"/>
              <a:gd name="connsiteY3861" fmla="*/ 2292351 h 4510089"/>
              <a:gd name="connsiteX3862" fmla="*/ 3878263 w 9045577"/>
              <a:gd name="connsiteY3862" fmla="*/ 2312989 h 4510089"/>
              <a:gd name="connsiteX3863" fmla="*/ 3857625 w 9045577"/>
              <a:gd name="connsiteY3863" fmla="*/ 2292351 h 4510089"/>
              <a:gd name="connsiteX3864" fmla="*/ 3878263 w 9045577"/>
              <a:gd name="connsiteY3864" fmla="*/ 2271713 h 4510089"/>
              <a:gd name="connsiteX3865" fmla="*/ 1759753 w 9045577"/>
              <a:gd name="connsiteY3865" fmla="*/ 2271713 h 4510089"/>
              <a:gd name="connsiteX3866" fmla="*/ 1782770 w 9045577"/>
              <a:gd name="connsiteY3866" fmla="*/ 2292351 h 4510089"/>
              <a:gd name="connsiteX3867" fmla="*/ 1759753 w 9045577"/>
              <a:gd name="connsiteY3867" fmla="*/ 2312989 h 4510089"/>
              <a:gd name="connsiteX3868" fmla="*/ 1736733 w 9045577"/>
              <a:gd name="connsiteY3868" fmla="*/ 2292351 h 4510089"/>
              <a:gd name="connsiteX3869" fmla="*/ 1759753 w 9045577"/>
              <a:gd name="connsiteY3869" fmla="*/ 2271713 h 4510089"/>
              <a:gd name="connsiteX3870" fmla="*/ 1682762 w 9045577"/>
              <a:gd name="connsiteY3870" fmla="*/ 2271713 h 4510089"/>
              <a:gd name="connsiteX3871" fmla="*/ 1703399 w 9045577"/>
              <a:gd name="connsiteY3871" fmla="*/ 2292351 h 4510089"/>
              <a:gd name="connsiteX3872" fmla="*/ 1682762 w 9045577"/>
              <a:gd name="connsiteY3872" fmla="*/ 2312989 h 4510089"/>
              <a:gd name="connsiteX3873" fmla="*/ 1662121 w 9045577"/>
              <a:gd name="connsiteY3873" fmla="*/ 2292351 h 4510089"/>
              <a:gd name="connsiteX3874" fmla="*/ 1682762 w 9045577"/>
              <a:gd name="connsiteY3874" fmla="*/ 2271713 h 4510089"/>
              <a:gd name="connsiteX3875" fmla="*/ 1608149 w 9045577"/>
              <a:gd name="connsiteY3875" fmla="*/ 2271713 h 4510089"/>
              <a:gd name="connsiteX3876" fmla="*/ 1628786 w 9045577"/>
              <a:gd name="connsiteY3876" fmla="*/ 2292351 h 4510089"/>
              <a:gd name="connsiteX3877" fmla="*/ 1608149 w 9045577"/>
              <a:gd name="connsiteY3877" fmla="*/ 2312989 h 4510089"/>
              <a:gd name="connsiteX3878" fmla="*/ 1587507 w 9045577"/>
              <a:gd name="connsiteY3878" fmla="*/ 2292351 h 4510089"/>
              <a:gd name="connsiteX3879" fmla="*/ 1608149 w 9045577"/>
              <a:gd name="connsiteY3879" fmla="*/ 2271713 h 4510089"/>
              <a:gd name="connsiteX3880" fmla="*/ 1531950 w 9045577"/>
              <a:gd name="connsiteY3880" fmla="*/ 2271713 h 4510089"/>
              <a:gd name="connsiteX3881" fmla="*/ 1552581 w 9045577"/>
              <a:gd name="connsiteY3881" fmla="*/ 2292351 h 4510089"/>
              <a:gd name="connsiteX3882" fmla="*/ 1531950 w 9045577"/>
              <a:gd name="connsiteY3882" fmla="*/ 2312989 h 4510089"/>
              <a:gd name="connsiteX3883" fmla="*/ 1511308 w 9045577"/>
              <a:gd name="connsiteY3883" fmla="*/ 2292351 h 4510089"/>
              <a:gd name="connsiteX3884" fmla="*/ 1531950 w 9045577"/>
              <a:gd name="connsiteY3884" fmla="*/ 2271713 h 4510089"/>
              <a:gd name="connsiteX3885" fmla="*/ 1457338 w 9045577"/>
              <a:gd name="connsiteY3885" fmla="*/ 2271713 h 4510089"/>
              <a:gd name="connsiteX3886" fmla="*/ 1477974 w 9045577"/>
              <a:gd name="connsiteY3886" fmla="*/ 2292351 h 4510089"/>
              <a:gd name="connsiteX3887" fmla="*/ 1457338 w 9045577"/>
              <a:gd name="connsiteY3887" fmla="*/ 2312989 h 4510089"/>
              <a:gd name="connsiteX3888" fmla="*/ 1436696 w 9045577"/>
              <a:gd name="connsiteY3888" fmla="*/ 2292351 h 4510089"/>
              <a:gd name="connsiteX3889" fmla="*/ 1457338 w 9045577"/>
              <a:gd name="connsiteY3889" fmla="*/ 2271713 h 4510089"/>
              <a:gd name="connsiteX3890" fmla="*/ 7510463 w 9045577"/>
              <a:gd name="connsiteY3890" fmla="*/ 2197101 h 4510089"/>
              <a:gd name="connsiteX3891" fmla="*/ 7532688 w 9045577"/>
              <a:gd name="connsiteY3891" fmla="*/ 2217739 h 4510089"/>
              <a:gd name="connsiteX3892" fmla="*/ 7510463 w 9045577"/>
              <a:gd name="connsiteY3892" fmla="*/ 2238377 h 4510089"/>
              <a:gd name="connsiteX3893" fmla="*/ 7488238 w 9045577"/>
              <a:gd name="connsiteY3893" fmla="*/ 2217739 h 4510089"/>
              <a:gd name="connsiteX3894" fmla="*/ 7510463 w 9045577"/>
              <a:gd name="connsiteY3894" fmla="*/ 2197101 h 4510089"/>
              <a:gd name="connsiteX3895" fmla="*/ 7283451 w 9045577"/>
              <a:gd name="connsiteY3895" fmla="*/ 2197101 h 4510089"/>
              <a:gd name="connsiteX3896" fmla="*/ 7304089 w 9045577"/>
              <a:gd name="connsiteY3896" fmla="*/ 2217739 h 4510089"/>
              <a:gd name="connsiteX3897" fmla="*/ 7283451 w 9045577"/>
              <a:gd name="connsiteY3897" fmla="*/ 2238377 h 4510089"/>
              <a:gd name="connsiteX3898" fmla="*/ 7262813 w 9045577"/>
              <a:gd name="connsiteY3898" fmla="*/ 2217739 h 4510089"/>
              <a:gd name="connsiteX3899" fmla="*/ 7283451 w 9045577"/>
              <a:gd name="connsiteY3899" fmla="*/ 2197101 h 4510089"/>
              <a:gd name="connsiteX3900" fmla="*/ 6753226 w 9045577"/>
              <a:gd name="connsiteY3900" fmla="*/ 2197101 h 4510089"/>
              <a:gd name="connsiteX3901" fmla="*/ 6773864 w 9045577"/>
              <a:gd name="connsiteY3901" fmla="*/ 2217739 h 4510089"/>
              <a:gd name="connsiteX3902" fmla="*/ 6753226 w 9045577"/>
              <a:gd name="connsiteY3902" fmla="*/ 2238377 h 4510089"/>
              <a:gd name="connsiteX3903" fmla="*/ 6732588 w 9045577"/>
              <a:gd name="connsiteY3903" fmla="*/ 2217739 h 4510089"/>
              <a:gd name="connsiteX3904" fmla="*/ 6753226 w 9045577"/>
              <a:gd name="connsiteY3904" fmla="*/ 2197101 h 4510089"/>
              <a:gd name="connsiteX3905" fmla="*/ 6678613 w 9045577"/>
              <a:gd name="connsiteY3905" fmla="*/ 2197101 h 4510089"/>
              <a:gd name="connsiteX3906" fmla="*/ 6699251 w 9045577"/>
              <a:gd name="connsiteY3906" fmla="*/ 2217739 h 4510089"/>
              <a:gd name="connsiteX3907" fmla="*/ 6678613 w 9045577"/>
              <a:gd name="connsiteY3907" fmla="*/ 2238377 h 4510089"/>
              <a:gd name="connsiteX3908" fmla="*/ 6657975 w 9045577"/>
              <a:gd name="connsiteY3908" fmla="*/ 2217739 h 4510089"/>
              <a:gd name="connsiteX3909" fmla="*/ 6678613 w 9045577"/>
              <a:gd name="connsiteY3909" fmla="*/ 2197101 h 4510089"/>
              <a:gd name="connsiteX3910" fmla="*/ 6602413 w 9045577"/>
              <a:gd name="connsiteY3910" fmla="*/ 2197101 h 4510089"/>
              <a:gd name="connsiteX3911" fmla="*/ 6624638 w 9045577"/>
              <a:gd name="connsiteY3911" fmla="*/ 2217739 h 4510089"/>
              <a:gd name="connsiteX3912" fmla="*/ 6602413 w 9045577"/>
              <a:gd name="connsiteY3912" fmla="*/ 2238377 h 4510089"/>
              <a:gd name="connsiteX3913" fmla="*/ 6580188 w 9045577"/>
              <a:gd name="connsiteY3913" fmla="*/ 2217739 h 4510089"/>
              <a:gd name="connsiteX3914" fmla="*/ 6602413 w 9045577"/>
              <a:gd name="connsiteY3914" fmla="*/ 2197101 h 4510089"/>
              <a:gd name="connsiteX3915" fmla="*/ 6527007 w 9045577"/>
              <a:gd name="connsiteY3915" fmla="*/ 2197101 h 4510089"/>
              <a:gd name="connsiteX3916" fmla="*/ 6550026 w 9045577"/>
              <a:gd name="connsiteY3916" fmla="*/ 2217739 h 4510089"/>
              <a:gd name="connsiteX3917" fmla="*/ 6527007 w 9045577"/>
              <a:gd name="connsiteY3917" fmla="*/ 2238377 h 4510089"/>
              <a:gd name="connsiteX3918" fmla="*/ 6503988 w 9045577"/>
              <a:gd name="connsiteY3918" fmla="*/ 2217739 h 4510089"/>
              <a:gd name="connsiteX3919" fmla="*/ 6527007 w 9045577"/>
              <a:gd name="connsiteY3919" fmla="*/ 2197101 h 4510089"/>
              <a:gd name="connsiteX3920" fmla="*/ 6451600 w 9045577"/>
              <a:gd name="connsiteY3920" fmla="*/ 2197101 h 4510089"/>
              <a:gd name="connsiteX3921" fmla="*/ 6473825 w 9045577"/>
              <a:gd name="connsiteY3921" fmla="*/ 2217739 h 4510089"/>
              <a:gd name="connsiteX3922" fmla="*/ 6451600 w 9045577"/>
              <a:gd name="connsiteY3922" fmla="*/ 2238377 h 4510089"/>
              <a:gd name="connsiteX3923" fmla="*/ 6429375 w 9045577"/>
              <a:gd name="connsiteY3923" fmla="*/ 2217739 h 4510089"/>
              <a:gd name="connsiteX3924" fmla="*/ 6451600 w 9045577"/>
              <a:gd name="connsiteY3924" fmla="*/ 2197101 h 4510089"/>
              <a:gd name="connsiteX3925" fmla="*/ 6375401 w 9045577"/>
              <a:gd name="connsiteY3925" fmla="*/ 2197101 h 4510089"/>
              <a:gd name="connsiteX3926" fmla="*/ 6396039 w 9045577"/>
              <a:gd name="connsiteY3926" fmla="*/ 2217739 h 4510089"/>
              <a:gd name="connsiteX3927" fmla="*/ 6375401 w 9045577"/>
              <a:gd name="connsiteY3927" fmla="*/ 2238377 h 4510089"/>
              <a:gd name="connsiteX3928" fmla="*/ 6354763 w 9045577"/>
              <a:gd name="connsiteY3928" fmla="*/ 2217739 h 4510089"/>
              <a:gd name="connsiteX3929" fmla="*/ 6375401 w 9045577"/>
              <a:gd name="connsiteY3929" fmla="*/ 2197101 h 4510089"/>
              <a:gd name="connsiteX3930" fmla="*/ 6299201 w 9045577"/>
              <a:gd name="connsiteY3930" fmla="*/ 2197101 h 4510089"/>
              <a:gd name="connsiteX3931" fmla="*/ 6319839 w 9045577"/>
              <a:gd name="connsiteY3931" fmla="*/ 2217739 h 4510089"/>
              <a:gd name="connsiteX3932" fmla="*/ 6299201 w 9045577"/>
              <a:gd name="connsiteY3932" fmla="*/ 2238377 h 4510089"/>
              <a:gd name="connsiteX3933" fmla="*/ 6278563 w 9045577"/>
              <a:gd name="connsiteY3933" fmla="*/ 2217739 h 4510089"/>
              <a:gd name="connsiteX3934" fmla="*/ 6299201 w 9045577"/>
              <a:gd name="connsiteY3934" fmla="*/ 2197101 h 4510089"/>
              <a:gd name="connsiteX3935" fmla="*/ 6224588 w 9045577"/>
              <a:gd name="connsiteY3935" fmla="*/ 2197101 h 4510089"/>
              <a:gd name="connsiteX3936" fmla="*/ 6245226 w 9045577"/>
              <a:gd name="connsiteY3936" fmla="*/ 2217739 h 4510089"/>
              <a:gd name="connsiteX3937" fmla="*/ 6224588 w 9045577"/>
              <a:gd name="connsiteY3937" fmla="*/ 2238377 h 4510089"/>
              <a:gd name="connsiteX3938" fmla="*/ 6203950 w 9045577"/>
              <a:gd name="connsiteY3938" fmla="*/ 2217739 h 4510089"/>
              <a:gd name="connsiteX3939" fmla="*/ 6224588 w 9045577"/>
              <a:gd name="connsiteY3939" fmla="*/ 2197101 h 4510089"/>
              <a:gd name="connsiteX3940" fmla="*/ 6149976 w 9045577"/>
              <a:gd name="connsiteY3940" fmla="*/ 2197101 h 4510089"/>
              <a:gd name="connsiteX3941" fmla="*/ 6170614 w 9045577"/>
              <a:gd name="connsiteY3941" fmla="*/ 2217739 h 4510089"/>
              <a:gd name="connsiteX3942" fmla="*/ 6149976 w 9045577"/>
              <a:gd name="connsiteY3942" fmla="*/ 2238377 h 4510089"/>
              <a:gd name="connsiteX3943" fmla="*/ 6129338 w 9045577"/>
              <a:gd name="connsiteY3943" fmla="*/ 2217739 h 4510089"/>
              <a:gd name="connsiteX3944" fmla="*/ 6149976 w 9045577"/>
              <a:gd name="connsiteY3944" fmla="*/ 2197101 h 4510089"/>
              <a:gd name="connsiteX3945" fmla="*/ 6072982 w 9045577"/>
              <a:gd name="connsiteY3945" fmla="*/ 2197101 h 4510089"/>
              <a:gd name="connsiteX3946" fmla="*/ 6096001 w 9045577"/>
              <a:gd name="connsiteY3946" fmla="*/ 2217739 h 4510089"/>
              <a:gd name="connsiteX3947" fmla="*/ 6072982 w 9045577"/>
              <a:gd name="connsiteY3947" fmla="*/ 2238377 h 4510089"/>
              <a:gd name="connsiteX3948" fmla="*/ 6049963 w 9045577"/>
              <a:gd name="connsiteY3948" fmla="*/ 2217739 h 4510089"/>
              <a:gd name="connsiteX3949" fmla="*/ 6072982 w 9045577"/>
              <a:gd name="connsiteY3949" fmla="*/ 2197101 h 4510089"/>
              <a:gd name="connsiteX3950" fmla="*/ 5997575 w 9045577"/>
              <a:gd name="connsiteY3950" fmla="*/ 2197101 h 4510089"/>
              <a:gd name="connsiteX3951" fmla="*/ 6019800 w 9045577"/>
              <a:gd name="connsiteY3951" fmla="*/ 2217739 h 4510089"/>
              <a:gd name="connsiteX3952" fmla="*/ 5997575 w 9045577"/>
              <a:gd name="connsiteY3952" fmla="*/ 2238377 h 4510089"/>
              <a:gd name="connsiteX3953" fmla="*/ 5975350 w 9045577"/>
              <a:gd name="connsiteY3953" fmla="*/ 2217739 h 4510089"/>
              <a:gd name="connsiteX3954" fmla="*/ 5997575 w 9045577"/>
              <a:gd name="connsiteY3954" fmla="*/ 2197101 h 4510089"/>
              <a:gd name="connsiteX3955" fmla="*/ 5921376 w 9045577"/>
              <a:gd name="connsiteY3955" fmla="*/ 2197101 h 4510089"/>
              <a:gd name="connsiteX3956" fmla="*/ 5942014 w 9045577"/>
              <a:gd name="connsiteY3956" fmla="*/ 2217739 h 4510089"/>
              <a:gd name="connsiteX3957" fmla="*/ 5921376 w 9045577"/>
              <a:gd name="connsiteY3957" fmla="*/ 2238377 h 4510089"/>
              <a:gd name="connsiteX3958" fmla="*/ 5900738 w 9045577"/>
              <a:gd name="connsiteY3958" fmla="*/ 2217739 h 4510089"/>
              <a:gd name="connsiteX3959" fmla="*/ 5921376 w 9045577"/>
              <a:gd name="connsiteY3959" fmla="*/ 2197101 h 4510089"/>
              <a:gd name="connsiteX3960" fmla="*/ 5845176 w 9045577"/>
              <a:gd name="connsiteY3960" fmla="*/ 2197101 h 4510089"/>
              <a:gd name="connsiteX3961" fmla="*/ 5865814 w 9045577"/>
              <a:gd name="connsiteY3961" fmla="*/ 2217739 h 4510089"/>
              <a:gd name="connsiteX3962" fmla="*/ 5845176 w 9045577"/>
              <a:gd name="connsiteY3962" fmla="*/ 2238377 h 4510089"/>
              <a:gd name="connsiteX3963" fmla="*/ 5824538 w 9045577"/>
              <a:gd name="connsiteY3963" fmla="*/ 2217739 h 4510089"/>
              <a:gd name="connsiteX3964" fmla="*/ 5845176 w 9045577"/>
              <a:gd name="connsiteY3964" fmla="*/ 2197101 h 4510089"/>
              <a:gd name="connsiteX3965" fmla="*/ 5770563 w 9045577"/>
              <a:gd name="connsiteY3965" fmla="*/ 2197101 h 4510089"/>
              <a:gd name="connsiteX3966" fmla="*/ 5791201 w 9045577"/>
              <a:gd name="connsiteY3966" fmla="*/ 2217739 h 4510089"/>
              <a:gd name="connsiteX3967" fmla="*/ 5770563 w 9045577"/>
              <a:gd name="connsiteY3967" fmla="*/ 2238377 h 4510089"/>
              <a:gd name="connsiteX3968" fmla="*/ 5749925 w 9045577"/>
              <a:gd name="connsiteY3968" fmla="*/ 2217739 h 4510089"/>
              <a:gd name="connsiteX3969" fmla="*/ 5770563 w 9045577"/>
              <a:gd name="connsiteY3969" fmla="*/ 2197101 h 4510089"/>
              <a:gd name="connsiteX3970" fmla="*/ 5695951 w 9045577"/>
              <a:gd name="connsiteY3970" fmla="*/ 2197101 h 4510089"/>
              <a:gd name="connsiteX3971" fmla="*/ 5716589 w 9045577"/>
              <a:gd name="connsiteY3971" fmla="*/ 2217739 h 4510089"/>
              <a:gd name="connsiteX3972" fmla="*/ 5695951 w 9045577"/>
              <a:gd name="connsiteY3972" fmla="*/ 2238377 h 4510089"/>
              <a:gd name="connsiteX3973" fmla="*/ 5675313 w 9045577"/>
              <a:gd name="connsiteY3973" fmla="*/ 2217739 h 4510089"/>
              <a:gd name="connsiteX3974" fmla="*/ 5695951 w 9045577"/>
              <a:gd name="connsiteY3974" fmla="*/ 2197101 h 4510089"/>
              <a:gd name="connsiteX3975" fmla="*/ 2213779 w 9045577"/>
              <a:gd name="connsiteY3975" fmla="*/ 2197101 h 4510089"/>
              <a:gd name="connsiteX3976" fmla="*/ 2236797 w 9045577"/>
              <a:gd name="connsiteY3976" fmla="*/ 2217739 h 4510089"/>
              <a:gd name="connsiteX3977" fmla="*/ 2213779 w 9045577"/>
              <a:gd name="connsiteY3977" fmla="*/ 2238377 h 4510089"/>
              <a:gd name="connsiteX3978" fmla="*/ 2190756 w 9045577"/>
              <a:gd name="connsiteY3978" fmla="*/ 2217739 h 4510089"/>
              <a:gd name="connsiteX3979" fmla="*/ 2213779 w 9045577"/>
              <a:gd name="connsiteY3979" fmla="*/ 2197101 h 4510089"/>
              <a:gd name="connsiteX3980" fmla="*/ 1759753 w 9045577"/>
              <a:gd name="connsiteY3980" fmla="*/ 2197101 h 4510089"/>
              <a:gd name="connsiteX3981" fmla="*/ 1782770 w 9045577"/>
              <a:gd name="connsiteY3981" fmla="*/ 2217739 h 4510089"/>
              <a:gd name="connsiteX3982" fmla="*/ 1759753 w 9045577"/>
              <a:gd name="connsiteY3982" fmla="*/ 2238377 h 4510089"/>
              <a:gd name="connsiteX3983" fmla="*/ 1736733 w 9045577"/>
              <a:gd name="connsiteY3983" fmla="*/ 2217739 h 4510089"/>
              <a:gd name="connsiteX3984" fmla="*/ 1759753 w 9045577"/>
              <a:gd name="connsiteY3984" fmla="*/ 2197101 h 4510089"/>
              <a:gd name="connsiteX3985" fmla="*/ 1682762 w 9045577"/>
              <a:gd name="connsiteY3985" fmla="*/ 2197101 h 4510089"/>
              <a:gd name="connsiteX3986" fmla="*/ 1703399 w 9045577"/>
              <a:gd name="connsiteY3986" fmla="*/ 2217739 h 4510089"/>
              <a:gd name="connsiteX3987" fmla="*/ 1682762 w 9045577"/>
              <a:gd name="connsiteY3987" fmla="*/ 2238377 h 4510089"/>
              <a:gd name="connsiteX3988" fmla="*/ 1662121 w 9045577"/>
              <a:gd name="connsiteY3988" fmla="*/ 2217739 h 4510089"/>
              <a:gd name="connsiteX3989" fmla="*/ 1682762 w 9045577"/>
              <a:gd name="connsiteY3989" fmla="*/ 2197101 h 4510089"/>
              <a:gd name="connsiteX3990" fmla="*/ 1608149 w 9045577"/>
              <a:gd name="connsiteY3990" fmla="*/ 2197101 h 4510089"/>
              <a:gd name="connsiteX3991" fmla="*/ 1628786 w 9045577"/>
              <a:gd name="connsiteY3991" fmla="*/ 2217739 h 4510089"/>
              <a:gd name="connsiteX3992" fmla="*/ 1608149 w 9045577"/>
              <a:gd name="connsiteY3992" fmla="*/ 2238377 h 4510089"/>
              <a:gd name="connsiteX3993" fmla="*/ 1587507 w 9045577"/>
              <a:gd name="connsiteY3993" fmla="*/ 2217739 h 4510089"/>
              <a:gd name="connsiteX3994" fmla="*/ 1608149 w 9045577"/>
              <a:gd name="connsiteY3994" fmla="*/ 2197101 h 4510089"/>
              <a:gd name="connsiteX3995" fmla="*/ 1531950 w 9045577"/>
              <a:gd name="connsiteY3995" fmla="*/ 2197101 h 4510089"/>
              <a:gd name="connsiteX3996" fmla="*/ 1552581 w 9045577"/>
              <a:gd name="connsiteY3996" fmla="*/ 2217739 h 4510089"/>
              <a:gd name="connsiteX3997" fmla="*/ 1531950 w 9045577"/>
              <a:gd name="connsiteY3997" fmla="*/ 2238377 h 4510089"/>
              <a:gd name="connsiteX3998" fmla="*/ 1511308 w 9045577"/>
              <a:gd name="connsiteY3998" fmla="*/ 2217739 h 4510089"/>
              <a:gd name="connsiteX3999" fmla="*/ 1531950 w 9045577"/>
              <a:gd name="connsiteY3999" fmla="*/ 2197101 h 4510089"/>
              <a:gd name="connsiteX4000" fmla="*/ 1457338 w 9045577"/>
              <a:gd name="connsiteY4000" fmla="*/ 2197101 h 4510089"/>
              <a:gd name="connsiteX4001" fmla="*/ 1477974 w 9045577"/>
              <a:gd name="connsiteY4001" fmla="*/ 2217739 h 4510089"/>
              <a:gd name="connsiteX4002" fmla="*/ 1457338 w 9045577"/>
              <a:gd name="connsiteY4002" fmla="*/ 2238377 h 4510089"/>
              <a:gd name="connsiteX4003" fmla="*/ 1436696 w 9045577"/>
              <a:gd name="connsiteY4003" fmla="*/ 2217739 h 4510089"/>
              <a:gd name="connsiteX4004" fmla="*/ 1457338 w 9045577"/>
              <a:gd name="connsiteY4004" fmla="*/ 2197101 h 4510089"/>
              <a:gd name="connsiteX4005" fmla="*/ 1381135 w 9045577"/>
              <a:gd name="connsiteY4005" fmla="*/ 2197101 h 4510089"/>
              <a:gd name="connsiteX4006" fmla="*/ 1403361 w 9045577"/>
              <a:gd name="connsiteY4006" fmla="*/ 2217739 h 4510089"/>
              <a:gd name="connsiteX4007" fmla="*/ 1381135 w 9045577"/>
              <a:gd name="connsiteY4007" fmla="*/ 2238377 h 4510089"/>
              <a:gd name="connsiteX4008" fmla="*/ 1358908 w 9045577"/>
              <a:gd name="connsiteY4008" fmla="*/ 2217739 h 4510089"/>
              <a:gd name="connsiteX4009" fmla="*/ 1381135 w 9045577"/>
              <a:gd name="connsiteY4009" fmla="*/ 2197101 h 4510089"/>
              <a:gd name="connsiteX4010" fmla="*/ 7208839 w 9045577"/>
              <a:gd name="connsiteY4010" fmla="*/ 2197100 h 4510089"/>
              <a:gd name="connsiteX4011" fmla="*/ 7229477 w 9045577"/>
              <a:gd name="connsiteY4011" fmla="*/ 2217738 h 4510089"/>
              <a:gd name="connsiteX4012" fmla="*/ 7208839 w 9045577"/>
              <a:gd name="connsiteY4012" fmla="*/ 2238376 h 4510089"/>
              <a:gd name="connsiteX4013" fmla="*/ 7188201 w 9045577"/>
              <a:gd name="connsiteY4013" fmla="*/ 2217738 h 4510089"/>
              <a:gd name="connsiteX4014" fmla="*/ 7208839 w 9045577"/>
              <a:gd name="connsiteY4014" fmla="*/ 2197100 h 4510089"/>
              <a:gd name="connsiteX4015" fmla="*/ 7132639 w 9045577"/>
              <a:gd name="connsiteY4015" fmla="*/ 2197100 h 4510089"/>
              <a:gd name="connsiteX4016" fmla="*/ 7153277 w 9045577"/>
              <a:gd name="connsiteY4016" fmla="*/ 2217738 h 4510089"/>
              <a:gd name="connsiteX4017" fmla="*/ 7132639 w 9045577"/>
              <a:gd name="connsiteY4017" fmla="*/ 2238376 h 4510089"/>
              <a:gd name="connsiteX4018" fmla="*/ 7112001 w 9045577"/>
              <a:gd name="connsiteY4018" fmla="*/ 2217738 h 4510089"/>
              <a:gd name="connsiteX4019" fmla="*/ 7132639 w 9045577"/>
              <a:gd name="connsiteY4019" fmla="*/ 2197100 h 4510089"/>
              <a:gd name="connsiteX4020" fmla="*/ 7056438 w 9045577"/>
              <a:gd name="connsiteY4020" fmla="*/ 2197100 h 4510089"/>
              <a:gd name="connsiteX4021" fmla="*/ 7078663 w 9045577"/>
              <a:gd name="connsiteY4021" fmla="*/ 2217738 h 4510089"/>
              <a:gd name="connsiteX4022" fmla="*/ 7056438 w 9045577"/>
              <a:gd name="connsiteY4022" fmla="*/ 2238376 h 4510089"/>
              <a:gd name="connsiteX4023" fmla="*/ 7034213 w 9045577"/>
              <a:gd name="connsiteY4023" fmla="*/ 2217738 h 4510089"/>
              <a:gd name="connsiteX4024" fmla="*/ 7056438 w 9045577"/>
              <a:gd name="connsiteY4024" fmla="*/ 2197100 h 4510089"/>
              <a:gd name="connsiteX4025" fmla="*/ 6981032 w 9045577"/>
              <a:gd name="connsiteY4025" fmla="*/ 2197100 h 4510089"/>
              <a:gd name="connsiteX4026" fmla="*/ 7004051 w 9045577"/>
              <a:gd name="connsiteY4026" fmla="*/ 2217738 h 4510089"/>
              <a:gd name="connsiteX4027" fmla="*/ 6981032 w 9045577"/>
              <a:gd name="connsiteY4027" fmla="*/ 2238376 h 4510089"/>
              <a:gd name="connsiteX4028" fmla="*/ 6958013 w 9045577"/>
              <a:gd name="connsiteY4028" fmla="*/ 2217738 h 4510089"/>
              <a:gd name="connsiteX4029" fmla="*/ 6981032 w 9045577"/>
              <a:gd name="connsiteY4029" fmla="*/ 2197100 h 4510089"/>
              <a:gd name="connsiteX4030" fmla="*/ 6904039 w 9045577"/>
              <a:gd name="connsiteY4030" fmla="*/ 2197100 h 4510089"/>
              <a:gd name="connsiteX4031" fmla="*/ 6924677 w 9045577"/>
              <a:gd name="connsiteY4031" fmla="*/ 2217738 h 4510089"/>
              <a:gd name="connsiteX4032" fmla="*/ 6904039 w 9045577"/>
              <a:gd name="connsiteY4032" fmla="*/ 2238376 h 4510089"/>
              <a:gd name="connsiteX4033" fmla="*/ 6883401 w 9045577"/>
              <a:gd name="connsiteY4033" fmla="*/ 2217738 h 4510089"/>
              <a:gd name="connsiteX4034" fmla="*/ 6904039 w 9045577"/>
              <a:gd name="connsiteY4034" fmla="*/ 2197100 h 4510089"/>
              <a:gd name="connsiteX4035" fmla="*/ 6829426 w 9045577"/>
              <a:gd name="connsiteY4035" fmla="*/ 2197100 h 4510089"/>
              <a:gd name="connsiteX4036" fmla="*/ 6850064 w 9045577"/>
              <a:gd name="connsiteY4036" fmla="*/ 2217738 h 4510089"/>
              <a:gd name="connsiteX4037" fmla="*/ 6829426 w 9045577"/>
              <a:gd name="connsiteY4037" fmla="*/ 2238376 h 4510089"/>
              <a:gd name="connsiteX4038" fmla="*/ 6808788 w 9045577"/>
              <a:gd name="connsiteY4038" fmla="*/ 2217738 h 4510089"/>
              <a:gd name="connsiteX4039" fmla="*/ 6829426 w 9045577"/>
              <a:gd name="connsiteY4039" fmla="*/ 2197100 h 4510089"/>
              <a:gd name="connsiteX4040" fmla="*/ 5618163 w 9045577"/>
              <a:gd name="connsiteY4040" fmla="*/ 2197100 h 4510089"/>
              <a:gd name="connsiteX4041" fmla="*/ 5640388 w 9045577"/>
              <a:gd name="connsiteY4041" fmla="*/ 2217738 h 4510089"/>
              <a:gd name="connsiteX4042" fmla="*/ 5618163 w 9045577"/>
              <a:gd name="connsiteY4042" fmla="*/ 2238376 h 4510089"/>
              <a:gd name="connsiteX4043" fmla="*/ 5595938 w 9045577"/>
              <a:gd name="connsiteY4043" fmla="*/ 2217738 h 4510089"/>
              <a:gd name="connsiteX4044" fmla="*/ 5618163 w 9045577"/>
              <a:gd name="connsiteY4044" fmla="*/ 2197100 h 4510089"/>
              <a:gd name="connsiteX4045" fmla="*/ 5465763 w 9045577"/>
              <a:gd name="connsiteY4045" fmla="*/ 2197100 h 4510089"/>
              <a:gd name="connsiteX4046" fmla="*/ 5486401 w 9045577"/>
              <a:gd name="connsiteY4046" fmla="*/ 2217738 h 4510089"/>
              <a:gd name="connsiteX4047" fmla="*/ 5465763 w 9045577"/>
              <a:gd name="connsiteY4047" fmla="*/ 2238376 h 4510089"/>
              <a:gd name="connsiteX4048" fmla="*/ 5445125 w 9045577"/>
              <a:gd name="connsiteY4048" fmla="*/ 2217738 h 4510089"/>
              <a:gd name="connsiteX4049" fmla="*/ 5465763 w 9045577"/>
              <a:gd name="connsiteY4049" fmla="*/ 2197100 h 4510089"/>
              <a:gd name="connsiteX4050" fmla="*/ 5391151 w 9045577"/>
              <a:gd name="connsiteY4050" fmla="*/ 2197100 h 4510089"/>
              <a:gd name="connsiteX4051" fmla="*/ 5411789 w 9045577"/>
              <a:gd name="connsiteY4051" fmla="*/ 2217738 h 4510089"/>
              <a:gd name="connsiteX4052" fmla="*/ 5391151 w 9045577"/>
              <a:gd name="connsiteY4052" fmla="*/ 2238376 h 4510089"/>
              <a:gd name="connsiteX4053" fmla="*/ 5370513 w 9045577"/>
              <a:gd name="connsiteY4053" fmla="*/ 2217738 h 4510089"/>
              <a:gd name="connsiteX4054" fmla="*/ 5391151 w 9045577"/>
              <a:gd name="connsiteY4054" fmla="*/ 2197100 h 4510089"/>
              <a:gd name="connsiteX4055" fmla="*/ 5316538 w 9045577"/>
              <a:gd name="connsiteY4055" fmla="*/ 2197100 h 4510089"/>
              <a:gd name="connsiteX4056" fmla="*/ 5337176 w 9045577"/>
              <a:gd name="connsiteY4056" fmla="*/ 2217738 h 4510089"/>
              <a:gd name="connsiteX4057" fmla="*/ 5316538 w 9045577"/>
              <a:gd name="connsiteY4057" fmla="*/ 2238376 h 4510089"/>
              <a:gd name="connsiteX4058" fmla="*/ 5295900 w 9045577"/>
              <a:gd name="connsiteY4058" fmla="*/ 2217738 h 4510089"/>
              <a:gd name="connsiteX4059" fmla="*/ 5316538 w 9045577"/>
              <a:gd name="connsiteY4059" fmla="*/ 2197100 h 4510089"/>
              <a:gd name="connsiteX4060" fmla="*/ 5241926 w 9045577"/>
              <a:gd name="connsiteY4060" fmla="*/ 2197100 h 4510089"/>
              <a:gd name="connsiteX4061" fmla="*/ 5262564 w 9045577"/>
              <a:gd name="connsiteY4061" fmla="*/ 2217738 h 4510089"/>
              <a:gd name="connsiteX4062" fmla="*/ 5241926 w 9045577"/>
              <a:gd name="connsiteY4062" fmla="*/ 2238376 h 4510089"/>
              <a:gd name="connsiteX4063" fmla="*/ 5221288 w 9045577"/>
              <a:gd name="connsiteY4063" fmla="*/ 2217738 h 4510089"/>
              <a:gd name="connsiteX4064" fmla="*/ 5241926 w 9045577"/>
              <a:gd name="connsiteY4064" fmla="*/ 2197100 h 4510089"/>
              <a:gd name="connsiteX4065" fmla="*/ 5164138 w 9045577"/>
              <a:gd name="connsiteY4065" fmla="*/ 2197100 h 4510089"/>
              <a:gd name="connsiteX4066" fmla="*/ 5186363 w 9045577"/>
              <a:gd name="connsiteY4066" fmla="*/ 2217738 h 4510089"/>
              <a:gd name="connsiteX4067" fmla="*/ 5164138 w 9045577"/>
              <a:gd name="connsiteY4067" fmla="*/ 2238376 h 4510089"/>
              <a:gd name="connsiteX4068" fmla="*/ 5141913 w 9045577"/>
              <a:gd name="connsiteY4068" fmla="*/ 2217738 h 4510089"/>
              <a:gd name="connsiteX4069" fmla="*/ 5164138 w 9045577"/>
              <a:gd name="connsiteY4069" fmla="*/ 2197100 h 4510089"/>
              <a:gd name="connsiteX4070" fmla="*/ 5089525 w 9045577"/>
              <a:gd name="connsiteY4070" fmla="*/ 2197100 h 4510089"/>
              <a:gd name="connsiteX4071" fmla="*/ 5111750 w 9045577"/>
              <a:gd name="connsiteY4071" fmla="*/ 2217738 h 4510089"/>
              <a:gd name="connsiteX4072" fmla="*/ 5089525 w 9045577"/>
              <a:gd name="connsiteY4072" fmla="*/ 2238376 h 4510089"/>
              <a:gd name="connsiteX4073" fmla="*/ 5067300 w 9045577"/>
              <a:gd name="connsiteY4073" fmla="*/ 2217738 h 4510089"/>
              <a:gd name="connsiteX4074" fmla="*/ 5089525 w 9045577"/>
              <a:gd name="connsiteY4074" fmla="*/ 2197100 h 4510089"/>
              <a:gd name="connsiteX4075" fmla="*/ 5014119 w 9045577"/>
              <a:gd name="connsiteY4075" fmla="*/ 2197100 h 4510089"/>
              <a:gd name="connsiteX4076" fmla="*/ 5037138 w 9045577"/>
              <a:gd name="connsiteY4076" fmla="*/ 2217738 h 4510089"/>
              <a:gd name="connsiteX4077" fmla="*/ 5014119 w 9045577"/>
              <a:gd name="connsiteY4077" fmla="*/ 2238376 h 4510089"/>
              <a:gd name="connsiteX4078" fmla="*/ 4991100 w 9045577"/>
              <a:gd name="connsiteY4078" fmla="*/ 2217738 h 4510089"/>
              <a:gd name="connsiteX4079" fmla="*/ 5014119 w 9045577"/>
              <a:gd name="connsiteY4079" fmla="*/ 2197100 h 4510089"/>
              <a:gd name="connsiteX4080" fmla="*/ 4937126 w 9045577"/>
              <a:gd name="connsiteY4080" fmla="*/ 2197100 h 4510089"/>
              <a:gd name="connsiteX4081" fmla="*/ 4957764 w 9045577"/>
              <a:gd name="connsiteY4081" fmla="*/ 2217738 h 4510089"/>
              <a:gd name="connsiteX4082" fmla="*/ 4937126 w 9045577"/>
              <a:gd name="connsiteY4082" fmla="*/ 2238376 h 4510089"/>
              <a:gd name="connsiteX4083" fmla="*/ 4916488 w 9045577"/>
              <a:gd name="connsiteY4083" fmla="*/ 2217738 h 4510089"/>
              <a:gd name="connsiteX4084" fmla="*/ 4937126 w 9045577"/>
              <a:gd name="connsiteY4084" fmla="*/ 2197100 h 4510089"/>
              <a:gd name="connsiteX4085" fmla="*/ 4862513 w 9045577"/>
              <a:gd name="connsiteY4085" fmla="*/ 2197100 h 4510089"/>
              <a:gd name="connsiteX4086" fmla="*/ 4883151 w 9045577"/>
              <a:gd name="connsiteY4086" fmla="*/ 2217738 h 4510089"/>
              <a:gd name="connsiteX4087" fmla="*/ 4862513 w 9045577"/>
              <a:gd name="connsiteY4087" fmla="*/ 2238376 h 4510089"/>
              <a:gd name="connsiteX4088" fmla="*/ 4841875 w 9045577"/>
              <a:gd name="connsiteY4088" fmla="*/ 2217738 h 4510089"/>
              <a:gd name="connsiteX4089" fmla="*/ 4862513 w 9045577"/>
              <a:gd name="connsiteY4089" fmla="*/ 2197100 h 4510089"/>
              <a:gd name="connsiteX4090" fmla="*/ 4786313 w 9045577"/>
              <a:gd name="connsiteY4090" fmla="*/ 2197100 h 4510089"/>
              <a:gd name="connsiteX4091" fmla="*/ 4806951 w 9045577"/>
              <a:gd name="connsiteY4091" fmla="*/ 2217738 h 4510089"/>
              <a:gd name="connsiteX4092" fmla="*/ 4786313 w 9045577"/>
              <a:gd name="connsiteY4092" fmla="*/ 2238376 h 4510089"/>
              <a:gd name="connsiteX4093" fmla="*/ 4765675 w 9045577"/>
              <a:gd name="connsiteY4093" fmla="*/ 2217738 h 4510089"/>
              <a:gd name="connsiteX4094" fmla="*/ 4786313 w 9045577"/>
              <a:gd name="connsiteY4094" fmla="*/ 2197100 h 4510089"/>
              <a:gd name="connsiteX4095" fmla="*/ 4710113 w 9045577"/>
              <a:gd name="connsiteY4095" fmla="*/ 2197100 h 4510089"/>
              <a:gd name="connsiteX4096" fmla="*/ 4732338 w 9045577"/>
              <a:gd name="connsiteY4096" fmla="*/ 2217738 h 4510089"/>
              <a:gd name="connsiteX4097" fmla="*/ 4710113 w 9045577"/>
              <a:gd name="connsiteY4097" fmla="*/ 2238376 h 4510089"/>
              <a:gd name="connsiteX4098" fmla="*/ 4687888 w 9045577"/>
              <a:gd name="connsiteY4098" fmla="*/ 2217738 h 4510089"/>
              <a:gd name="connsiteX4099" fmla="*/ 4710113 w 9045577"/>
              <a:gd name="connsiteY4099" fmla="*/ 2197100 h 4510089"/>
              <a:gd name="connsiteX4100" fmla="*/ 4635500 w 9045577"/>
              <a:gd name="connsiteY4100" fmla="*/ 2197100 h 4510089"/>
              <a:gd name="connsiteX4101" fmla="*/ 4657725 w 9045577"/>
              <a:gd name="connsiteY4101" fmla="*/ 2217738 h 4510089"/>
              <a:gd name="connsiteX4102" fmla="*/ 4635500 w 9045577"/>
              <a:gd name="connsiteY4102" fmla="*/ 2238376 h 4510089"/>
              <a:gd name="connsiteX4103" fmla="*/ 4613275 w 9045577"/>
              <a:gd name="connsiteY4103" fmla="*/ 2217738 h 4510089"/>
              <a:gd name="connsiteX4104" fmla="*/ 4635500 w 9045577"/>
              <a:gd name="connsiteY4104" fmla="*/ 2197100 h 4510089"/>
              <a:gd name="connsiteX4105" fmla="*/ 4560094 w 9045577"/>
              <a:gd name="connsiteY4105" fmla="*/ 2197100 h 4510089"/>
              <a:gd name="connsiteX4106" fmla="*/ 4583113 w 9045577"/>
              <a:gd name="connsiteY4106" fmla="*/ 2217738 h 4510089"/>
              <a:gd name="connsiteX4107" fmla="*/ 4560094 w 9045577"/>
              <a:gd name="connsiteY4107" fmla="*/ 2238376 h 4510089"/>
              <a:gd name="connsiteX4108" fmla="*/ 4537075 w 9045577"/>
              <a:gd name="connsiteY4108" fmla="*/ 2217738 h 4510089"/>
              <a:gd name="connsiteX4109" fmla="*/ 4560094 w 9045577"/>
              <a:gd name="connsiteY4109" fmla="*/ 2197100 h 4510089"/>
              <a:gd name="connsiteX4110" fmla="*/ 4483101 w 9045577"/>
              <a:gd name="connsiteY4110" fmla="*/ 2197100 h 4510089"/>
              <a:gd name="connsiteX4111" fmla="*/ 4503739 w 9045577"/>
              <a:gd name="connsiteY4111" fmla="*/ 2217738 h 4510089"/>
              <a:gd name="connsiteX4112" fmla="*/ 4483101 w 9045577"/>
              <a:gd name="connsiteY4112" fmla="*/ 2238376 h 4510089"/>
              <a:gd name="connsiteX4113" fmla="*/ 4462463 w 9045577"/>
              <a:gd name="connsiteY4113" fmla="*/ 2217738 h 4510089"/>
              <a:gd name="connsiteX4114" fmla="*/ 4483101 w 9045577"/>
              <a:gd name="connsiteY4114" fmla="*/ 2197100 h 4510089"/>
              <a:gd name="connsiteX4115" fmla="*/ 4408488 w 9045577"/>
              <a:gd name="connsiteY4115" fmla="*/ 2197100 h 4510089"/>
              <a:gd name="connsiteX4116" fmla="*/ 4429126 w 9045577"/>
              <a:gd name="connsiteY4116" fmla="*/ 2217738 h 4510089"/>
              <a:gd name="connsiteX4117" fmla="*/ 4408488 w 9045577"/>
              <a:gd name="connsiteY4117" fmla="*/ 2238376 h 4510089"/>
              <a:gd name="connsiteX4118" fmla="*/ 4387850 w 9045577"/>
              <a:gd name="connsiteY4118" fmla="*/ 2217738 h 4510089"/>
              <a:gd name="connsiteX4119" fmla="*/ 4408488 w 9045577"/>
              <a:gd name="connsiteY4119" fmla="*/ 2197100 h 4510089"/>
              <a:gd name="connsiteX4120" fmla="*/ 4332288 w 9045577"/>
              <a:gd name="connsiteY4120" fmla="*/ 2197100 h 4510089"/>
              <a:gd name="connsiteX4121" fmla="*/ 4352926 w 9045577"/>
              <a:gd name="connsiteY4121" fmla="*/ 2217738 h 4510089"/>
              <a:gd name="connsiteX4122" fmla="*/ 4332288 w 9045577"/>
              <a:gd name="connsiteY4122" fmla="*/ 2238376 h 4510089"/>
              <a:gd name="connsiteX4123" fmla="*/ 4311650 w 9045577"/>
              <a:gd name="connsiteY4123" fmla="*/ 2217738 h 4510089"/>
              <a:gd name="connsiteX4124" fmla="*/ 4332288 w 9045577"/>
              <a:gd name="connsiteY4124" fmla="*/ 2197100 h 4510089"/>
              <a:gd name="connsiteX4125" fmla="*/ 4257676 w 9045577"/>
              <a:gd name="connsiteY4125" fmla="*/ 2197100 h 4510089"/>
              <a:gd name="connsiteX4126" fmla="*/ 4278314 w 9045577"/>
              <a:gd name="connsiteY4126" fmla="*/ 2217738 h 4510089"/>
              <a:gd name="connsiteX4127" fmla="*/ 4257676 w 9045577"/>
              <a:gd name="connsiteY4127" fmla="*/ 2238376 h 4510089"/>
              <a:gd name="connsiteX4128" fmla="*/ 4237038 w 9045577"/>
              <a:gd name="connsiteY4128" fmla="*/ 2217738 h 4510089"/>
              <a:gd name="connsiteX4129" fmla="*/ 4257676 w 9045577"/>
              <a:gd name="connsiteY4129" fmla="*/ 2197100 h 4510089"/>
              <a:gd name="connsiteX4130" fmla="*/ 4180681 w 9045577"/>
              <a:gd name="connsiteY4130" fmla="*/ 2197100 h 4510089"/>
              <a:gd name="connsiteX4131" fmla="*/ 4203700 w 9045577"/>
              <a:gd name="connsiteY4131" fmla="*/ 2217738 h 4510089"/>
              <a:gd name="connsiteX4132" fmla="*/ 4180681 w 9045577"/>
              <a:gd name="connsiteY4132" fmla="*/ 2238376 h 4510089"/>
              <a:gd name="connsiteX4133" fmla="*/ 4157662 w 9045577"/>
              <a:gd name="connsiteY4133" fmla="*/ 2217738 h 4510089"/>
              <a:gd name="connsiteX4134" fmla="*/ 4180681 w 9045577"/>
              <a:gd name="connsiteY4134" fmla="*/ 2197100 h 4510089"/>
              <a:gd name="connsiteX4135" fmla="*/ 4106069 w 9045577"/>
              <a:gd name="connsiteY4135" fmla="*/ 2197100 h 4510089"/>
              <a:gd name="connsiteX4136" fmla="*/ 4129088 w 9045577"/>
              <a:gd name="connsiteY4136" fmla="*/ 2217738 h 4510089"/>
              <a:gd name="connsiteX4137" fmla="*/ 4106069 w 9045577"/>
              <a:gd name="connsiteY4137" fmla="*/ 2238376 h 4510089"/>
              <a:gd name="connsiteX4138" fmla="*/ 4083050 w 9045577"/>
              <a:gd name="connsiteY4138" fmla="*/ 2217738 h 4510089"/>
              <a:gd name="connsiteX4139" fmla="*/ 4106069 w 9045577"/>
              <a:gd name="connsiteY4139" fmla="*/ 2197100 h 4510089"/>
              <a:gd name="connsiteX4140" fmla="*/ 4029075 w 9045577"/>
              <a:gd name="connsiteY4140" fmla="*/ 2197100 h 4510089"/>
              <a:gd name="connsiteX4141" fmla="*/ 4049713 w 9045577"/>
              <a:gd name="connsiteY4141" fmla="*/ 2217738 h 4510089"/>
              <a:gd name="connsiteX4142" fmla="*/ 4029075 w 9045577"/>
              <a:gd name="connsiteY4142" fmla="*/ 2238376 h 4510089"/>
              <a:gd name="connsiteX4143" fmla="*/ 4008437 w 9045577"/>
              <a:gd name="connsiteY4143" fmla="*/ 2217738 h 4510089"/>
              <a:gd name="connsiteX4144" fmla="*/ 4029075 w 9045577"/>
              <a:gd name="connsiteY4144" fmla="*/ 2197100 h 4510089"/>
              <a:gd name="connsiteX4145" fmla="*/ 3954463 w 9045577"/>
              <a:gd name="connsiteY4145" fmla="*/ 2197100 h 4510089"/>
              <a:gd name="connsiteX4146" fmla="*/ 3975101 w 9045577"/>
              <a:gd name="connsiteY4146" fmla="*/ 2217738 h 4510089"/>
              <a:gd name="connsiteX4147" fmla="*/ 3954463 w 9045577"/>
              <a:gd name="connsiteY4147" fmla="*/ 2238376 h 4510089"/>
              <a:gd name="connsiteX4148" fmla="*/ 3933825 w 9045577"/>
              <a:gd name="connsiteY4148" fmla="*/ 2217738 h 4510089"/>
              <a:gd name="connsiteX4149" fmla="*/ 3954463 w 9045577"/>
              <a:gd name="connsiteY4149" fmla="*/ 2197100 h 4510089"/>
              <a:gd name="connsiteX4150" fmla="*/ 7586664 w 9045577"/>
              <a:gd name="connsiteY4150" fmla="*/ 2120901 h 4510089"/>
              <a:gd name="connsiteX4151" fmla="*/ 7607302 w 9045577"/>
              <a:gd name="connsiteY4151" fmla="*/ 2141539 h 4510089"/>
              <a:gd name="connsiteX4152" fmla="*/ 7586664 w 9045577"/>
              <a:gd name="connsiteY4152" fmla="*/ 2162177 h 4510089"/>
              <a:gd name="connsiteX4153" fmla="*/ 7566026 w 9045577"/>
              <a:gd name="connsiteY4153" fmla="*/ 2141539 h 4510089"/>
              <a:gd name="connsiteX4154" fmla="*/ 7586664 w 9045577"/>
              <a:gd name="connsiteY4154" fmla="*/ 2120901 h 4510089"/>
              <a:gd name="connsiteX4155" fmla="*/ 7283451 w 9045577"/>
              <a:gd name="connsiteY4155" fmla="*/ 2120901 h 4510089"/>
              <a:gd name="connsiteX4156" fmla="*/ 7304089 w 9045577"/>
              <a:gd name="connsiteY4156" fmla="*/ 2141539 h 4510089"/>
              <a:gd name="connsiteX4157" fmla="*/ 7283451 w 9045577"/>
              <a:gd name="connsiteY4157" fmla="*/ 2162177 h 4510089"/>
              <a:gd name="connsiteX4158" fmla="*/ 7262813 w 9045577"/>
              <a:gd name="connsiteY4158" fmla="*/ 2141539 h 4510089"/>
              <a:gd name="connsiteX4159" fmla="*/ 7283451 w 9045577"/>
              <a:gd name="connsiteY4159" fmla="*/ 2120901 h 4510089"/>
              <a:gd name="connsiteX4160" fmla="*/ 6753226 w 9045577"/>
              <a:gd name="connsiteY4160" fmla="*/ 2120901 h 4510089"/>
              <a:gd name="connsiteX4161" fmla="*/ 6773864 w 9045577"/>
              <a:gd name="connsiteY4161" fmla="*/ 2141539 h 4510089"/>
              <a:gd name="connsiteX4162" fmla="*/ 6753226 w 9045577"/>
              <a:gd name="connsiteY4162" fmla="*/ 2162177 h 4510089"/>
              <a:gd name="connsiteX4163" fmla="*/ 6732588 w 9045577"/>
              <a:gd name="connsiteY4163" fmla="*/ 2141539 h 4510089"/>
              <a:gd name="connsiteX4164" fmla="*/ 6753226 w 9045577"/>
              <a:gd name="connsiteY4164" fmla="*/ 2120901 h 4510089"/>
              <a:gd name="connsiteX4165" fmla="*/ 6678613 w 9045577"/>
              <a:gd name="connsiteY4165" fmla="*/ 2120901 h 4510089"/>
              <a:gd name="connsiteX4166" fmla="*/ 6699251 w 9045577"/>
              <a:gd name="connsiteY4166" fmla="*/ 2141539 h 4510089"/>
              <a:gd name="connsiteX4167" fmla="*/ 6678613 w 9045577"/>
              <a:gd name="connsiteY4167" fmla="*/ 2162177 h 4510089"/>
              <a:gd name="connsiteX4168" fmla="*/ 6657975 w 9045577"/>
              <a:gd name="connsiteY4168" fmla="*/ 2141539 h 4510089"/>
              <a:gd name="connsiteX4169" fmla="*/ 6678613 w 9045577"/>
              <a:gd name="connsiteY4169" fmla="*/ 2120901 h 4510089"/>
              <a:gd name="connsiteX4170" fmla="*/ 6602413 w 9045577"/>
              <a:gd name="connsiteY4170" fmla="*/ 2120901 h 4510089"/>
              <a:gd name="connsiteX4171" fmla="*/ 6624638 w 9045577"/>
              <a:gd name="connsiteY4171" fmla="*/ 2141539 h 4510089"/>
              <a:gd name="connsiteX4172" fmla="*/ 6602413 w 9045577"/>
              <a:gd name="connsiteY4172" fmla="*/ 2162177 h 4510089"/>
              <a:gd name="connsiteX4173" fmla="*/ 6580188 w 9045577"/>
              <a:gd name="connsiteY4173" fmla="*/ 2141539 h 4510089"/>
              <a:gd name="connsiteX4174" fmla="*/ 6602413 w 9045577"/>
              <a:gd name="connsiteY4174" fmla="*/ 2120901 h 4510089"/>
              <a:gd name="connsiteX4175" fmla="*/ 6527007 w 9045577"/>
              <a:gd name="connsiteY4175" fmla="*/ 2120901 h 4510089"/>
              <a:gd name="connsiteX4176" fmla="*/ 6550026 w 9045577"/>
              <a:gd name="connsiteY4176" fmla="*/ 2141539 h 4510089"/>
              <a:gd name="connsiteX4177" fmla="*/ 6527007 w 9045577"/>
              <a:gd name="connsiteY4177" fmla="*/ 2162177 h 4510089"/>
              <a:gd name="connsiteX4178" fmla="*/ 6503988 w 9045577"/>
              <a:gd name="connsiteY4178" fmla="*/ 2141539 h 4510089"/>
              <a:gd name="connsiteX4179" fmla="*/ 6527007 w 9045577"/>
              <a:gd name="connsiteY4179" fmla="*/ 2120901 h 4510089"/>
              <a:gd name="connsiteX4180" fmla="*/ 6451600 w 9045577"/>
              <a:gd name="connsiteY4180" fmla="*/ 2120901 h 4510089"/>
              <a:gd name="connsiteX4181" fmla="*/ 6473825 w 9045577"/>
              <a:gd name="connsiteY4181" fmla="*/ 2141539 h 4510089"/>
              <a:gd name="connsiteX4182" fmla="*/ 6451600 w 9045577"/>
              <a:gd name="connsiteY4182" fmla="*/ 2162177 h 4510089"/>
              <a:gd name="connsiteX4183" fmla="*/ 6429375 w 9045577"/>
              <a:gd name="connsiteY4183" fmla="*/ 2141539 h 4510089"/>
              <a:gd name="connsiteX4184" fmla="*/ 6451600 w 9045577"/>
              <a:gd name="connsiteY4184" fmla="*/ 2120901 h 4510089"/>
              <a:gd name="connsiteX4185" fmla="*/ 6375401 w 9045577"/>
              <a:gd name="connsiteY4185" fmla="*/ 2120901 h 4510089"/>
              <a:gd name="connsiteX4186" fmla="*/ 6396039 w 9045577"/>
              <a:gd name="connsiteY4186" fmla="*/ 2141539 h 4510089"/>
              <a:gd name="connsiteX4187" fmla="*/ 6375401 w 9045577"/>
              <a:gd name="connsiteY4187" fmla="*/ 2162177 h 4510089"/>
              <a:gd name="connsiteX4188" fmla="*/ 6354763 w 9045577"/>
              <a:gd name="connsiteY4188" fmla="*/ 2141539 h 4510089"/>
              <a:gd name="connsiteX4189" fmla="*/ 6375401 w 9045577"/>
              <a:gd name="connsiteY4189" fmla="*/ 2120901 h 4510089"/>
              <a:gd name="connsiteX4190" fmla="*/ 6299201 w 9045577"/>
              <a:gd name="connsiteY4190" fmla="*/ 2120901 h 4510089"/>
              <a:gd name="connsiteX4191" fmla="*/ 6319839 w 9045577"/>
              <a:gd name="connsiteY4191" fmla="*/ 2141539 h 4510089"/>
              <a:gd name="connsiteX4192" fmla="*/ 6299201 w 9045577"/>
              <a:gd name="connsiteY4192" fmla="*/ 2162177 h 4510089"/>
              <a:gd name="connsiteX4193" fmla="*/ 6278563 w 9045577"/>
              <a:gd name="connsiteY4193" fmla="*/ 2141539 h 4510089"/>
              <a:gd name="connsiteX4194" fmla="*/ 6299201 w 9045577"/>
              <a:gd name="connsiteY4194" fmla="*/ 2120901 h 4510089"/>
              <a:gd name="connsiteX4195" fmla="*/ 6224588 w 9045577"/>
              <a:gd name="connsiteY4195" fmla="*/ 2120901 h 4510089"/>
              <a:gd name="connsiteX4196" fmla="*/ 6245226 w 9045577"/>
              <a:gd name="connsiteY4196" fmla="*/ 2141539 h 4510089"/>
              <a:gd name="connsiteX4197" fmla="*/ 6224588 w 9045577"/>
              <a:gd name="connsiteY4197" fmla="*/ 2162177 h 4510089"/>
              <a:gd name="connsiteX4198" fmla="*/ 6203950 w 9045577"/>
              <a:gd name="connsiteY4198" fmla="*/ 2141539 h 4510089"/>
              <a:gd name="connsiteX4199" fmla="*/ 6224588 w 9045577"/>
              <a:gd name="connsiteY4199" fmla="*/ 2120901 h 4510089"/>
              <a:gd name="connsiteX4200" fmla="*/ 6149976 w 9045577"/>
              <a:gd name="connsiteY4200" fmla="*/ 2120901 h 4510089"/>
              <a:gd name="connsiteX4201" fmla="*/ 6170614 w 9045577"/>
              <a:gd name="connsiteY4201" fmla="*/ 2141539 h 4510089"/>
              <a:gd name="connsiteX4202" fmla="*/ 6149976 w 9045577"/>
              <a:gd name="connsiteY4202" fmla="*/ 2162177 h 4510089"/>
              <a:gd name="connsiteX4203" fmla="*/ 6129338 w 9045577"/>
              <a:gd name="connsiteY4203" fmla="*/ 2141539 h 4510089"/>
              <a:gd name="connsiteX4204" fmla="*/ 6149976 w 9045577"/>
              <a:gd name="connsiteY4204" fmla="*/ 2120901 h 4510089"/>
              <a:gd name="connsiteX4205" fmla="*/ 6072982 w 9045577"/>
              <a:gd name="connsiteY4205" fmla="*/ 2120901 h 4510089"/>
              <a:gd name="connsiteX4206" fmla="*/ 6096001 w 9045577"/>
              <a:gd name="connsiteY4206" fmla="*/ 2141539 h 4510089"/>
              <a:gd name="connsiteX4207" fmla="*/ 6072982 w 9045577"/>
              <a:gd name="connsiteY4207" fmla="*/ 2162177 h 4510089"/>
              <a:gd name="connsiteX4208" fmla="*/ 6049963 w 9045577"/>
              <a:gd name="connsiteY4208" fmla="*/ 2141539 h 4510089"/>
              <a:gd name="connsiteX4209" fmla="*/ 6072982 w 9045577"/>
              <a:gd name="connsiteY4209" fmla="*/ 2120901 h 4510089"/>
              <a:gd name="connsiteX4210" fmla="*/ 5997575 w 9045577"/>
              <a:gd name="connsiteY4210" fmla="*/ 2120901 h 4510089"/>
              <a:gd name="connsiteX4211" fmla="*/ 6019800 w 9045577"/>
              <a:gd name="connsiteY4211" fmla="*/ 2141539 h 4510089"/>
              <a:gd name="connsiteX4212" fmla="*/ 5997575 w 9045577"/>
              <a:gd name="connsiteY4212" fmla="*/ 2162177 h 4510089"/>
              <a:gd name="connsiteX4213" fmla="*/ 5975350 w 9045577"/>
              <a:gd name="connsiteY4213" fmla="*/ 2141539 h 4510089"/>
              <a:gd name="connsiteX4214" fmla="*/ 5997575 w 9045577"/>
              <a:gd name="connsiteY4214" fmla="*/ 2120901 h 4510089"/>
              <a:gd name="connsiteX4215" fmla="*/ 5921376 w 9045577"/>
              <a:gd name="connsiteY4215" fmla="*/ 2120901 h 4510089"/>
              <a:gd name="connsiteX4216" fmla="*/ 5942014 w 9045577"/>
              <a:gd name="connsiteY4216" fmla="*/ 2141539 h 4510089"/>
              <a:gd name="connsiteX4217" fmla="*/ 5921376 w 9045577"/>
              <a:gd name="connsiteY4217" fmla="*/ 2162177 h 4510089"/>
              <a:gd name="connsiteX4218" fmla="*/ 5900738 w 9045577"/>
              <a:gd name="connsiteY4218" fmla="*/ 2141539 h 4510089"/>
              <a:gd name="connsiteX4219" fmla="*/ 5921376 w 9045577"/>
              <a:gd name="connsiteY4219" fmla="*/ 2120901 h 4510089"/>
              <a:gd name="connsiteX4220" fmla="*/ 5845176 w 9045577"/>
              <a:gd name="connsiteY4220" fmla="*/ 2120901 h 4510089"/>
              <a:gd name="connsiteX4221" fmla="*/ 5865814 w 9045577"/>
              <a:gd name="connsiteY4221" fmla="*/ 2141539 h 4510089"/>
              <a:gd name="connsiteX4222" fmla="*/ 5845176 w 9045577"/>
              <a:gd name="connsiteY4222" fmla="*/ 2162177 h 4510089"/>
              <a:gd name="connsiteX4223" fmla="*/ 5824538 w 9045577"/>
              <a:gd name="connsiteY4223" fmla="*/ 2141539 h 4510089"/>
              <a:gd name="connsiteX4224" fmla="*/ 5845176 w 9045577"/>
              <a:gd name="connsiteY4224" fmla="*/ 2120901 h 4510089"/>
              <a:gd name="connsiteX4225" fmla="*/ 5770563 w 9045577"/>
              <a:gd name="connsiteY4225" fmla="*/ 2120901 h 4510089"/>
              <a:gd name="connsiteX4226" fmla="*/ 5791201 w 9045577"/>
              <a:gd name="connsiteY4226" fmla="*/ 2141539 h 4510089"/>
              <a:gd name="connsiteX4227" fmla="*/ 5770563 w 9045577"/>
              <a:gd name="connsiteY4227" fmla="*/ 2162177 h 4510089"/>
              <a:gd name="connsiteX4228" fmla="*/ 5749925 w 9045577"/>
              <a:gd name="connsiteY4228" fmla="*/ 2141539 h 4510089"/>
              <a:gd name="connsiteX4229" fmla="*/ 5770563 w 9045577"/>
              <a:gd name="connsiteY4229" fmla="*/ 2120901 h 4510089"/>
              <a:gd name="connsiteX4230" fmla="*/ 5695951 w 9045577"/>
              <a:gd name="connsiteY4230" fmla="*/ 2120901 h 4510089"/>
              <a:gd name="connsiteX4231" fmla="*/ 5716589 w 9045577"/>
              <a:gd name="connsiteY4231" fmla="*/ 2141539 h 4510089"/>
              <a:gd name="connsiteX4232" fmla="*/ 5695951 w 9045577"/>
              <a:gd name="connsiteY4232" fmla="*/ 2162177 h 4510089"/>
              <a:gd name="connsiteX4233" fmla="*/ 5675313 w 9045577"/>
              <a:gd name="connsiteY4233" fmla="*/ 2141539 h 4510089"/>
              <a:gd name="connsiteX4234" fmla="*/ 5695951 w 9045577"/>
              <a:gd name="connsiteY4234" fmla="*/ 2120901 h 4510089"/>
              <a:gd name="connsiteX4235" fmla="*/ 2213779 w 9045577"/>
              <a:gd name="connsiteY4235" fmla="*/ 2120901 h 4510089"/>
              <a:gd name="connsiteX4236" fmla="*/ 2236797 w 9045577"/>
              <a:gd name="connsiteY4236" fmla="*/ 2141539 h 4510089"/>
              <a:gd name="connsiteX4237" fmla="*/ 2213779 w 9045577"/>
              <a:gd name="connsiteY4237" fmla="*/ 2162177 h 4510089"/>
              <a:gd name="connsiteX4238" fmla="*/ 2190756 w 9045577"/>
              <a:gd name="connsiteY4238" fmla="*/ 2141539 h 4510089"/>
              <a:gd name="connsiteX4239" fmla="*/ 2213779 w 9045577"/>
              <a:gd name="connsiteY4239" fmla="*/ 2120901 h 4510089"/>
              <a:gd name="connsiteX4240" fmla="*/ 2136787 w 9045577"/>
              <a:gd name="connsiteY4240" fmla="*/ 2120901 h 4510089"/>
              <a:gd name="connsiteX4241" fmla="*/ 2157422 w 9045577"/>
              <a:gd name="connsiteY4241" fmla="*/ 2141539 h 4510089"/>
              <a:gd name="connsiteX4242" fmla="*/ 2136787 w 9045577"/>
              <a:gd name="connsiteY4242" fmla="*/ 2162177 h 4510089"/>
              <a:gd name="connsiteX4243" fmla="*/ 2116149 w 9045577"/>
              <a:gd name="connsiteY4243" fmla="*/ 2141539 h 4510089"/>
              <a:gd name="connsiteX4244" fmla="*/ 2136787 w 9045577"/>
              <a:gd name="connsiteY4244" fmla="*/ 2120901 h 4510089"/>
              <a:gd name="connsiteX4245" fmla="*/ 2062169 w 9045577"/>
              <a:gd name="connsiteY4245" fmla="*/ 2120901 h 4510089"/>
              <a:gd name="connsiteX4246" fmla="*/ 2082812 w 9045577"/>
              <a:gd name="connsiteY4246" fmla="*/ 2141539 h 4510089"/>
              <a:gd name="connsiteX4247" fmla="*/ 2062169 w 9045577"/>
              <a:gd name="connsiteY4247" fmla="*/ 2162177 h 4510089"/>
              <a:gd name="connsiteX4248" fmla="*/ 2041532 w 9045577"/>
              <a:gd name="connsiteY4248" fmla="*/ 2141539 h 4510089"/>
              <a:gd name="connsiteX4249" fmla="*/ 2062169 w 9045577"/>
              <a:gd name="connsiteY4249" fmla="*/ 2120901 h 4510089"/>
              <a:gd name="connsiteX4250" fmla="*/ 1987560 w 9045577"/>
              <a:gd name="connsiteY4250" fmla="*/ 2120901 h 4510089"/>
              <a:gd name="connsiteX4251" fmla="*/ 2008198 w 9045577"/>
              <a:gd name="connsiteY4251" fmla="*/ 2141539 h 4510089"/>
              <a:gd name="connsiteX4252" fmla="*/ 1987560 w 9045577"/>
              <a:gd name="connsiteY4252" fmla="*/ 2162177 h 4510089"/>
              <a:gd name="connsiteX4253" fmla="*/ 1966918 w 9045577"/>
              <a:gd name="connsiteY4253" fmla="*/ 2141539 h 4510089"/>
              <a:gd name="connsiteX4254" fmla="*/ 1987560 w 9045577"/>
              <a:gd name="connsiteY4254" fmla="*/ 2120901 h 4510089"/>
              <a:gd name="connsiteX4255" fmla="*/ 1911358 w 9045577"/>
              <a:gd name="connsiteY4255" fmla="*/ 2120901 h 4510089"/>
              <a:gd name="connsiteX4256" fmla="*/ 1932002 w 9045577"/>
              <a:gd name="connsiteY4256" fmla="*/ 2141539 h 4510089"/>
              <a:gd name="connsiteX4257" fmla="*/ 1911358 w 9045577"/>
              <a:gd name="connsiteY4257" fmla="*/ 2162177 h 4510089"/>
              <a:gd name="connsiteX4258" fmla="*/ 1890719 w 9045577"/>
              <a:gd name="connsiteY4258" fmla="*/ 2141539 h 4510089"/>
              <a:gd name="connsiteX4259" fmla="*/ 1911358 w 9045577"/>
              <a:gd name="connsiteY4259" fmla="*/ 2120901 h 4510089"/>
              <a:gd name="connsiteX4260" fmla="*/ 1835164 w 9045577"/>
              <a:gd name="connsiteY4260" fmla="*/ 2120901 h 4510089"/>
              <a:gd name="connsiteX4261" fmla="*/ 1857388 w 9045577"/>
              <a:gd name="connsiteY4261" fmla="*/ 2141539 h 4510089"/>
              <a:gd name="connsiteX4262" fmla="*/ 1835164 w 9045577"/>
              <a:gd name="connsiteY4262" fmla="*/ 2162177 h 4510089"/>
              <a:gd name="connsiteX4263" fmla="*/ 1812931 w 9045577"/>
              <a:gd name="connsiteY4263" fmla="*/ 2141539 h 4510089"/>
              <a:gd name="connsiteX4264" fmla="*/ 1835164 w 9045577"/>
              <a:gd name="connsiteY4264" fmla="*/ 2120901 h 4510089"/>
              <a:gd name="connsiteX4265" fmla="*/ 1759753 w 9045577"/>
              <a:gd name="connsiteY4265" fmla="*/ 2120901 h 4510089"/>
              <a:gd name="connsiteX4266" fmla="*/ 1782770 w 9045577"/>
              <a:gd name="connsiteY4266" fmla="*/ 2141539 h 4510089"/>
              <a:gd name="connsiteX4267" fmla="*/ 1759753 w 9045577"/>
              <a:gd name="connsiteY4267" fmla="*/ 2162177 h 4510089"/>
              <a:gd name="connsiteX4268" fmla="*/ 1736733 w 9045577"/>
              <a:gd name="connsiteY4268" fmla="*/ 2141539 h 4510089"/>
              <a:gd name="connsiteX4269" fmla="*/ 1759753 w 9045577"/>
              <a:gd name="connsiteY4269" fmla="*/ 2120901 h 4510089"/>
              <a:gd name="connsiteX4270" fmla="*/ 1682762 w 9045577"/>
              <a:gd name="connsiteY4270" fmla="*/ 2120901 h 4510089"/>
              <a:gd name="connsiteX4271" fmla="*/ 1703399 w 9045577"/>
              <a:gd name="connsiteY4271" fmla="*/ 2141539 h 4510089"/>
              <a:gd name="connsiteX4272" fmla="*/ 1682762 w 9045577"/>
              <a:gd name="connsiteY4272" fmla="*/ 2162177 h 4510089"/>
              <a:gd name="connsiteX4273" fmla="*/ 1662121 w 9045577"/>
              <a:gd name="connsiteY4273" fmla="*/ 2141539 h 4510089"/>
              <a:gd name="connsiteX4274" fmla="*/ 1682762 w 9045577"/>
              <a:gd name="connsiteY4274" fmla="*/ 2120901 h 4510089"/>
              <a:gd name="connsiteX4275" fmla="*/ 1608149 w 9045577"/>
              <a:gd name="connsiteY4275" fmla="*/ 2120901 h 4510089"/>
              <a:gd name="connsiteX4276" fmla="*/ 1628786 w 9045577"/>
              <a:gd name="connsiteY4276" fmla="*/ 2141539 h 4510089"/>
              <a:gd name="connsiteX4277" fmla="*/ 1608149 w 9045577"/>
              <a:gd name="connsiteY4277" fmla="*/ 2162177 h 4510089"/>
              <a:gd name="connsiteX4278" fmla="*/ 1587507 w 9045577"/>
              <a:gd name="connsiteY4278" fmla="*/ 2141539 h 4510089"/>
              <a:gd name="connsiteX4279" fmla="*/ 1608149 w 9045577"/>
              <a:gd name="connsiteY4279" fmla="*/ 2120901 h 4510089"/>
              <a:gd name="connsiteX4280" fmla="*/ 1531950 w 9045577"/>
              <a:gd name="connsiteY4280" fmla="*/ 2120901 h 4510089"/>
              <a:gd name="connsiteX4281" fmla="*/ 1552581 w 9045577"/>
              <a:gd name="connsiteY4281" fmla="*/ 2141539 h 4510089"/>
              <a:gd name="connsiteX4282" fmla="*/ 1531950 w 9045577"/>
              <a:gd name="connsiteY4282" fmla="*/ 2162177 h 4510089"/>
              <a:gd name="connsiteX4283" fmla="*/ 1511308 w 9045577"/>
              <a:gd name="connsiteY4283" fmla="*/ 2141539 h 4510089"/>
              <a:gd name="connsiteX4284" fmla="*/ 1531950 w 9045577"/>
              <a:gd name="connsiteY4284" fmla="*/ 2120901 h 4510089"/>
              <a:gd name="connsiteX4285" fmla="*/ 1457338 w 9045577"/>
              <a:gd name="connsiteY4285" fmla="*/ 2120901 h 4510089"/>
              <a:gd name="connsiteX4286" fmla="*/ 1477974 w 9045577"/>
              <a:gd name="connsiteY4286" fmla="*/ 2141539 h 4510089"/>
              <a:gd name="connsiteX4287" fmla="*/ 1457338 w 9045577"/>
              <a:gd name="connsiteY4287" fmla="*/ 2162177 h 4510089"/>
              <a:gd name="connsiteX4288" fmla="*/ 1436696 w 9045577"/>
              <a:gd name="connsiteY4288" fmla="*/ 2141539 h 4510089"/>
              <a:gd name="connsiteX4289" fmla="*/ 1457338 w 9045577"/>
              <a:gd name="connsiteY4289" fmla="*/ 2120901 h 4510089"/>
              <a:gd name="connsiteX4290" fmla="*/ 1381135 w 9045577"/>
              <a:gd name="connsiteY4290" fmla="*/ 2120901 h 4510089"/>
              <a:gd name="connsiteX4291" fmla="*/ 1403361 w 9045577"/>
              <a:gd name="connsiteY4291" fmla="*/ 2141539 h 4510089"/>
              <a:gd name="connsiteX4292" fmla="*/ 1381135 w 9045577"/>
              <a:gd name="connsiteY4292" fmla="*/ 2162177 h 4510089"/>
              <a:gd name="connsiteX4293" fmla="*/ 1358908 w 9045577"/>
              <a:gd name="connsiteY4293" fmla="*/ 2141539 h 4510089"/>
              <a:gd name="connsiteX4294" fmla="*/ 1381135 w 9045577"/>
              <a:gd name="connsiteY4294" fmla="*/ 2120901 h 4510089"/>
              <a:gd name="connsiteX4295" fmla="*/ 7208839 w 9045577"/>
              <a:gd name="connsiteY4295" fmla="*/ 2120900 h 4510089"/>
              <a:gd name="connsiteX4296" fmla="*/ 7229477 w 9045577"/>
              <a:gd name="connsiteY4296" fmla="*/ 2141538 h 4510089"/>
              <a:gd name="connsiteX4297" fmla="*/ 7208839 w 9045577"/>
              <a:gd name="connsiteY4297" fmla="*/ 2162176 h 4510089"/>
              <a:gd name="connsiteX4298" fmla="*/ 7188201 w 9045577"/>
              <a:gd name="connsiteY4298" fmla="*/ 2141538 h 4510089"/>
              <a:gd name="connsiteX4299" fmla="*/ 7208839 w 9045577"/>
              <a:gd name="connsiteY4299" fmla="*/ 2120900 h 4510089"/>
              <a:gd name="connsiteX4300" fmla="*/ 7132639 w 9045577"/>
              <a:gd name="connsiteY4300" fmla="*/ 2120900 h 4510089"/>
              <a:gd name="connsiteX4301" fmla="*/ 7153277 w 9045577"/>
              <a:gd name="connsiteY4301" fmla="*/ 2141538 h 4510089"/>
              <a:gd name="connsiteX4302" fmla="*/ 7132639 w 9045577"/>
              <a:gd name="connsiteY4302" fmla="*/ 2162176 h 4510089"/>
              <a:gd name="connsiteX4303" fmla="*/ 7112001 w 9045577"/>
              <a:gd name="connsiteY4303" fmla="*/ 2141538 h 4510089"/>
              <a:gd name="connsiteX4304" fmla="*/ 7132639 w 9045577"/>
              <a:gd name="connsiteY4304" fmla="*/ 2120900 h 4510089"/>
              <a:gd name="connsiteX4305" fmla="*/ 7056438 w 9045577"/>
              <a:gd name="connsiteY4305" fmla="*/ 2120900 h 4510089"/>
              <a:gd name="connsiteX4306" fmla="*/ 7078663 w 9045577"/>
              <a:gd name="connsiteY4306" fmla="*/ 2141538 h 4510089"/>
              <a:gd name="connsiteX4307" fmla="*/ 7056438 w 9045577"/>
              <a:gd name="connsiteY4307" fmla="*/ 2162176 h 4510089"/>
              <a:gd name="connsiteX4308" fmla="*/ 7034213 w 9045577"/>
              <a:gd name="connsiteY4308" fmla="*/ 2141538 h 4510089"/>
              <a:gd name="connsiteX4309" fmla="*/ 7056438 w 9045577"/>
              <a:gd name="connsiteY4309" fmla="*/ 2120900 h 4510089"/>
              <a:gd name="connsiteX4310" fmla="*/ 6981032 w 9045577"/>
              <a:gd name="connsiteY4310" fmla="*/ 2120900 h 4510089"/>
              <a:gd name="connsiteX4311" fmla="*/ 7004051 w 9045577"/>
              <a:gd name="connsiteY4311" fmla="*/ 2141538 h 4510089"/>
              <a:gd name="connsiteX4312" fmla="*/ 6981032 w 9045577"/>
              <a:gd name="connsiteY4312" fmla="*/ 2162176 h 4510089"/>
              <a:gd name="connsiteX4313" fmla="*/ 6958013 w 9045577"/>
              <a:gd name="connsiteY4313" fmla="*/ 2141538 h 4510089"/>
              <a:gd name="connsiteX4314" fmla="*/ 6981032 w 9045577"/>
              <a:gd name="connsiteY4314" fmla="*/ 2120900 h 4510089"/>
              <a:gd name="connsiteX4315" fmla="*/ 6904039 w 9045577"/>
              <a:gd name="connsiteY4315" fmla="*/ 2120900 h 4510089"/>
              <a:gd name="connsiteX4316" fmla="*/ 6924677 w 9045577"/>
              <a:gd name="connsiteY4316" fmla="*/ 2141538 h 4510089"/>
              <a:gd name="connsiteX4317" fmla="*/ 6904039 w 9045577"/>
              <a:gd name="connsiteY4317" fmla="*/ 2162176 h 4510089"/>
              <a:gd name="connsiteX4318" fmla="*/ 6883401 w 9045577"/>
              <a:gd name="connsiteY4318" fmla="*/ 2141538 h 4510089"/>
              <a:gd name="connsiteX4319" fmla="*/ 6904039 w 9045577"/>
              <a:gd name="connsiteY4319" fmla="*/ 2120900 h 4510089"/>
              <a:gd name="connsiteX4320" fmla="*/ 6829426 w 9045577"/>
              <a:gd name="connsiteY4320" fmla="*/ 2120900 h 4510089"/>
              <a:gd name="connsiteX4321" fmla="*/ 6850064 w 9045577"/>
              <a:gd name="connsiteY4321" fmla="*/ 2141538 h 4510089"/>
              <a:gd name="connsiteX4322" fmla="*/ 6829426 w 9045577"/>
              <a:gd name="connsiteY4322" fmla="*/ 2162176 h 4510089"/>
              <a:gd name="connsiteX4323" fmla="*/ 6808788 w 9045577"/>
              <a:gd name="connsiteY4323" fmla="*/ 2141538 h 4510089"/>
              <a:gd name="connsiteX4324" fmla="*/ 6829426 w 9045577"/>
              <a:gd name="connsiteY4324" fmla="*/ 2120900 h 4510089"/>
              <a:gd name="connsiteX4325" fmla="*/ 5618163 w 9045577"/>
              <a:gd name="connsiteY4325" fmla="*/ 2120900 h 4510089"/>
              <a:gd name="connsiteX4326" fmla="*/ 5640388 w 9045577"/>
              <a:gd name="connsiteY4326" fmla="*/ 2141538 h 4510089"/>
              <a:gd name="connsiteX4327" fmla="*/ 5618163 w 9045577"/>
              <a:gd name="connsiteY4327" fmla="*/ 2162176 h 4510089"/>
              <a:gd name="connsiteX4328" fmla="*/ 5595938 w 9045577"/>
              <a:gd name="connsiteY4328" fmla="*/ 2141538 h 4510089"/>
              <a:gd name="connsiteX4329" fmla="*/ 5618163 w 9045577"/>
              <a:gd name="connsiteY4329" fmla="*/ 2120900 h 4510089"/>
              <a:gd name="connsiteX4330" fmla="*/ 5543550 w 9045577"/>
              <a:gd name="connsiteY4330" fmla="*/ 2120900 h 4510089"/>
              <a:gd name="connsiteX4331" fmla="*/ 5565775 w 9045577"/>
              <a:gd name="connsiteY4331" fmla="*/ 2141538 h 4510089"/>
              <a:gd name="connsiteX4332" fmla="*/ 5543550 w 9045577"/>
              <a:gd name="connsiteY4332" fmla="*/ 2162176 h 4510089"/>
              <a:gd name="connsiteX4333" fmla="*/ 5521325 w 9045577"/>
              <a:gd name="connsiteY4333" fmla="*/ 2141538 h 4510089"/>
              <a:gd name="connsiteX4334" fmla="*/ 5543550 w 9045577"/>
              <a:gd name="connsiteY4334" fmla="*/ 2120900 h 4510089"/>
              <a:gd name="connsiteX4335" fmla="*/ 5465763 w 9045577"/>
              <a:gd name="connsiteY4335" fmla="*/ 2120900 h 4510089"/>
              <a:gd name="connsiteX4336" fmla="*/ 5486401 w 9045577"/>
              <a:gd name="connsiteY4336" fmla="*/ 2141538 h 4510089"/>
              <a:gd name="connsiteX4337" fmla="*/ 5465763 w 9045577"/>
              <a:gd name="connsiteY4337" fmla="*/ 2162176 h 4510089"/>
              <a:gd name="connsiteX4338" fmla="*/ 5445125 w 9045577"/>
              <a:gd name="connsiteY4338" fmla="*/ 2141538 h 4510089"/>
              <a:gd name="connsiteX4339" fmla="*/ 5465763 w 9045577"/>
              <a:gd name="connsiteY4339" fmla="*/ 2120900 h 4510089"/>
              <a:gd name="connsiteX4340" fmla="*/ 5391151 w 9045577"/>
              <a:gd name="connsiteY4340" fmla="*/ 2120900 h 4510089"/>
              <a:gd name="connsiteX4341" fmla="*/ 5411789 w 9045577"/>
              <a:gd name="connsiteY4341" fmla="*/ 2141538 h 4510089"/>
              <a:gd name="connsiteX4342" fmla="*/ 5391151 w 9045577"/>
              <a:gd name="connsiteY4342" fmla="*/ 2162176 h 4510089"/>
              <a:gd name="connsiteX4343" fmla="*/ 5370513 w 9045577"/>
              <a:gd name="connsiteY4343" fmla="*/ 2141538 h 4510089"/>
              <a:gd name="connsiteX4344" fmla="*/ 5391151 w 9045577"/>
              <a:gd name="connsiteY4344" fmla="*/ 2120900 h 4510089"/>
              <a:gd name="connsiteX4345" fmla="*/ 5316538 w 9045577"/>
              <a:gd name="connsiteY4345" fmla="*/ 2120900 h 4510089"/>
              <a:gd name="connsiteX4346" fmla="*/ 5337176 w 9045577"/>
              <a:gd name="connsiteY4346" fmla="*/ 2141538 h 4510089"/>
              <a:gd name="connsiteX4347" fmla="*/ 5316538 w 9045577"/>
              <a:gd name="connsiteY4347" fmla="*/ 2162176 h 4510089"/>
              <a:gd name="connsiteX4348" fmla="*/ 5295900 w 9045577"/>
              <a:gd name="connsiteY4348" fmla="*/ 2141538 h 4510089"/>
              <a:gd name="connsiteX4349" fmla="*/ 5316538 w 9045577"/>
              <a:gd name="connsiteY4349" fmla="*/ 2120900 h 4510089"/>
              <a:gd name="connsiteX4350" fmla="*/ 5241926 w 9045577"/>
              <a:gd name="connsiteY4350" fmla="*/ 2120900 h 4510089"/>
              <a:gd name="connsiteX4351" fmla="*/ 5262564 w 9045577"/>
              <a:gd name="connsiteY4351" fmla="*/ 2141538 h 4510089"/>
              <a:gd name="connsiteX4352" fmla="*/ 5241926 w 9045577"/>
              <a:gd name="connsiteY4352" fmla="*/ 2162176 h 4510089"/>
              <a:gd name="connsiteX4353" fmla="*/ 5221288 w 9045577"/>
              <a:gd name="connsiteY4353" fmla="*/ 2141538 h 4510089"/>
              <a:gd name="connsiteX4354" fmla="*/ 5241926 w 9045577"/>
              <a:gd name="connsiteY4354" fmla="*/ 2120900 h 4510089"/>
              <a:gd name="connsiteX4355" fmla="*/ 5164138 w 9045577"/>
              <a:gd name="connsiteY4355" fmla="*/ 2120900 h 4510089"/>
              <a:gd name="connsiteX4356" fmla="*/ 5186363 w 9045577"/>
              <a:gd name="connsiteY4356" fmla="*/ 2141538 h 4510089"/>
              <a:gd name="connsiteX4357" fmla="*/ 5164138 w 9045577"/>
              <a:gd name="connsiteY4357" fmla="*/ 2162176 h 4510089"/>
              <a:gd name="connsiteX4358" fmla="*/ 5141913 w 9045577"/>
              <a:gd name="connsiteY4358" fmla="*/ 2141538 h 4510089"/>
              <a:gd name="connsiteX4359" fmla="*/ 5164138 w 9045577"/>
              <a:gd name="connsiteY4359" fmla="*/ 2120900 h 4510089"/>
              <a:gd name="connsiteX4360" fmla="*/ 5089525 w 9045577"/>
              <a:gd name="connsiteY4360" fmla="*/ 2120900 h 4510089"/>
              <a:gd name="connsiteX4361" fmla="*/ 5111750 w 9045577"/>
              <a:gd name="connsiteY4361" fmla="*/ 2141538 h 4510089"/>
              <a:gd name="connsiteX4362" fmla="*/ 5089525 w 9045577"/>
              <a:gd name="connsiteY4362" fmla="*/ 2162176 h 4510089"/>
              <a:gd name="connsiteX4363" fmla="*/ 5067300 w 9045577"/>
              <a:gd name="connsiteY4363" fmla="*/ 2141538 h 4510089"/>
              <a:gd name="connsiteX4364" fmla="*/ 5089525 w 9045577"/>
              <a:gd name="connsiteY4364" fmla="*/ 2120900 h 4510089"/>
              <a:gd name="connsiteX4365" fmla="*/ 5014119 w 9045577"/>
              <a:gd name="connsiteY4365" fmla="*/ 2120900 h 4510089"/>
              <a:gd name="connsiteX4366" fmla="*/ 5037138 w 9045577"/>
              <a:gd name="connsiteY4366" fmla="*/ 2141538 h 4510089"/>
              <a:gd name="connsiteX4367" fmla="*/ 5014119 w 9045577"/>
              <a:gd name="connsiteY4367" fmla="*/ 2162176 h 4510089"/>
              <a:gd name="connsiteX4368" fmla="*/ 4991100 w 9045577"/>
              <a:gd name="connsiteY4368" fmla="*/ 2141538 h 4510089"/>
              <a:gd name="connsiteX4369" fmla="*/ 5014119 w 9045577"/>
              <a:gd name="connsiteY4369" fmla="*/ 2120900 h 4510089"/>
              <a:gd name="connsiteX4370" fmla="*/ 4937126 w 9045577"/>
              <a:gd name="connsiteY4370" fmla="*/ 2120900 h 4510089"/>
              <a:gd name="connsiteX4371" fmla="*/ 4957764 w 9045577"/>
              <a:gd name="connsiteY4371" fmla="*/ 2141538 h 4510089"/>
              <a:gd name="connsiteX4372" fmla="*/ 4937126 w 9045577"/>
              <a:gd name="connsiteY4372" fmla="*/ 2162176 h 4510089"/>
              <a:gd name="connsiteX4373" fmla="*/ 4916488 w 9045577"/>
              <a:gd name="connsiteY4373" fmla="*/ 2141538 h 4510089"/>
              <a:gd name="connsiteX4374" fmla="*/ 4937126 w 9045577"/>
              <a:gd name="connsiteY4374" fmla="*/ 2120900 h 4510089"/>
              <a:gd name="connsiteX4375" fmla="*/ 4862513 w 9045577"/>
              <a:gd name="connsiteY4375" fmla="*/ 2120900 h 4510089"/>
              <a:gd name="connsiteX4376" fmla="*/ 4883151 w 9045577"/>
              <a:gd name="connsiteY4376" fmla="*/ 2141538 h 4510089"/>
              <a:gd name="connsiteX4377" fmla="*/ 4862513 w 9045577"/>
              <a:gd name="connsiteY4377" fmla="*/ 2162176 h 4510089"/>
              <a:gd name="connsiteX4378" fmla="*/ 4841875 w 9045577"/>
              <a:gd name="connsiteY4378" fmla="*/ 2141538 h 4510089"/>
              <a:gd name="connsiteX4379" fmla="*/ 4862513 w 9045577"/>
              <a:gd name="connsiteY4379" fmla="*/ 2120900 h 4510089"/>
              <a:gd name="connsiteX4380" fmla="*/ 4786313 w 9045577"/>
              <a:gd name="connsiteY4380" fmla="*/ 2120900 h 4510089"/>
              <a:gd name="connsiteX4381" fmla="*/ 4806951 w 9045577"/>
              <a:gd name="connsiteY4381" fmla="*/ 2141538 h 4510089"/>
              <a:gd name="connsiteX4382" fmla="*/ 4786313 w 9045577"/>
              <a:gd name="connsiteY4382" fmla="*/ 2162176 h 4510089"/>
              <a:gd name="connsiteX4383" fmla="*/ 4765675 w 9045577"/>
              <a:gd name="connsiteY4383" fmla="*/ 2141538 h 4510089"/>
              <a:gd name="connsiteX4384" fmla="*/ 4786313 w 9045577"/>
              <a:gd name="connsiteY4384" fmla="*/ 2120900 h 4510089"/>
              <a:gd name="connsiteX4385" fmla="*/ 4710113 w 9045577"/>
              <a:gd name="connsiteY4385" fmla="*/ 2120900 h 4510089"/>
              <a:gd name="connsiteX4386" fmla="*/ 4732338 w 9045577"/>
              <a:gd name="connsiteY4386" fmla="*/ 2141538 h 4510089"/>
              <a:gd name="connsiteX4387" fmla="*/ 4710113 w 9045577"/>
              <a:gd name="connsiteY4387" fmla="*/ 2162176 h 4510089"/>
              <a:gd name="connsiteX4388" fmla="*/ 4687888 w 9045577"/>
              <a:gd name="connsiteY4388" fmla="*/ 2141538 h 4510089"/>
              <a:gd name="connsiteX4389" fmla="*/ 4710113 w 9045577"/>
              <a:gd name="connsiteY4389" fmla="*/ 2120900 h 4510089"/>
              <a:gd name="connsiteX4390" fmla="*/ 4635500 w 9045577"/>
              <a:gd name="connsiteY4390" fmla="*/ 2120900 h 4510089"/>
              <a:gd name="connsiteX4391" fmla="*/ 4657725 w 9045577"/>
              <a:gd name="connsiteY4391" fmla="*/ 2141538 h 4510089"/>
              <a:gd name="connsiteX4392" fmla="*/ 4635500 w 9045577"/>
              <a:gd name="connsiteY4392" fmla="*/ 2162176 h 4510089"/>
              <a:gd name="connsiteX4393" fmla="*/ 4613275 w 9045577"/>
              <a:gd name="connsiteY4393" fmla="*/ 2141538 h 4510089"/>
              <a:gd name="connsiteX4394" fmla="*/ 4635500 w 9045577"/>
              <a:gd name="connsiteY4394" fmla="*/ 2120900 h 4510089"/>
              <a:gd name="connsiteX4395" fmla="*/ 4560094 w 9045577"/>
              <a:gd name="connsiteY4395" fmla="*/ 2120900 h 4510089"/>
              <a:gd name="connsiteX4396" fmla="*/ 4583113 w 9045577"/>
              <a:gd name="connsiteY4396" fmla="*/ 2141538 h 4510089"/>
              <a:gd name="connsiteX4397" fmla="*/ 4560094 w 9045577"/>
              <a:gd name="connsiteY4397" fmla="*/ 2162176 h 4510089"/>
              <a:gd name="connsiteX4398" fmla="*/ 4537075 w 9045577"/>
              <a:gd name="connsiteY4398" fmla="*/ 2141538 h 4510089"/>
              <a:gd name="connsiteX4399" fmla="*/ 4560094 w 9045577"/>
              <a:gd name="connsiteY4399" fmla="*/ 2120900 h 4510089"/>
              <a:gd name="connsiteX4400" fmla="*/ 4483101 w 9045577"/>
              <a:gd name="connsiteY4400" fmla="*/ 2120900 h 4510089"/>
              <a:gd name="connsiteX4401" fmla="*/ 4503739 w 9045577"/>
              <a:gd name="connsiteY4401" fmla="*/ 2141538 h 4510089"/>
              <a:gd name="connsiteX4402" fmla="*/ 4483101 w 9045577"/>
              <a:gd name="connsiteY4402" fmla="*/ 2162176 h 4510089"/>
              <a:gd name="connsiteX4403" fmla="*/ 4462463 w 9045577"/>
              <a:gd name="connsiteY4403" fmla="*/ 2141538 h 4510089"/>
              <a:gd name="connsiteX4404" fmla="*/ 4483101 w 9045577"/>
              <a:gd name="connsiteY4404" fmla="*/ 2120900 h 4510089"/>
              <a:gd name="connsiteX4405" fmla="*/ 4408488 w 9045577"/>
              <a:gd name="connsiteY4405" fmla="*/ 2120900 h 4510089"/>
              <a:gd name="connsiteX4406" fmla="*/ 4429126 w 9045577"/>
              <a:gd name="connsiteY4406" fmla="*/ 2141538 h 4510089"/>
              <a:gd name="connsiteX4407" fmla="*/ 4408488 w 9045577"/>
              <a:gd name="connsiteY4407" fmla="*/ 2162176 h 4510089"/>
              <a:gd name="connsiteX4408" fmla="*/ 4387850 w 9045577"/>
              <a:gd name="connsiteY4408" fmla="*/ 2141538 h 4510089"/>
              <a:gd name="connsiteX4409" fmla="*/ 4408488 w 9045577"/>
              <a:gd name="connsiteY4409" fmla="*/ 2120900 h 4510089"/>
              <a:gd name="connsiteX4410" fmla="*/ 4332288 w 9045577"/>
              <a:gd name="connsiteY4410" fmla="*/ 2120900 h 4510089"/>
              <a:gd name="connsiteX4411" fmla="*/ 4352926 w 9045577"/>
              <a:gd name="connsiteY4411" fmla="*/ 2141538 h 4510089"/>
              <a:gd name="connsiteX4412" fmla="*/ 4332288 w 9045577"/>
              <a:gd name="connsiteY4412" fmla="*/ 2162176 h 4510089"/>
              <a:gd name="connsiteX4413" fmla="*/ 4311650 w 9045577"/>
              <a:gd name="connsiteY4413" fmla="*/ 2141538 h 4510089"/>
              <a:gd name="connsiteX4414" fmla="*/ 4332288 w 9045577"/>
              <a:gd name="connsiteY4414" fmla="*/ 2120900 h 4510089"/>
              <a:gd name="connsiteX4415" fmla="*/ 4257676 w 9045577"/>
              <a:gd name="connsiteY4415" fmla="*/ 2120900 h 4510089"/>
              <a:gd name="connsiteX4416" fmla="*/ 4278314 w 9045577"/>
              <a:gd name="connsiteY4416" fmla="*/ 2141538 h 4510089"/>
              <a:gd name="connsiteX4417" fmla="*/ 4257676 w 9045577"/>
              <a:gd name="connsiteY4417" fmla="*/ 2162176 h 4510089"/>
              <a:gd name="connsiteX4418" fmla="*/ 4237038 w 9045577"/>
              <a:gd name="connsiteY4418" fmla="*/ 2141538 h 4510089"/>
              <a:gd name="connsiteX4419" fmla="*/ 4257676 w 9045577"/>
              <a:gd name="connsiteY4419" fmla="*/ 2120900 h 4510089"/>
              <a:gd name="connsiteX4420" fmla="*/ 4180681 w 9045577"/>
              <a:gd name="connsiteY4420" fmla="*/ 2120900 h 4510089"/>
              <a:gd name="connsiteX4421" fmla="*/ 4203700 w 9045577"/>
              <a:gd name="connsiteY4421" fmla="*/ 2141538 h 4510089"/>
              <a:gd name="connsiteX4422" fmla="*/ 4180681 w 9045577"/>
              <a:gd name="connsiteY4422" fmla="*/ 2162176 h 4510089"/>
              <a:gd name="connsiteX4423" fmla="*/ 4157662 w 9045577"/>
              <a:gd name="connsiteY4423" fmla="*/ 2141538 h 4510089"/>
              <a:gd name="connsiteX4424" fmla="*/ 4180681 w 9045577"/>
              <a:gd name="connsiteY4424" fmla="*/ 2120900 h 4510089"/>
              <a:gd name="connsiteX4425" fmla="*/ 4106069 w 9045577"/>
              <a:gd name="connsiteY4425" fmla="*/ 2120900 h 4510089"/>
              <a:gd name="connsiteX4426" fmla="*/ 4129088 w 9045577"/>
              <a:gd name="connsiteY4426" fmla="*/ 2141538 h 4510089"/>
              <a:gd name="connsiteX4427" fmla="*/ 4106069 w 9045577"/>
              <a:gd name="connsiteY4427" fmla="*/ 2162176 h 4510089"/>
              <a:gd name="connsiteX4428" fmla="*/ 4083050 w 9045577"/>
              <a:gd name="connsiteY4428" fmla="*/ 2141538 h 4510089"/>
              <a:gd name="connsiteX4429" fmla="*/ 4106069 w 9045577"/>
              <a:gd name="connsiteY4429" fmla="*/ 2120900 h 4510089"/>
              <a:gd name="connsiteX4430" fmla="*/ 4029075 w 9045577"/>
              <a:gd name="connsiteY4430" fmla="*/ 2120900 h 4510089"/>
              <a:gd name="connsiteX4431" fmla="*/ 4049713 w 9045577"/>
              <a:gd name="connsiteY4431" fmla="*/ 2141538 h 4510089"/>
              <a:gd name="connsiteX4432" fmla="*/ 4029075 w 9045577"/>
              <a:gd name="connsiteY4432" fmla="*/ 2162176 h 4510089"/>
              <a:gd name="connsiteX4433" fmla="*/ 4008437 w 9045577"/>
              <a:gd name="connsiteY4433" fmla="*/ 2141538 h 4510089"/>
              <a:gd name="connsiteX4434" fmla="*/ 4029075 w 9045577"/>
              <a:gd name="connsiteY4434" fmla="*/ 2120900 h 4510089"/>
              <a:gd name="connsiteX4435" fmla="*/ 7586664 w 9045577"/>
              <a:gd name="connsiteY4435" fmla="*/ 2043113 h 4510089"/>
              <a:gd name="connsiteX4436" fmla="*/ 7607302 w 9045577"/>
              <a:gd name="connsiteY4436" fmla="*/ 2065338 h 4510089"/>
              <a:gd name="connsiteX4437" fmla="*/ 7586664 w 9045577"/>
              <a:gd name="connsiteY4437" fmla="*/ 2087563 h 4510089"/>
              <a:gd name="connsiteX4438" fmla="*/ 7566026 w 9045577"/>
              <a:gd name="connsiteY4438" fmla="*/ 2065338 h 4510089"/>
              <a:gd name="connsiteX4439" fmla="*/ 7586664 w 9045577"/>
              <a:gd name="connsiteY4439" fmla="*/ 2043113 h 4510089"/>
              <a:gd name="connsiteX4440" fmla="*/ 7283451 w 9045577"/>
              <a:gd name="connsiteY4440" fmla="*/ 2043113 h 4510089"/>
              <a:gd name="connsiteX4441" fmla="*/ 7304089 w 9045577"/>
              <a:gd name="connsiteY4441" fmla="*/ 2065338 h 4510089"/>
              <a:gd name="connsiteX4442" fmla="*/ 7283451 w 9045577"/>
              <a:gd name="connsiteY4442" fmla="*/ 2087563 h 4510089"/>
              <a:gd name="connsiteX4443" fmla="*/ 7262813 w 9045577"/>
              <a:gd name="connsiteY4443" fmla="*/ 2065338 h 4510089"/>
              <a:gd name="connsiteX4444" fmla="*/ 7283451 w 9045577"/>
              <a:gd name="connsiteY4444" fmla="*/ 2043113 h 4510089"/>
              <a:gd name="connsiteX4445" fmla="*/ 7208839 w 9045577"/>
              <a:gd name="connsiteY4445" fmla="*/ 2043113 h 4510089"/>
              <a:gd name="connsiteX4446" fmla="*/ 7229477 w 9045577"/>
              <a:gd name="connsiteY4446" fmla="*/ 2065338 h 4510089"/>
              <a:gd name="connsiteX4447" fmla="*/ 7208839 w 9045577"/>
              <a:gd name="connsiteY4447" fmla="*/ 2087563 h 4510089"/>
              <a:gd name="connsiteX4448" fmla="*/ 7188201 w 9045577"/>
              <a:gd name="connsiteY4448" fmla="*/ 2065338 h 4510089"/>
              <a:gd name="connsiteX4449" fmla="*/ 7208839 w 9045577"/>
              <a:gd name="connsiteY4449" fmla="*/ 2043113 h 4510089"/>
              <a:gd name="connsiteX4450" fmla="*/ 7132639 w 9045577"/>
              <a:gd name="connsiteY4450" fmla="*/ 2043113 h 4510089"/>
              <a:gd name="connsiteX4451" fmla="*/ 7153277 w 9045577"/>
              <a:gd name="connsiteY4451" fmla="*/ 2065338 h 4510089"/>
              <a:gd name="connsiteX4452" fmla="*/ 7132639 w 9045577"/>
              <a:gd name="connsiteY4452" fmla="*/ 2087563 h 4510089"/>
              <a:gd name="connsiteX4453" fmla="*/ 7112001 w 9045577"/>
              <a:gd name="connsiteY4453" fmla="*/ 2065338 h 4510089"/>
              <a:gd name="connsiteX4454" fmla="*/ 7132639 w 9045577"/>
              <a:gd name="connsiteY4454" fmla="*/ 2043113 h 4510089"/>
              <a:gd name="connsiteX4455" fmla="*/ 7056438 w 9045577"/>
              <a:gd name="connsiteY4455" fmla="*/ 2043113 h 4510089"/>
              <a:gd name="connsiteX4456" fmla="*/ 7078663 w 9045577"/>
              <a:gd name="connsiteY4456" fmla="*/ 2065338 h 4510089"/>
              <a:gd name="connsiteX4457" fmla="*/ 7056438 w 9045577"/>
              <a:gd name="connsiteY4457" fmla="*/ 2087563 h 4510089"/>
              <a:gd name="connsiteX4458" fmla="*/ 7034213 w 9045577"/>
              <a:gd name="connsiteY4458" fmla="*/ 2065338 h 4510089"/>
              <a:gd name="connsiteX4459" fmla="*/ 7056438 w 9045577"/>
              <a:gd name="connsiteY4459" fmla="*/ 2043113 h 4510089"/>
              <a:gd name="connsiteX4460" fmla="*/ 6981032 w 9045577"/>
              <a:gd name="connsiteY4460" fmla="*/ 2043113 h 4510089"/>
              <a:gd name="connsiteX4461" fmla="*/ 7004051 w 9045577"/>
              <a:gd name="connsiteY4461" fmla="*/ 2065338 h 4510089"/>
              <a:gd name="connsiteX4462" fmla="*/ 6981032 w 9045577"/>
              <a:gd name="connsiteY4462" fmla="*/ 2087563 h 4510089"/>
              <a:gd name="connsiteX4463" fmla="*/ 6958013 w 9045577"/>
              <a:gd name="connsiteY4463" fmla="*/ 2065338 h 4510089"/>
              <a:gd name="connsiteX4464" fmla="*/ 6981032 w 9045577"/>
              <a:gd name="connsiteY4464" fmla="*/ 2043113 h 4510089"/>
              <a:gd name="connsiteX4465" fmla="*/ 6904039 w 9045577"/>
              <a:gd name="connsiteY4465" fmla="*/ 2043113 h 4510089"/>
              <a:gd name="connsiteX4466" fmla="*/ 6924677 w 9045577"/>
              <a:gd name="connsiteY4466" fmla="*/ 2065338 h 4510089"/>
              <a:gd name="connsiteX4467" fmla="*/ 6904039 w 9045577"/>
              <a:gd name="connsiteY4467" fmla="*/ 2087563 h 4510089"/>
              <a:gd name="connsiteX4468" fmla="*/ 6883401 w 9045577"/>
              <a:gd name="connsiteY4468" fmla="*/ 2065338 h 4510089"/>
              <a:gd name="connsiteX4469" fmla="*/ 6904039 w 9045577"/>
              <a:gd name="connsiteY4469" fmla="*/ 2043113 h 4510089"/>
              <a:gd name="connsiteX4470" fmla="*/ 6829426 w 9045577"/>
              <a:gd name="connsiteY4470" fmla="*/ 2043113 h 4510089"/>
              <a:gd name="connsiteX4471" fmla="*/ 6850064 w 9045577"/>
              <a:gd name="connsiteY4471" fmla="*/ 2065338 h 4510089"/>
              <a:gd name="connsiteX4472" fmla="*/ 6829426 w 9045577"/>
              <a:gd name="connsiteY4472" fmla="*/ 2087563 h 4510089"/>
              <a:gd name="connsiteX4473" fmla="*/ 6808788 w 9045577"/>
              <a:gd name="connsiteY4473" fmla="*/ 2065338 h 4510089"/>
              <a:gd name="connsiteX4474" fmla="*/ 6829426 w 9045577"/>
              <a:gd name="connsiteY4474" fmla="*/ 2043113 h 4510089"/>
              <a:gd name="connsiteX4475" fmla="*/ 6753226 w 9045577"/>
              <a:gd name="connsiteY4475" fmla="*/ 2043113 h 4510089"/>
              <a:gd name="connsiteX4476" fmla="*/ 6773864 w 9045577"/>
              <a:gd name="connsiteY4476" fmla="*/ 2065338 h 4510089"/>
              <a:gd name="connsiteX4477" fmla="*/ 6753226 w 9045577"/>
              <a:gd name="connsiteY4477" fmla="*/ 2087563 h 4510089"/>
              <a:gd name="connsiteX4478" fmla="*/ 6732588 w 9045577"/>
              <a:gd name="connsiteY4478" fmla="*/ 2065338 h 4510089"/>
              <a:gd name="connsiteX4479" fmla="*/ 6753226 w 9045577"/>
              <a:gd name="connsiteY4479" fmla="*/ 2043113 h 4510089"/>
              <a:gd name="connsiteX4480" fmla="*/ 6678613 w 9045577"/>
              <a:gd name="connsiteY4480" fmla="*/ 2043113 h 4510089"/>
              <a:gd name="connsiteX4481" fmla="*/ 6699251 w 9045577"/>
              <a:gd name="connsiteY4481" fmla="*/ 2065338 h 4510089"/>
              <a:gd name="connsiteX4482" fmla="*/ 6678613 w 9045577"/>
              <a:gd name="connsiteY4482" fmla="*/ 2087563 h 4510089"/>
              <a:gd name="connsiteX4483" fmla="*/ 6657975 w 9045577"/>
              <a:gd name="connsiteY4483" fmla="*/ 2065338 h 4510089"/>
              <a:gd name="connsiteX4484" fmla="*/ 6678613 w 9045577"/>
              <a:gd name="connsiteY4484" fmla="*/ 2043113 h 4510089"/>
              <a:gd name="connsiteX4485" fmla="*/ 6602413 w 9045577"/>
              <a:gd name="connsiteY4485" fmla="*/ 2043113 h 4510089"/>
              <a:gd name="connsiteX4486" fmla="*/ 6624638 w 9045577"/>
              <a:gd name="connsiteY4486" fmla="*/ 2065338 h 4510089"/>
              <a:gd name="connsiteX4487" fmla="*/ 6602413 w 9045577"/>
              <a:gd name="connsiteY4487" fmla="*/ 2087563 h 4510089"/>
              <a:gd name="connsiteX4488" fmla="*/ 6580188 w 9045577"/>
              <a:gd name="connsiteY4488" fmla="*/ 2065338 h 4510089"/>
              <a:gd name="connsiteX4489" fmla="*/ 6602413 w 9045577"/>
              <a:gd name="connsiteY4489" fmla="*/ 2043113 h 4510089"/>
              <a:gd name="connsiteX4490" fmla="*/ 6527007 w 9045577"/>
              <a:gd name="connsiteY4490" fmla="*/ 2043113 h 4510089"/>
              <a:gd name="connsiteX4491" fmla="*/ 6550026 w 9045577"/>
              <a:gd name="connsiteY4491" fmla="*/ 2065338 h 4510089"/>
              <a:gd name="connsiteX4492" fmla="*/ 6527007 w 9045577"/>
              <a:gd name="connsiteY4492" fmla="*/ 2087563 h 4510089"/>
              <a:gd name="connsiteX4493" fmla="*/ 6503988 w 9045577"/>
              <a:gd name="connsiteY4493" fmla="*/ 2065338 h 4510089"/>
              <a:gd name="connsiteX4494" fmla="*/ 6527007 w 9045577"/>
              <a:gd name="connsiteY4494" fmla="*/ 2043113 h 4510089"/>
              <a:gd name="connsiteX4495" fmla="*/ 6451600 w 9045577"/>
              <a:gd name="connsiteY4495" fmla="*/ 2043113 h 4510089"/>
              <a:gd name="connsiteX4496" fmla="*/ 6473825 w 9045577"/>
              <a:gd name="connsiteY4496" fmla="*/ 2065338 h 4510089"/>
              <a:gd name="connsiteX4497" fmla="*/ 6451600 w 9045577"/>
              <a:gd name="connsiteY4497" fmla="*/ 2087563 h 4510089"/>
              <a:gd name="connsiteX4498" fmla="*/ 6429375 w 9045577"/>
              <a:gd name="connsiteY4498" fmla="*/ 2065338 h 4510089"/>
              <a:gd name="connsiteX4499" fmla="*/ 6451600 w 9045577"/>
              <a:gd name="connsiteY4499" fmla="*/ 2043113 h 4510089"/>
              <a:gd name="connsiteX4500" fmla="*/ 6375401 w 9045577"/>
              <a:gd name="connsiteY4500" fmla="*/ 2043113 h 4510089"/>
              <a:gd name="connsiteX4501" fmla="*/ 6396039 w 9045577"/>
              <a:gd name="connsiteY4501" fmla="*/ 2065338 h 4510089"/>
              <a:gd name="connsiteX4502" fmla="*/ 6375401 w 9045577"/>
              <a:gd name="connsiteY4502" fmla="*/ 2087563 h 4510089"/>
              <a:gd name="connsiteX4503" fmla="*/ 6354763 w 9045577"/>
              <a:gd name="connsiteY4503" fmla="*/ 2065338 h 4510089"/>
              <a:gd name="connsiteX4504" fmla="*/ 6375401 w 9045577"/>
              <a:gd name="connsiteY4504" fmla="*/ 2043113 h 4510089"/>
              <a:gd name="connsiteX4505" fmla="*/ 6299201 w 9045577"/>
              <a:gd name="connsiteY4505" fmla="*/ 2043113 h 4510089"/>
              <a:gd name="connsiteX4506" fmla="*/ 6319839 w 9045577"/>
              <a:gd name="connsiteY4506" fmla="*/ 2065338 h 4510089"/>
              <a:gd name="connsiteX4507" fmla="*/ 6299201 w 9045577"/>
              <a:gd name="connsiteY4507" fmla="*/ 2087563 h 4510089"/>
              <a:gd name="connsiteX4508" fmla="*/ 6278563 w 9045577"/>
              <a:gd name="connsiteY4508" fmla="*/ 2065338 h 4510089"/>
              <a:gd name="connsiteX4509" fmla="*/ 6299201 w 9045577"/>
              <a:gd name="connsiteY4509" fmla="*/ 2043113 h 4510089"/>
              <a:gd name="connsiteX4510" fmla="*/ 6224588 w 9045577"/>
              <a:gd name="connsiteY4510" fmla="*/ 2043113 h 4510089"/>
              <a:gd name="connsiteX4511" fmla="*/ 6245226 w 9045577"/>
              <a:gd name="connsiteY4511" fmla="*/ 2065338 h 4510089"/>
              <a:gd name="connsiteX4512" fmla="*/ 6224588 w 9045577"/>
              <a:gd name="connsiteY4512" fmla="*/ 2087563 h 4510089"/>
              <a:gd name="connsiteX4513" fmla="*/ 6203950 w 9045577"/>
              <a:gd name="connsiteY4513" fmla="*/ 2065338 h 4510089"/>
              <a:gd name="connsiteX4514" fmla="*/ 6224588 w 9045577"/>
              <a:gd name="connsiteY4514" fmla="*/ 2043113 h 4510089"/>
              <a:gd name="connsiteX4515" fmla="*/ 6149976 w 9045577"/>
              <a:gd name="connsiteY4515" fmla="*/ 2043113 h 4510089"/>
              <a:gd name="connsiteX4516" fmla="*/ 6170614 w 9045577"/>
              <a:gd name="connsiteY4516" fmla="*/ 2065338 h 4510089"/>
              <a:gd name="connsiteX4517" fmla="*/ 6149976 w 9045577"/>
              <a:gd name="connsiteY4517" fmla="*/ 2087563 h 4510089"/>
              <a:gd name="connsiteX4518" fmla="*/ 6129338 w 9045577"/>
              <a:gd name="connsiteY4518" fmla="*/ 2065338 h 4510089"/>
              <a:gd name="connsiteX4519" fmla="*/ 6149976 w 9045577"/>
              <a:gd name="connsiteY4519" fmla="*/ 2043113 h 4510089"/>
              <a:gd name="connsiteX4520" fmla="*/ 6072982 w 9045577"/>
              <a:gd name="connsiteY4520" fmla="*/ 2043113 h 4510089"/>
              <a:gd name="connsiteX4521" fmla="*/ 6096001 w 9045577"/>
              <a:gd name="connsiteY4521" fmla="*/ 2065338 h 4510089"/>
              <a:gd name="connsiteX4522" fmla="*/ 6072982 w 9045577"/>
              <a:gd name="connsiteY4522" fmla="*/ 2087563 h 4510089"/>
              <a:gd name="connsiteX4523" fmla="*/ 6049963 w 9045577"/>
              <a:gd name="connsiteY4523" fmla="*/ 2065338 h 4510089"/>
              <a:gd name="connsiteX4524" fmla="*/ 6072982 w 9045577"/>
              <a:gd name="connsiteY4524" fmla="*/ 2043113 h 4510089"/>
              <a:gd name="connsiteX4525" fmla="*/ 5997575 w 9045577"/>
              <a:gd name="connsiteY4525" fmla="*/ 2043113 h 4510089"/>
              <a:gd name="connsiteX4526" fmla="*/ 6019800 w 9045577"/>
              <a:gd name="connsiteY4526" fmla="*/ 2065338 h 4510089"/>
              <a:gd name="connsiteX4527" fmla="*/ 5997575 w 9045577"/>
              <a:gd name="connsiteY4527" fmla="*/ 2087563 h 4510089"/>
              <a:gd name="connsiteX4528" fmla="*/ 5975350 w 9045577"/>
              <a:gd name="connsiteY4528" fmla="*/ 2065338 h 4510089"/>
              <a:gd name="connsiteX4529" fmla="*/ 5997575 w 9045577"/>
              <a:gd name="connsiteY4529" fmla="*/ 2043113 h 4510089"/>
              <a:gd name="connsiteX4530" fmla="*/ 5921376 w 9045577"/>
              <a:gd name="connsiteY4530" fmla="*/ 2043113 h 4510089"/>
              <a:gd name="connsiteX4531" fmla="*/ 5942014 w 9045577"/>
              <a:gd name="connsiteY4531" fmla="*/ 2065338 h 4510089"/>
              <a:gd name="connsiteX4532" fmla="*/ 5921376 w 9045577"/>
              <a:gd name="connsiteY4532" fmla="*/ 2087563 h 4510089"/>
              <a:gd name="connsiteX4533" fmla="*/ 5900738 w 9045577"/>
              <a:gd name="connsiteY4533" fmla="*/ 2065338 h 4510089"/>
              <a:gd name="connsiteX4534" fmla="*/ 5921376 w 9045577"/>
              <a:gd name="connsiteY4534" fmla="*/ 2043113 h 4510089"/>
              <a:gd name="connsiteX4535" fmla="*/ 5845176 w 9045577"/>
              <a:gd name="connsiteY4535" fmla="*/ 2043113 h 4510089"/>
              <a:gd name="connsiteX4536" fmla="*/ 5865814 w 9045577"/>
              <a:gd name="connsiteY4536" fmla="*/ 2065338 h 4510089"/>
              <a:gd name="connsiteX4537" fmla="*/ 5845176 w 9045577"/>
              <a:gd name="connsiteY4537" fmla="*/ 2087563 h 4510089"/>
              <a:gd name="connsiteX4538" fmla="*/ 5824538 w 9045577"/>
              <a:gd name="connsiteY4538" fmla="*/ 2065338 h 4510089"/>
              <a:gd name="connsiteX4539" fmla="*/ 5845176 w 9045577"/>
              <a:gd name="connsiteY4539" fmla="*/ 2043113 h 4510089"/>
              <a:gd name="connsiteX4540" fmla="*/ 5770563 w 9045577"/>
              <a:gd name="connsiteY4540" fmla="*/ 2043113 h 4510089"/>
              <a:gd name="connsiteX4541" fmla="*/ 5791201 w 9045577"/>
              <a:gd name="connsiteY4541" fmla="*/ 2065338 h 4510089"/>
              <a:gd name="connsiteX4542" fmla="*/ 5770563 w 9045577"/>
              <a:gd name="connsiteY4542" fmla="*/ 2087563 h 4510089"/>
              <a:gd name="connsiteX4543" fmla="*/ 5749925 w 9045577"/>
              <a:gd name="connsiteY4543" fmla="*/ 2065338 h 4510089"/>
              <a:gd name="connsiteX4544" fmla="*/ 5770563 w 9045577"/>
              <a:gd name="connsiteY4544" fmla="*/ 2043113 h 4510089"/>
              <a:gd name="connsiteX4545" fmla="*/ 5695951 w 9045577"/>
              <a:gd name="connsiteY4545" fmla="*/ 2043113 h 4510089"/>
              <a:gd name="connsiteX4546" fmla="*/ 5716589 w 9045577"/>
              <a:gd name="connsiteY4546" fmla="*/ 2065338 h 4510089"/>
              <a:gd name="connsiteX4547" fmla="*/ 5695951 w 9045577"/>
              <a:gd name="connsiteY4547" fmla="*/ 2087563 h 4510089"/>
              <a:gd name="connsiteX4548" fmla="*/ 5675313 w 9045577"/>
              <a:gd name="connsiteY4548" fmla="*/ 2065338 h 4510089"/>
              <a:gd name="connsiteX4549" fmla="*/ 5695951 w 9045577"/>
              <a:gd name="connsiteY4549" fmla="*/ 2043113 h 4510089"/>
              <a:gd name="connsiteX4550" fmla="*/ 5618163 w 9045577"/>
              <a:gd name="connsiteY4550" fmla="*/ 2043113 h 4510089"/>
              <a:gd name="connsiteX4551" fmla="*/ 5640388 w 9045577"/>
              <a:gd name="connsiteY4551" fmla="*/ 2065338 h 4510089"/>
              <a:gd name="connsiteX4552" fmla="*/ 5618163 w 9045577"/>
              <a:gd name="connsiteY4552" fmla="*/ 2087563 h 4510089"/>
              <a:gd name="connsiteX4553" fmla="*/ 5595938 w 9045577"/>
              <a:gd name="connsiteY4553" fmla="*/ 2065338 h 4510089"/>
              <a:gd name="connsiteX4554" fmla="*/ 5618163 w 9045577"/>
              <a:gd name="connsiteY4554" fmla="*/ 2043113 h 4510089"/>
              <a:gd name="connsiteX4555" fmla="*/ 5543550 w 9045577"/>
              <a:gd name="connsiteY4555" fmla="*/ 2043113 h 4510089"/>
              <a:gd name="connsiteX4556" fmla="*/ 5565775 w 9045577"/>
              <a:gd name="connsiteY4556" fmla="*/ 2065338 h 4510089"/>
              <a:gd name="connsiteX4557" fmla="*/ 5543550 w 9045577"/>
              <a:gd name="connsiteY4557" fmla="*/ 2087563 h 4510089"/>
              <a:gd name="connsiteX4558" fmla="*/ 5521325 w 9045577"/>
              <a:gd name="connsiteY4558" fmla="*/ 2065338 h 4510089"/>
              <a:gd name="connsiteX4559" fmla="*/ 5543550 w 9045577"/>
              <a:gd name="connsiteY4559" fmla="*/ 2043113 h 4510089"/>
              <a:gd name="connsiteX4560" fmla="*/ 5465763 w 9045577"/>
              <a:gd name="connsiteY4560" fmla="*/ 2043113 h 4510089"/>
              <a:gd name="connsiteX4561" fmla="*/ 5486401 w 9045577"/>
              <a:gd name="connsiteY4561" fmla="*/ 2065338 h 4510089"/>
              <a:gd name="connsiteX4562" fmla="*/ 5465763 w 9045577"/>
              <a:gd name="connsiteY4562" fmla="*/ 2087563 h 4510089"/>
              <a:gd name="connsiteX4563" fmla="*/ 5445125 w 9045577"/>
              <a:gd name="connsiteY4563" fmla="*/ 2065338 h 4510089"/>
              <a:gd name="connsiteX4564" fmla="*/ 5465763 w 9045577"/>
              <a:gd name="connsiteY4564" fmla="*/ 2043113 h 4510089"/>
              <a:gd name="connsiteX4565" fmla="*/ 5391151 w 9045577"/>
              <a:gd name="connsiteY4565" fmla="*/ 2043113 h 4510089"/>
              <a:gd name="connsiteX4566" fmla="*/ 5411789 w 9045577"/>
              <a:gd name="connsiteY4566" fmla="*/ 2065338 h 4510089"/>
              <a:gd name="connsiteX4567" fmla="*/ 5391151 w 9045577"/>
              <a:gd name="connsiteY4567" fmla="*/ 2087563 h 4510089"/>
              <a:gd name="connsiteX4568" fmla="*/ 5370513 w 9045577"/>
              <a:gd name="connsiteY4568" fmla="*/ 2065338 h 4510089"/>
              <a:gd name="connsiteX4569" fmla="*/ 5391151 w 9045577"/>
              <a:gd name="connsiteY4569" fmla="*/ 2043113 h 4510089"/>
              <a:gd name="connsiteX4570" fmla="*/ 5316538 w 9045577"/>
              <a:gd name="connsiteY4570" fmla="*/ 2043113 h 4510089"/>
              <a:gd name="connsiteX4571" fmla="*/ 5337176 w 9045577"/>
              <a:gd name="connsiteY4571" fmla="*/ 2065338 h 4510089"/>
              <a:gd name="connsiteX4572" fmla="*/ 5316538 w 9045577"/>
              <a:gd name="connsiteY4572" fmla="*/ 2087563 h 4510089"/>
              <a:gd name="connsiteX4573" fmla="*/ 5295900 w 9045577"/>
              <a:gd name="connsiteY4573" fmla="*/ 2065338 h 4510089"/>
              <a:gd name="connsiteX4574" fmla="*/ 5316538 w 9045577"/>
              <a:gd name="connsiteY4574" fmla="*/ 2043113 h 4510089"/>
              <a:gd name="connsiteX4575" fmla="*/ 5241926 w 9045577"/>
              <a:gd name="connsiteY4575" fmla="*/ 2043113 h 4510089"/>
              <a:gd name="connsiteX4576" fmla="*/ 5262564 w 9045577"/>
              <a:gd name="connsiteY4576" fmla="*/ 2065338 h 4510089"/>
              <a:gd name="connsiteX4577" fmla="*/ 5241926 w 9045577"/>
              <a:gd name="connsiteY4577" fmla="*/ 2087563 h 4510089"/>
              <a:gd name="connsiteX4578" fmla="*/ 5221288 w 9045577"/>
              <a:gd name="connsiteY4578" fmla="*/ 2065338 h 4510089"/>
              <a:gd name="connsiteX4579" fmla="*/ 5241926 w 9045577"/>
              <a:gd name="connsiteY4579" fmla="*/ 2043113 h 4510089"/>
              <a:gd name="connsiteX4580" fmla="*/ 5164138 w 9045577"/>
              <a:gd name="connsiteY4580" fmla="*/ 2043113 h 4510089"/>
              <a:gd name="connsiteX4581" fmla="*/ 5186363 w 9045577"/>
              <a:gd name="connsiteY4581" fmla="*/ 2065338 h 4510089"/>
              <a:gd name="connsiteX4582" fmla="*/ 5164138 w 9045577"/>
              <a:gd name="connsiteY4582" fmla="*/ 2087563 h 4510089"/>
              <a:gd name="connsiteX4583" fmla="*/ 5141913 w 9045577"/>
              <a:gd name="connsiteY4583" fmla="*/ 2065338 h 4510089"/>
              <a:gd name="connsiteX4584" fmla="*/ 5164138 w 9045577"/>
              <a:gd name="connsiteY4584" fmla="*/ 2043113 h 4510089"/>
              <a:gd name="connsiteX4585" fmla="*/ 4862513 w 9045577"/>
              <a:gd name="connsiteY4585" fmla="*/ 2043113 h 4510089"/>
              <a:gd name="connsiteX4586" fmla="*/ 4883151 w 9045577"/>
              <a:gd name="connsiteY4586" fmla="*/ 2065338 h 4510089"/>
              <a:gd name="connsiteX4587" fmla="*/ 4862513 w 9045577"/>
              <a:gd name="connsiteY4587" fmla="*/ 2087563 h 4510089"/>
              <a:gd name="connsiteX4588" fmla="*/ 4841875 w 9045577"/>
              <a:gd name="connsiteY4588" fmla="*/ 2065338 h 4510089"/>
              <a:gd name="connsiteX4589" fmla="*/ 4862513 w 9045577"/>
              <a:gd name="connsiteY4589" fmla="*/ 2043113 h 4510089"/>
              <a:gd name="connsiteX4590" fmla="*/ 4786313 w 9045577"/>
              <a:gd name="connsiteY4590" fmla="*/ 2043113 h 4510089"/>
              <a:gd name="connsiteX4591" fmla="*/ 4806951 w 9045577"/>
              <a:gd name="connsiteY4591" fmla="*/ 2065338 h 4510089"/>
              <a:gd name="connsiteX4592" fmla="*/ 4786313 w 9045577"/>
              <a:gd name="connsiteY4592" fmla="*/ 2087563 h 4510089"/>
              <a:gd name="connsiteX4593" fmla="*/ 4765675 w 9045577"/>
              <a:gd name="connsiteY4593" fmla="*/ 2065338 h 4510089"/>
              <a:gd name="connsiteX4594" fmla="*/ 4786313 w 9045577"/>
              <a:gd name="connsiteY4594" fmla="*/ 2043113 h 4510089"/>
              <a:gd name="connsiteX4595" fmla="*/ 4560094 w 9045577"/>
              <a:gd name="connsiteY4595" fmla="*/ 2043113 h 4510089"/>
              <a:gd name="connsiteX4596" fmla="*/ 4583113 w 9045577"/>
              <a:gd name="connsiteY4596" fmla="*/ 2065338 h 4510089"/>
              <a:gd name="connsiteX4597" fmla="*/ 4560094 w 9045577"/>
              <a:gd name="connsiteY4597" fmla="*/ 2087563 h 4510089"/>
              <a:gd name="connsiteX4598" fmla="*/ 4537075 w 9045577"/>
              <a:gd name="connsiteY4598" fmla="*/ 2065338 h 4510089"/>
              <a:gd name="connsiteX4599" fmla="*/ 4560094 w 9045577"/>
              <a:gd name="connsiteY4599" fmla="*/ 2043113 h 4510089"/>
              <a:gd name="connsiteX4600" fmla="*/ 4483101 w 9045577"/>
              <a:gd name="connsiteY4600" fmla="*/ 2043113 h 4510089"/>
              <a:gd name="connsiteX4601" fmla="*/ 4503739 w 9045577"/>
              <a:gd name="connsiteY4601" fmla="*/ 2065338 h 4510089"/>
              <a:gd name="connsiteX4602" fmla="*/ 4483101 w 9045577"/>
              <a:gd name="connsiteY4602" fmla="*/ 2087563 h 4510089"/>
              <a:gd name="connsiteX4603" fmla="*/ 4462463 w 9045577"/>
              <a:gd name="connsiteY4603" fmla="*/ 2065338 h 4510089"/>
              <a:gd name="connsiteX4604" fmla="*/ 4483101 w 9045577"/>
              <a:gd name="connsiteY4604" fmla="*/ 2043113 h 4510089"/>
              <a:gd name="connsiteX4605" fmla="*/ 4408488 w 9045577"/>
              <a:gd name="connsiteY4605" fmla="*/ 2043113 h 4510089"/>
              <a:gd name="connsiteX4606" fmla="*/ 4429126 w 9045577"/>
              <a:gd name="connsiteY4606" fmla="*/ 2065338 h 4510089"/>
              <a:gd name="connsiteX4607" fmla="*/ 4408488 w 9045577"/>
              <a:gd name="connsiteY4607" fmla="*/ 2087563 h 4510089"/>
              <a:gd name="connsiteX4608" fmla="*/ 4387850 w 9045577"/>
              <a:gd name="connsiteY4608" fmla="*/ 2065338 h 4510089"/>
              <a:gd name="connsiteX4609" fmla="*/ 4408488 w 9045577"/>
              <a:gd name="connsiteY4609" fmla="*/ 2043113 h 4510089"/>
              <a:gd name="connsiteX4610" fmla="*/ 4332288 w 9045577"/>
              <a:gd name="connsiteY4610" fmla="*/ 2043113 h 4510089"/>
              <a:gd name="connsiteX4611" fmla="*/ 4352926 w 9045577"/>
              <a:gd name="connsiteY4611" fmla="*/ 2065338 h 4510089"/>
              <a:gd name="connsiteX4612" fmla="*/ 4332288 w 9045577"/>
              <a:gd name="connsiteY4612" fmla="*/ 2087563 h 4510089"/>
              <a:gd name="connsiteX4613" fmla="*/ 4311650 w 9045577"/>
              <a:gd name="connsiteY4613" fmla="*/ 2065338 h 4510089"/>
              <a:gd name="connsiteX4614" fmla="*/ 4332288 w 9045577"/>
              <a:gd name="connsiteY4614" fmla="*/ 2043113 h 4510089"/>
              <a:gd name="connsiteX4615" fmla="*/ 4257676 w 9045577"/>
              <a:gd name="connsiteY4615" fmla="*/ 2043113 h 4510089"/>
              <a:gd name="connsiteX4616" fmla="*/ 4278314 w 9045577"/>
              <a:gd name="connsiteY4616" fmla="*/ 2065338 h 4510089"/>
              <a:gd name="connsiteX4617" fmla="*/ 4257676 w 9045577"/>
              <a:gd name="connsiteY4617" fmla="*/ 2087563 h 4510089"/>
              <a:gd name="connsiteX4618" fmla="*/ 4237038 w 9045577"/>
              <a:gd name="connsiteY4618" fmla="*/ 2065338 h 4510089"/>
              <a:gd name="connsiteX4619" fmla="*/ 4257676 w 9045577"/>
              <a:gd name="connsiteY4619" fmla="*/ 2043113 h 4510089"/>
              <a:gd name="connsiteX4620" fmla="*/ 4180681 w 9045577"/>
              <a:gd name="connsiteY4620" fmla="*/ 2043113 h 4510089"/>
              <a:gd name="connsiteX4621" fmla="*/ 4203700 w 9045577"/>
              <a:gd name="connsiteY4621" fmla="*/ 2065338 h 4510089"/>
              <a:gd name="connsiteX4622" fmla="*/ 4180681 w 9045577"/>
              <a:gd name="connsiteY4622" fmla="*/ 2087563 h 4510089"/>
              <a:gd name="connsiteX4623" fmla="*/ 4157662 w 9045577"/>
              <a:gd name="connsiteY4623" fmla="*/ 2065338 h 4510089"/>
              <a:gd name="connsiteX4624" fmla="*/ 4180681 w 9045577"/>
              <a:gd name="connsiteY4624" fmla="*/ 2043113 h 4510089"/>
              <a:gd name="connsiteX4625" fmla="*/ 4106069 w 9045577"/>
              <a:gd name="connsiteY4625" fmla="*/ 2043113 h 4510089"/>
              <a:gd name="connsiteX4626" fmla="*/ 4129088 w 9045577"/>
              <a:gd name="connsiteY4626" fmla="*/ 2065338 h 4510089"/>
              <a:gd name="connsiteX4627" fmla="*/ 4106069 w 9045577"/>
              <a:gd name="connsiteY4627" fmla="*/ 2087563 h 4510089"/>
              <a:gd name="connsiteX4628" fmla="*/ 4083050 w 9045577"/>
              <a:gd name="connsiteY4628" fmla="*/ 2065338 h 4510089"/>
              <a:gd name="connsiteX4629" fmla="*/ 4106069 w 9045577"/>
              <a:gd name="connsiteY4629" fmla="*/ 2043113 h 4510089"/>
              <a:gd name="connsiteX4630" fmla="*/ 4029075 w 9045577"/>
              <a:gd name="connsiteY4630" fmla="*/ 2043113 h 4510089"/>
              <a:gd name="connsiteX4631" fmla="*/ 4049713 w 9045577"/>
              <a:gd name="connsiteY4631" fmla="*/ 2065338 h 4510089"/>
              <a:gd name="connsiteX4632" fmla="*/ 4029075 w 9045577"/>
              <a:gd name="connsiteY4632" fmla="*/ 2087563 h 4510089"/>
              <a:gd name="connsiteX4633" fmla="*/ 4008437 w 9045577"/>
              <a:gd name="connsiteY4633" fmla="*/ 2065338 h 4510089"/>
              <a:gd name="connsiteX4634" fmla="*/ 4029075 w 9045577"/>
              <a:gd name="connsiteY4634" fmla="*/ 2043113 h 4510089"/>
              <a:gd name="connsiteX4635" fmla="*/ 2213779 w 9045577"/>
              <a:gd name="connsiteY4635" fmla="*/ 2043113 h 4510089"/>
              <a:gd name="connsiteX4636" fmla="*/ 2236797 w 9045577"/>
              <a:gd name="connsiteY4636" fmla="*/ 2065338 h 4510089"/>
              <a:gd name="connsiteX4637" fmla="*/ 2213779 w 9045577"/>
              <a:gd name="connsiteY4637" fmla="*/ 2087563 h 4510089"/>
              <a:gd name="connsiteX4638" fmla="*/ 2190756 w 9045577"/>
              <a:gd name="connsiteY4638" fmla="*/ 2065338 h 4510089"/>
              <a:gd name="connsiteX4639" fmla="*/ 2213779 w 9045577"/>
              <a:gd name="connsiteY4639" fmla="*/ 2043113 h 4510089"/>
              <a:gd name="connsiteX4640" fmla="*/ 2136787 w 9045577"/>
              <a:gd name="connsiteY4640" fmla="*/ 2043113 h 4510089"/>
              <a:gd name="connsiteX4641" fmla="*/ 2157422 w 9045577"/>
              <a:gd name="connsiteY4641" fmla="*/ 2065338 h 4510089"/>
              <a:gd name="connsiteX4642" fmla="*/ 2136787 w 9045577"/>
              <a:gd name="connsiteY4642" fmla="*/ 2087563 h 4510089"/>
              <a:gd name="connsiteX4643" fmla="*/ 2116149 w 9045577"/>
              <a:gd name="connsiteY4643" fmla="*/ 2065338 h 4510089"/>
              <a:gd name="connsiteX4644" fmla="*/ 2136787 w 9045577"/>
              <a:gd name="connsiteY4644" fmla="*/ 2043113 h 4510089"/>
              <a:gd name="connsiteX4645" fmla="*/ 2062169 w 9045577"/>
              <a:gd name="connsiteY4645" fmla="*/ 2043113 h 4510089"/>
              <a:gd name="connsiteX4646" fmla="*/ 2082812 w 9045577"/>
              <a:gd name="connsiteY4646" fmla="*/ 2065338 h 4510089"/>
              <a:gd name="connsiteX4647" fmla="*/ 2062169 w 9045577"/>
              <a:gd name="connsiteY4647" fmla="*/ 2087563 h 4510089"/>
              <a:gd name="connsiteX4648" fmla="*/ 2041532 w 9045577"/>
              <a:gd name="connsiteY4648" fmla="*/ 2065338 h 4510089"/>
              <a:gd name="connsiteX4649" fmla="*/ 2062169 w 9045577"/>
              <a:gd name="connsiteY4649" fmla="*/ 2043113 h 4510089"/>
              <a:gd name="connsiteX4650" fmla="*/ 1987560 w 9045577"/>
              <a:gd name="connsiteY4650" fmla="*/ 2043113 h 4510089"/>
              <a:gd name="connsiteX4651" fmla="*/ 2008198 w 9045577"/>
              <a:gd name="connsiteY4651" fmla="*/ 2065338 h 4510089"/>
              <a:gd name="connsiteX4652" fmla="*/ 1987560 w 9045577"/>
              <a:gd name="connsiteY4652" fmla="*/ 2087563 h 4510089"/>
              <a:gd name="connsiteX4653" fmla="*/ 1966918 w 9045577"/>
              <a:gd name="connsiteY4653" fmla="*/ 2065338 h 4510089"/>
              <a:gd name="connsiteX4654" fmla="*/ 1987560 w 9045577"/>
              <a:gd name="connsiteY4654" fmla="*/ 2043113 h 4510089"/>
              <a:gd name="connsiteX4655" fmla="*/ 1911358 w 9045577"/>
              <a:gd name="connsiteY4655" fmla="*/ 2043113 h 4510089"/>
              <a:gd name="connsiteX4656" fmla="*/ 1932002 w 9045577"/>
              <a:gd name="connsiteY4656" fmla="*/ 2065338 h 4510089"/>
              <a:gd name="connsiteX4657" fmla="*/ 1911358 w 9045577"/>
              <a:gd name="connsiteY4657" fmla="*/ 2087563 h 4510089"/>
              <a:gd name="connsiteX4658" fmla="*/ 1890719 w 9045577"/>
              <a:gd name="connsiteY4658" fmla="*/ 2065338 h 4510089"/>
              <a:gd name="connsiteX4659" fmla="*/ 1911358 w 9045577"/>
              <a:gd name="connsiteY4659" fmla="*/ 2043113 h 4510089"/>
              <a:gd name="connsiteX4660" fmla="*/ 1835164 w 9045577"/>
              <a:gd name="connsiteY4660" fmla="*/ 2043113 h 4510089"/>
              <a:gd name="connsiteX4661" fmla="*/ 1857388 w 9045577"/>
              <a:gd name="connsiteY4661" fmla="*/ 2065338 h 4510089"/>
              <a:gd name="connsiteX4662" fmla="*/ 1835164 w 9045577"/>
              <a:gd name="connsiteY4662" fmla="*/ 2087563 h 4510089"/>
              <a:gd name="connsiteX4663" fmla="*/ 1812931 w 9045577"/>
              <a:gd name="connsiteY4663" fmla="*/ 2065338 h 4510089"/>
              <a:gd name="connsiteX4664" fmla="*/ 1835164 w 9045577"/>
              <a:gd name="connsiteY4664" fmla="*/ 2043113 h 4510089"/>
              <a:gd name="connsiteX4665" fmla="*/ 1759753 w 9045577"/>
              <a:gd name="connsiteY4665" fmla="*/ 2043113 h 4510089"/>
              <a:gd name="connsiteX4666" fmla="*/ 1782770 w 9045577"/>
              <a:gd name="connsiteY4666" fmla="*/ 2065338 h 4510089"/>
              <a:gd name="connsiteX4667" fmla="*/ 1759753 w 9045577"/>
              <a:gd name="connsiteY4667" fmla="*/ 2087563 h 4510089"/>
              <a:gd name="connsiteX4668" fmla="*/ 1736733 w 9045577"/>
              <a:gd name="connsiteY4668" fmla="*/ 2065338 h 4510089"/>
              <a:gd name="connsiteX4669" fmla="*/ 1759753 w 9045577"/>
              <a:gd name="connsiteY4669" fmla="*/ 2043113 h 4510089"/>
              <a:gd name="connsiteX4670" fmla="*/ 1682762 w 9045577"/>
              <a:gd name="connsiteY4670" fmla="*/ 2043113 h 4510089"/>
              <a:gd name="connsiteX4671" fmla="*/ 1703399 w 9045577"/>
              <a:gd name="connsiteY4671" fmla="*/ 2065338 h 4510089"/>
              <a:gd name="connsiteX4672" fmla="*/ 1682762 w 9045577"/>
              <a:gd name="connsiteY4672" fmla="*/ 2087563 h 4510089"/>
              <a:gd name="connsiteX4673" fmla="*/ 1662121 w 9045577"/>
              <a:gd name="connsiteY4673" fmla="*/ 2065338 h 4510089"/>
              <a:gd name="connsiteX4674" fmla="*/ 1682762 w 9045577"/>
              <a:gd name="connsiteY4674" fmla="*/ 2043113 h 4510089"/>
              <a:gd name="connsiteX4675" fmla="*/ 1608149 w 9045577"/>
              <a:gd name="connsiteY4675" fmla="*/ 2043113 h 4510089"/>
              <a:gd name="connsiteX4676" fmla="*/ 1628786 w 9045577"/>
              <a:gd name="connsiteY4676" fmla="*/ 2065338 h 4510089"/>
              <a:gd name="connsiteX4677" fmla="*/ 1608149 w 9045577"/>
              <a:gd name="connsiteY4677" fmla="*/ 2087563 h 4510089"/>
              <a:gd name="connsiteX4678" fmla="*/ 1587507 w 9045577"/>
              <a:gd name="connsiteY4678" fmla="*/ 2065338 h 4510089"/>
              <a:gd name="connsiteX4679" fmla="*/ 1608149 w 9045577"/>
              <a:gd name="connsiteY4679" fmla="*/ 2043113 h 4510089"/>
              <a:gd name="connsiteX4680" fmla="*/ 1531950 w 9045577"/>
              <a:gd name="connsiteY4680" fmla="*/ 2043113 h 4510089"/>
              <a:gd name="connsiteX4681" fmla="*/ 1552581 w 9045577"/>
              <a:gd name="connsiteY4681" fmla="*/ 2065338 h 4510089"/>
              <a:gd name="connsiteX4682" fmla="*/ 1531950 w 9045577"/>
              <a:gd name="connsiteY4682" fmla="*/ 2087563 h 4510089"/>
              <a:gd name="connsiteX4683" fmla="*/ 1511308 w 9045577"/>
              <a:gd name="connsiteY4683" fmla="*/ 2065338 h 4510089"/>
              <a:gd name="connsiteX4684" fmla="*/ 1531950 w 9045577"/>
              <a:gd name="connsiteY4684" fmla="*/ 2043113 h 4510089"/>
              <a:gd name="connsiteX4685" fmla="*/ 1457338 w 9045577"/>
              <a:gd name="connsiteY4685" fmla="*/ 2043113 h 4510089"/>
              <a:gd name="connsiteX4686" fmla="*/ 1477974 w 9045577"/>
              <a:gd name="connsiteY4686" fmla="*/ 2065338 h 4510089"/>
              <a:gd name="connsiteX4687" fmla="*/ 1457338 w 9045577"/>
              <a:gd name="connsiteY4687" fmla="*/ 2087563 h 4510089"/>
              <a:gd name="connsiteX4688" fmla="*/ 1436696 w 9045577"/>
              <a:gd name="connsiteY4688" fmla="*/ 2065338 h 4510089"/>
              <a:gd name="connsiteX4689" fmla="*/ 1457338 w 9045577"/>
              <a:gd name="connsiteY4689" fmla="*/ 2043113 h 4510089"/>
              <a:gd name="connsiteX4690" fmla="*/ 1381135 w 9045577"/>
              <a:gd name="connsiteY4690" fmla="*/ 2043113 h 4510089"/>
              <a:gd name="connsiteX4691" fmla="*/ 1403361 w 9045577"/>
              <a:gd name="connsiteY4691" fmla="*/ 2065338 h 4510089"/>
              <a:gd name="connsiteX4692" fmla="*/ 1381135 w 9045577"/>
              <a:gd name="connsiteY4692" fmla="*/ 2087563 h 4510089"/>
              <a:gd name="connsiteX4693" fmla="*/ 1358908 w 9045577"/>
              <a:gd name="connsiteY4693" fmla="*/ 2065338 h 4510089"/>
              <a:gd name="connsiteX4694" fmla="*/ 1381135 w 9045577"/>
              <a:gd name="connsiteY4694" fmla="*/ 2043113 h 4510089"/>
              <a:gd name="connsiteX4695" fmla="*/ 1305726 w 9045577"/>
              <a:gd name="connsiteY4695" fmla="*/ 2043113 h 4510089"/>
              <a:gd name="connsiteX4696" fmla="*/ 1328746 w 9045577"/>
              <a:gd name="connsiteY4696" fmla="*/ 2065338 h 4510089"/>
              <a:gd name="connsiteX4697" fmla="*/ 1305726 w 9045577"/>
              <a:gd name="connsiteY4697" fmla="*/ 2087563 h 4510089"/>
              <a:gd name="connsiteX4698" fmla="*/ 1282712 w 9045577"/>
              <a:gd name="connsiteY4698" fmla="*/ 2065338 h 4510089"/>
              <a:gd name="connsiteX4699" fmla="*/ 1305726 w 9045577"/>
              <a:gd name="connsiteY4699" fmla="*/ 2043113 h 4510089"/>
              <a:gd name="connsiteX4700" fmla="*/ 7812089 w 9045577"/>
              <a:gd name="connsiteY4700" fmla="*/ 1966913 h 4510089"/>
              <a:gd name="connsiteX4701" fmla="*/ 7832727 w 9045577"/>
              <a:gd name="connsiteY4701" fmla="*/ 1989932 h 4510089"/>
              <a:gd name="connsiteX4702" fmla="*/ 7812089 w 9045577"/>
              <a:gd name="connsiteY4702" fmla="*/ 2012951 h 4510089"/>
              <a:gd name="connsiteX4703" fmla="*/ 7791451 w 9045577"/>
              <a:gd name="connsiteY4703" fmla="*/ 1989932 h 4510089"/>
              <a:gd name="connsiteX4704" fmla="*/ 7812089 w 9045577"/>
              <a:gd name="connsiteY4704" fmla="*/ 1966913 h 4510089"/>
              <a:gd name="connsiteX4705" fmla="*/ 7737476 w 9045577"/>
              <a:gd name="connsiteY4705" fmla="*/ 1966913 h 4510089"/>
              <a:gd name="connsiteX4706" fmla="*/ 7758114 w 9045577"/>
              <a:gd name="connsiteY4706" fmla="*/ 1989932 h 4510089"/>
              <a:gd name="connsiteX4707" fmla="*/ 7737476 w 9045577"/>
              <a:gd name="connsiteY4707" fmla="*/ 2012951 h 4510089"/>
              <a:gd name="connsiteX4708" fmla="*/ 7716838 w 9045577"/>
              <a:gd name="connsiteY4708" fmla="*/ 1989932 h 4510089"/>
              <a:gd name="connsiteX4709" fmla="*/ 7737476 w 9045577"/>
              <a:gd name="connsiteY4709" fmla="*/ 1966913 h 4510089"/>
              <a:gd name="connsiteX4710" fmla="*/ 7662864 w 9045577"/>
              <a:gd name="connsiteY4710" fmla="*/ 1966913 h 4510089"/>
              <a:gd name="connsiteX4711" fmla="*/ 7683502 w 9045577"/>
              <a:gd name="connsiteY4711" fmla="*/ 1989932 h 4510089"/>
              <a:gd name="connsiteX4712" fmla="*/ 7662864 w 9045577"/>
              <a:gd name="connsiteY4712" fmla="*/ 2012951 h 4510089"/>
              <a:gd name="connsiteX4713" fmla="*/ 7642226 w 9045577"/>
              <a:gd name="connsiteY4713" fmla="*/ 1989932 h 4510089"/>
              <a:gd name="connsiteX4714" fmla="*/ 7662864 w 9045577"/>
              <a:gd name="connsiteY4714" fmla="*/ 1966913 h 4510089"/>
              <a:gd name="connsiteX4715" fmla="*/ 7586664 w 9045577"/>
              <a:gd name="connsiteY4715" fmla="*/ 1966913 h 4510089"/>
              <a:gd name="connsiteX4716" fmla="*/ 7607302 w 9045577"/>
              <a:gd name="connsiteY4716" fmla="*/ 1989932 h 4510089"/>
              <a:gd name="connsiteX4717" fmla="*/ 7586664 w 9045577"/>
              <a:gd name="connsiteY4717" fmla="*/ 2012951 h 4510089"/>
              <a:gd name="connsiteX4718" fmla="*/ 7566026 w 9045577"/>
              <a:gd name="connsiteY4718" fmla="*/ 1989932 h 4510089"/>
              <a:gd name="connsiteX4719" fmla="*/ 7586664 w 9045577"/>
              <a:gd name="connsiteY4719" fmla="*/ 1966913 h 4510089"/>
              <a:gd name="connsiteX4720" fmla="*/ 7510463 w 9045577"/>
              <a:gd name="connsiteY4720" fmla="*/ 1966913 h 4510089"/>
              <a:gd name="connsiteX4721" fmla="*/ 7532688 w 9045577"/>
              <a:gd name="connsiteY4721" fmla="*/ 1989932 h 4510089"/>
              <a:gd name="connsiteX4722" fmla="*/ 7510463 w 9045577"/>
              <a:gd name="connsiteY4722" fmla="*/ 2012951 h 4510089"/>
              <a:gd name="connsiteX4723" fmla="*/ 7488238 w 9045577"/>
              <a:gd name="connsiteY4723" fmla="*/ 1989932 h 4510089"/>
              <a:gd name="connsiteX4724" fmla="*/ 7510463 w 9045577"/>
              <a:gd name="connsiteY4724" fmla="*/ 1966913 h 4510089"/>
              <a:gd name="connsiteX4725" fmla="*/ 7283451 w 9045577"/>
              <a:gd name="connsiteY4725" fmla="*/ 1966913 h 4510089"/>
              <a:gd name="connsiteX4726" fmla="*/ 7304089 w 9045577"/>
              <a:gd name="connsiteY4726" fmla="*/ 1989932 h 4510089"/>
              <a:gd name="connsiteX4727" fmla="*/ 7283451 w 9045577"/>
              <a:gd name="connsiteY4727" fmla="*/ 2012951 h 4510089"/>
              <a:gd name="connsiteX4728" fmla="*/ 7262813 w 9045577"/>
              <a:gd name="connsiteY4728" fmla="*/ 1989932 h 4510089"/>
              <a:gd name="connsiteX4729" fmla="*/ 7283451 w 9045577"/>
              <a:gd name="connsiteY4729" fmla="*/ 1966913 h 4510089"/>
              <a:gd name="connsiteX4730" fmla="*/ 7208839 w 9045577"/>
              <a:gd name="connsiteY4730" fmla="*/ 1966913 h 4510089"/>
              <a:gd name="connsiteX4731" fmla="*/ 7229477 w 9045577"/>
              <a:gd name="connsiteY4731" fmla="*/ 1989932 h 4510089"/>
              <a:gd name="connsiteX4732" fmla="*/ 7208839 w 9045577"/>
              <a:gd name="connsiteY4732" fmla="*/ 2012951 h 4510089"/>
              <a:gd name="connsiteX4733" fmla="*/ 7188201 w 9045577"/>
              <a:gd name="connsiteY4733" fmla="*/ 1989932 h 4510089"/>
              <a:gd name="connsiteX4734" fmla="*/ 7208839 w 9045577"/>
              <a:gd name="connsiteY4734" fmla="*/ 1966913 h 4510089"/>
              <a:gd name="connsiteX4735" fmla="*/ 7132639 w 9045577"/>
              <a:gd name="connsiteY4735" fmla="*/ 1966913 h 4510089"/>
              <a:gd name="connsiteX4736" fmla="*/ 7153277 w 9045577"/>
              <a:gd name="connsiteY4736" fmla="*/ 1989932 h 4510089"/>
              <a:gd name="connsiteX4737" fmla="*/ 7132639 w 9045577"/>
              <a:gd name="connsiteY4737" fmla="*/ 2012951 h 4510089"/>
              <a:gd name="connsiteX4738" fmla="*/ 7112001 w 9045577"/>
              <a:gd name="connsiteY4738" fmla="*/ 1989932 h 4510089"/>
              <a:gd name="connsiteX4739" fmla="*/ 7132639 w 9045577"/>
              <a:gd name="connsiteY4739" fmla="*/ 1966913 h 4510089"/>
              <a:gd name="connsiteX4740" fmla="*/ 7056438 w 9045577"/>
              <a:gd name="connsiteY4740" fmla="*/ 1966913 h 4510089"/>
              <a:gd name="connsiteX4741" fmla="*/ 7078663 w 9045577"/>
              <a:gd name="connsiteY4741" fmla="*/ 1989932 h 4510089"/>
              <a:gd name="connsiteX4742" fmla="*/ 7056438 w 9045577"/>
              <a:gd name="connsiteY4742" fmla="*/ 2012951 h 4510089"/>
              <a:gd name="connsiteX4743" fmla="*/ 7034213 w 9045577"/>
              <a:gd name="connsiteY4743" fmla="*/ 1989932 h 4510089"/>
              <a:gd name="connsiteX4744" fmla="*/ 7056438 w 9045577"/>
              <a:gd name="connsiteY4744" fmla="*/ 1966913 h 4510089"/>
              <a:gd name="connsiteX4745" fmla="*/ 6981032 w 9045577"/>
              <a:gd name="connsiteY4745" fmla="*/ 1966913 h 4510089"/>
              <a:gd name="connsiteX4746" fmla="*/ 7004051 w 9045577"/>
              <a:gd name="connsiteY4746" fmla="*/ 1989932 h 4510089"/>
              <a:gd name="connsiteX4747" fmla="*/ 6981032 w 9045577"/>
              <a:gd name="connsiteY4747" fmla="*/ 2012951 h 4510089"/>
              <a:gd name="connsiteX4748" fmla="*/ 6958013 w 9045577"/>
              <a:gd name="connsiteY4748" fmla="*/ 1989932 h 4510089"/>
              <a:gd name="connsiteX4749" fmla="*/ 6981032 w 9045577"/>
              <a:gd name="connsiteY4749" fmla="*/ 1966913 h 4510089"/>
              <a:gd name="connsiteX4750" fmla="*/ 6904039 w 9045577"/>
              <a:gd name="connsiteY4750" fmla="*/ 1966913 h 4510089"/>
              <a:gd name="connsiteX4751" fmla="*/ 6924677 w 9045577"/>
              <a:gd name="connsiteY4751" fmla="*/ 1989932 h 4510089"/>
              <a:gd name="connsiteX4752" fmla="*/ 6904039 w 9045577"/>
              <a:gd name="connsiteY4752" fmla="*/ 2012951 h 4510089"/>
              <a:gd name="connsiteX4753" fmla="*/ 6883401 w 9045577"/>
              <a:gd name="connsiteY4753" fmla="*/ 1989932 h 4510089"/>
              <a:gd name="connsiteX4754" fmla="*/ 6904039 w 9045577"/>
              <a:gd name="connsiteY4754" fmla="*/ 1966913 h 4510089"/>
              <a:gd name="connsiteX4755" fmla="*/ 6829426 w 9045577"/>
              <a:gd name="connsiteY4755" fmla="*/ 1966913 h 4510089"/>
              <a:gd name="connsiteX4756" fmla="*/ 6850064 w 9045577"/>
              <a:gd name="connsiteY4756" fmla="*/ 1989932 h 4510089"/>
              <a:gd name="connsiteX4757" fmla="*/ 6829426 w 9045577"/>
              <a:gd name="connsiteY4757" fmla="*/ 2012951 h 4510089"/>
              <a:gd name="connsiteX4758" fmla="*/ 6808788 w 9045577"/>
              <a:gd name="connsiteY4758" fmla="*/ 1989932 h 4510089"/>
              <a:gd name="connsiteX4759" fmla="*/ 6829426 w 9045577"/>
              <a:gd name="connsiteY4759" fmla="*/ 1966913 h 4510089"/>
              <a:gd name="connsiteX4760" fmla="*/ 6753226 w 9045577"/>
              <a:gd name="connsiteY4760" fmla="*/ 1966913 h 4510089"/>
              <a:gd name="connsiteX4761" fmla="*/ 6773864 w 9045577"/>
              <a:gd name="connsiteY4761" fmla="*/ 1989932 h 4510089"/>
              <a:gd name="connsiteX4762" fmla="*/ 6753226 w 9045577"/>
              <a:gd name="connsiteY4762" fmla="*/ 2012951 h 4510089"/>
              <a:gd name="connsiteX4763" fmla="*/ 6732588 w 9045577"/>
              <a:gd name="connsiteY4763" fmla="*/ 1989932 h 4510089"/>
              <a:gd name="connsiteX4764" fmla="*/ 6753226 w 9045577"/>
              <a:gd name="connsiteY4764" fmla="*/ 1966913 h 4510089"/>
              <a:gd name="connsiteX4765" fmla="*/ 6678613 w 9045577"/>
              <a:gd name="connsiteY4765" fmla="*/ 1966913 h 4510089"/>
              <a:gd name="connsiteX4766" fmla="*/ 6699251 w 9045577"/>
              <a:gd name="connsiteY4766" fmla="*/ 1989932 h 4510089"/>
              <a:gd name="connsiteX4767" fmla="*/ 6678613 w 9045577"/>
              <a:gd name="connsiteY4767" fmla="*/ 2012951 h 4510089"/>
              <a:gd name="connsiteX4768" fmla="*/ 6657975 w 9045577"/>
              <a:gd name="connsiteY4768" fmla="*/ 1989932 h 4510089"/>
              <a:gd name="connsiteX4769" fmla="*/ 6678613 w 9045577"/>
              <a:gd name="connsiteY4769" fmla="*/ 1966913 h 4510089"/>
              <a:gd name="connsiteX4770" fmla="*/ 6602413 w 9045577"/>
              <a:gd name="connsiteY4770" fmla="*/ 1966913 h 4510089"/>
              <a:gd name="connsiteX4771" fmla="*/ 6624638 w 9045577"/>
              <a:gd name="connsiteY4771" fmla="*/ 1989932 h 4510089"/>
              <a:gd name="connsiteX4772" fmla="*/ 6602413 w 9045577"/>
              <a:gd name="connsiteY4772" fmla="*/ 2012951 h 4510089"/>
              <a:gd name="connsiteX4773" fmla="*/ 6580188 w 9045577"/>
              <a:gd name="connsiteY4773" fmla="*/ 1989932 h 4510089"/>
              <a:gd name="connsiteX4774" fmla="*/ 6602413 w 9045577"/>
              <a:gd name="connsiteY4774" fmla="*/ 1966913 h 4510089"/>
              <a:gd name="connsiteX4775" fmla="*/ 6527007 w 9045577"/>
              <a:gd name="connsiteY4775" fmla="*/ 1966913 h 4510089"/>
              <a:gd name="connsiteX4776" fmla="*/ 6550026 w 9045577"/>
              <a:gd name="connsiteY4776" fmla="*/ 1989932 h 4510089"/>
              <a:gd name="connsiteX4777" fmla="*/ 6527007 w 9045577"/>
              <a:gd name="connsiteY4777" fmla="*/ 2012951 h 4510089"/>
              <a:gd name="connsiteX4778" fmla="*/ 6503988 w 9045577"/>
              <a:gd name="connsiteY4778" fmla="*/ 1989932 h 4510089"/>
              <a:gd name="connsiteX4779" fmla="*/ 6527007 w 9045577"/>
              <a:gd name="connsiteY4779" fmla="*/ 1966913 h 4510089"/>
              <a:gd name="connsiteX4780" fmla="*/ 6451600 w 9045577"/>
              <a:gd name="connsiteY4780" fmla="*/ 1966913 h 4510089"/>
              <a:gd name="connsiteX4781" fmla="*/ 6473825 w 9045577"/>
              <a:gd name="connsiteY4781" fmla="*/ 1989932 h 4510089"/>
              <a:gd name="connsiteX4782" fmla="*/ 6451600 w 9045577"/>
              <a:gd name="connsiteY4782" fmla="*/ 2012951 h 4510089"/>
              <a:gd name="connsiteX4783" fmla="*/ 6429375 w 9045577"/>
              <a:gd name="connsiteY4783" fmla="*/ 1989932 h 4510089"/>
              <a:gd name="connsiteX4784" fmla="*/ 6451600 w 9045577"/>
              <a:gd name="connsiteY4784" fmla="*/ 1966913 h 4510089"/>
              <a:gd name="connsiteX4785" fmla="*/ 6375401 w 9045577"/>
              <a:gd name="connsiteY4785" fmla="*/ 1966913 h 4510089"/>
              <a:gd name="connsiteX4786" fmla="*/ 6396039 w 9045577"/>
              <a:gd name="connsiteY4786" fmla="*/ 1989932 h 4510089"/>
              <a:gd name="connsiteX4787" fmla="*/ 6375401 w 9045577"/>
              <a:gd name="connsiteY4787" fmla="*/ 2012951 h 4510089"/>
              <a:gd name="connsiteX4788" fmla="*/ 6354763 w 9045577"/>
              <a:gd name="connsiteY4788" fmla="*/ 1989932 h 4510089"/>
              <a:gd name="connsiteX4789" fmla="*/ 6375401 w 9045577"/>
              <a:gd name="connsiteY4789" fmla="*/ 1966913 h 4510089"/>
              <a:gd name="connsiteX4790" fmla="*/ 6299201 w 9045577"/>
              <a:gd name="connsiteY4790" fmla="*/ 1966913 h 4510089"/>
              <a:gd name="connsiteX4791" fmla="*/ 6319839 w 9045577"/>
              <a:gd name="connsiteY4791" fmla="*/ 1989932 h 4510089"/>
              <a:gd name="connsiteX4792" fmla="*/ 6299201 w 9045577"/>
              <a:gd name="connsiteY4792" fmla="*/ 2012951 h 4510089"/>
              <a:gd name="connsiteX4793" fmla="*/ 6278563 w 9045577"/>
              <a:gd name="connsiteY4793" fmla="*/ 1989932 h 4510089"/>
              <a:gd name="connsiteX4794" fmla="*/ 6299201 w 9045577"/>
              <a:gd name="connsiteY4794" fmla="*/ 1966913 h 4510089"/>
              <a:gd name="connsiteX4795" fmla="*/ 6224588 w 9045577"/>
              <a:gd name="connsiteY4795" fmla="*/ 1966913 h 4510089"/>
              <a:gd name="connsiteX4796" fmla="*/ 6245226 w 9045577"/>
              <a:gd name="connsiteY4796" fmla="*/ 1989932 h 4510089"/>
              <a:gd name="connsiteX4797" fmla="*/ 6224588 w 9045577"/>
              <a:gd name="connsiteY4797" fmla="*/ 2012951 h 4510089"/>
              <a:gd name="connsiteX4798" fmla="*/ 6203950 w 9045577"/>
              <a:gd name="connsiteY4798" fmla="*/ 1989932 h 4510089"/>
              <a:gd name="connsiteX4799" fmla="*/ 6224588 w 9045577"/>
              <a:gd name="connsiteY4799" fmla="*/ 1966913 h 4510089"/>
              <a:gd name="connsiteX4800" fmla="*/ 6149976 w 9045577"/>
              <a:gd name="connsiteY4800" fmla="*/ 1966913 h 4510089"/>
              <a:gd name="connsiteX4801" fmla="*/ 6170614 w 9045577"/>
              <a:gd name="connsiteY4801" fmla="*/ 1989932 h 4510089"/>
              <a:gd name="connsiteX4802" fmla="*/ 6149976 w 9045577"/>
              <a:gd name="connsiteY4802" fmla="*/ 2012951 h 4510089"/>
              <a:gd name="connsiteX4803" fmla="*/ 6129338 w 9045577"/>
              <a:gd name="connsiteY4803" fmla="*/ 1989932 h 4510089"/>
              <a:gd name="connsiteX4804" fmla="*/ 6149976 w 9045577"/>
              <a:gd name="connsiteY4804" fmla="*/ 1966913 h 4510089"/>
              <a:gd name="connsiteX4805" fmla="*/ 6072982 w 9045577"/>
              <a:gd name="connsiteY4805" fmla="*/ 1966913 h 4510089"/>
              <a:gd name="connsiteX4806" fmla="*/ 6096001 w 9045577"/>
              <a:gd name="connsiteY4806" fmla="*/ 1989932 h 4510089"/>
              <a:gd name="connsiteX4807" fmla="*/ 6072982 w 9045577"/>
              <a:gd name="connsiteY4807" fmla="*/ 2012951 h 4510089"/>
              <a:gd name="connsiteX4808" fmla="*/ 6049963 w 9045577"/>
              <a:gd name="connsiteY4808" fmla="*/ 1989932 h 4510089"/>
              <a:gd name="connsiteX4809" fmla="*/ 6072982 w 9045577"/>
              <a:gd name="connsiteY4809" fmla="*/ 1966913 h 4510089"/>
              <a:gd name="connsiteX4810" fmla="*/ 5997575 w 9045577"/>
              <a:gd name="connsiteY4810" fmla="*/ 1966913 h 4510089"/>
              <a:gd name="connsiteX4811" fmla="*/ 6019800 w 9045577"/>
              <a:gd name="connsiteY4811" fmla="*/ 1989932 h 4510089"/>
              <a:gd name="connsiteX4812" fmla="*/ 5997575 w 9045577"/>
              <a:gd name="connsiteY4812" fmla="*/ 2012951 h 4510089"/>
              <a:gd name="connsiteX4813" fmla="*/ 5975350 w 9045577"/>
              <a:gd name="connsiteY4813" fmla="*/ 1989932 h 4510089"/>
              <a:gd name="connsiteX4814" fmla="*/ 5997575 w 9045577"/>
              <a:gd name="connsiteY4814" fmla="*/ 1966913 h 4510089"/>
              <a:gd name="connsiteX4815" fmla="*/ 5921376 w 9045577"/>
              <a:gd name="connsiteY4815" fmla="*/ 1966913 h 4510089"/>
              <a:gd name="connsiteX4816" fmla="*/ 5942014 w 9045577"/>
              <a:gd name="connsiteY4816" fmla="*/ 1989932 h 4510089"/>
              <a:gd name="connsiteX4817" fmla="*/ 5921376 w 9045577"/>
              <a:gd name="connsiteY4817" fmla="*/ 2012951 h 4510089"/>
              <a:gd name="connsiteX4818" fmla="*/ 5900738 w 9045577"/>
              <a:gd name="connsiteY4818" fmla="*/ 1989932 h 4510089"/>
              <a:gd name="connsiteX4819" fmla="*/ 5921376 w 9045577"/>
              <a:gd name="connsiteY4819" fmla="*/ 1966913 h 4510089"/>
              <a:gd name="connsiteX4820" fmla="*/ 5845176 w 9045577"/>
              <a:gd name="connsiteY4820" fmla="*/ 1966913 h 4510089"/>
              <a:gd name="connsiteX4821" fmla="*/ 5865814 w 9045577"/>
              <a:gd name="connsiteY4821" fmla="*/ 1989932 h 4510089"/>
              <a:gd name="connsiteX4822" fmla="*/ 5845176 w 9045577"/>
              <a:gd name="connsiteY4822" fmla="*/ 2012951 h 4510089"/>
              <a:gd name="connsiteX4823" fmla="*/ 5824538 w 9045577"/>
              <a:gd name="connsiteY4823" fmla="*/ 1989932 h 4510089"/>
              <a:gd name="connsiteX4824" fmla="*/ 5845176 w 9045577"/>
              <a:gd name="connsiteY4824" fmla="*/ 1966913 h 4510089"/>
              <a:gd name="connsiteX4825" fmla="*/ 5770563 w 9045577"/>
              <a:gd name="connsiteY4825" fmla="*/ 1966913 h 4510089"/>
              <a:gd name="connsiteX4826" fmla="*/ 5791201 w 9045577"/>
              <a:gd name="connsiteY4826" fmla="*/ 1989932 h 4510089"/>
              <a:gd name="connsiteX4827" fmla="*/ 5770563 w 9045577"/>
              <a:gd name="connsiteY4827" fmla="*/ 2012951 h 4510089"/>
              <a:gd name="connsiteX4828" fmla="*/ 5749925 w 9045577"/>
              <a:gd name="connsiteY4828" fmla="*/ 1989932 h 4510089"/>
              <a:gd name="connsiteX4829" fmla="*/ 5770563 w 9045577"/>
              <a:gd name="connsiteY4829" fmla="*/ 1966913 h 4510089"/>
              <a:gd name="connsiteX4830" fmla="*/ 5695951 w 9045577"/>
              <a:gd name="connsiteY4830" fmla="*/ 1966913 h 4510089"/>
              <a:gd name="connsiteX4831" fmla="*/ 5716589 w 9045577"/>
              <a:gd name="connsiteY4831" fmla="*/ 1989932 h 4510089"/>
              <a:gd name="connsiteX4832" fmla="*/ 5695951 w 9045577"/>
              <a:gd name="connsiteY4832" fmla="*/ 2012951 h 4510089"/>
              <a:gd name="connsiteX4833" fmla="*/ 5675313 w 9045577"/>
              <a:gd name="connsiteY4833" fmla="*/ 1989932 h 4510089"/>
              <a:gd name="connsiteX4834" fmla="*/ 5695951 w 9045577"/>
              <a:gd name="connsiteY4834" fmla="*/ 1966913 h 4510089"/>
              <a:gd name="connsiteX4835" fmla="*/ 5618163 w 9045577"/>
              <a:gd name="connsiteY4835" fmla="*/ 1966913 h 4510089"/>
              <a:gd name="connsiteX4836" fmla="*/ 5640388 w 9045577"/>
              <a:gd name="connsiteY4836" fmla="*/ 1989932 h 4510089"/>
              <a:gd name="connsiteX4837" fmla="*/ 5618163 w 9045577"/>
              <a:gd name="connsiteY4837" fmla="*/ 2012951 h 4510089"/>
              <a:gd name="connsiteX4838" fmla="*/ 5595938 w 9045577"/>
              <a:gd name="connsiteY4838" fmla="*/ 1989932 h 4510089"/>
              <a:gd name="connsiteX4839" fmla="*/ 5618163 w 9045577"/>
              <a:gd name="connsiteY4839" fmla="*/ 1966913 h 4510089"/>
              <a:gd name="connsiteX4840" fmla="*/ 5543550 w 9045577"/>
              <a:gd name="connsiteY4840" fmla="*/ 1966913 h 4510089"/>
              <a:gd name="connsiteX4841" fmla="*/ 5565775 w 9045577"/>
              <a:gd name="connsiteY4841" fmla="*/ 1989932 h 4510089"/>
              <a:gd name="connsiteX4842" fmla="*/ 5543550 w 9045577"/>
              <a:gd name="connsiteY4842" fmla="*/ 2012951 h 4510089"/>
              <a:gd name="connsiteX4843" fmla="*/ 5521325 w 9045577"/>
              <a:gd name="connsiteY4843" fmla="*/ 1989932 h 4510089"/>
              <a:gd name="connsiteX4844" fmla="*/ 5543550 w 9045577"/>
              <a:gd name="connsiteY4844" fmla="*/ 1966913 h 4510089"/>
              <a:gd name="connsiteX4845" fmla="*/ 5465763 w 9045577"/>
              <a:gd name="connsiteY4845" fmla="*/ 1966913 h 4510089"/>
              <a:gd name="connsiteX4846" fmla="*/ 5486401 w 9045577"/>
              <a:gd name="connsiteY4846" fmla="*/ 1989932 h 4510089"/>
              <a:gd name="connsiteX4847" fmla="*/ 5465763 w 9045577"/>
              <a:gd name="connsiteY4847" fmla="*/ 2012951 h 4510089"/>
              <a:gd name="connsiteX4848" fmla="*/ 5445125 w 9045577"/>
              <a:gd name="connsiteY4848" fmla="*/ 1989932 h 4510089"/>
              <a:gd name="connsiteX4849" fmla="*/ 5465763 w 9045577"/>
              <a:gd name="connsiteY4849" fmla="*/ 1966913 h 4510089"/>
              <a:gd name="connsiteX4850" fmla="*/ 5391151 w 9045577"/>
              <a:gd name="connsiteY4850" fmla="*/ 1966913 h 4510089"/>
              <a:gd name="connsiteX4851" fmla="*/ 5411789 w 9045577"/>
              <a:gd name="connsiteY4851" fmla="*/ 1989932 h 4510089"/>
              <a:gd name="connsiteX4852" fmla="*/ 5391151 w 9045577"/>
              <a:gd name="connsiteY4852" fmla="*/ 2012951 h 4510089"/>
              <a:gd name="connsiteX4853" fmla="*/ 5370513 w 9045577"/>
              <a:gd name="connsiteY4853" fmla="*/ 1989932 h 4510089"/>
              <a:gd name="connsiteX4854" fmla="*/ 5391151 w 9045577"/>
              <a:gd name="connsiteY4854" fmla="*/ 1966913 h 4510089"/>
              <a:gd name="connsiteX4855" fmla="*/ 5316538 w 9045577"/>
              <a:gd name="connsiteY4855" fmla="*/ 1966913 h 4510089"/>
              <a:gd name="connsiteX4856" fmla="*/ 5337176 w 9045577"/>
              <a:gd name="connsiteY4856" fmla="*/ 1989932 h 4510089"/>
              <a:gd name="connsiteX4857" fmla="*/ 5316538 w 9045577"/>
              <a:gd name="connsiteY4857" fmla="*/ 2012951 h 4510089"/>
              <a:gd name="connsiteX4858" fmla="*/ 5295900 w 9045577"/>
              <a:gd name="connsiteY4858" fmla="*/ 1989932 h 4510089"/>
              <a:gd name="connsiteX4859" fmla="*/ 5316538 w 9045577"/>
              <a:gd name="connsiteY4859" fmla="*/ 1966913 h 4510089"/>
              <a:gd name="connsiteX4860" fmla="*/ 5241926 w 9045577"/>
              <a:gd name="connsiteY4860" fmla="*/ 1966913 h 4510089"/>
              <a:gd name="connsiteX4861" fmla="*/ 5262564 w 9045577"/>
              <a:gd name="connsiteY4861" fmla="*/ 1989932 h 4510089"/>
              <a:gd name="connsiteX4862" fmla="*/ 5241926 w 9045577"/>
              <a:gd name="connsiteY4862" fmla="*/ 2012951 h 4510089"/>
              <a:gd name="connsiteX4863" fmla="*/ 5221288 w 9045577"/>
              <a:gd name="connsiteY4863" fmla="*/ 1989932 h 4510089"/>
              <a:gd name="connsiteX4864" fmla="*/ 5241926 w 9045577"/>
              <a:gd name="connsiteY4864" fmla="*/ 1966913 h 4510089"/>
              <a:gd name="connsiteX4865" fmla="*/ 5164138 w 9045577"/>
              <a:gd name="connsiteY4865" fmla="*/ 1966913 h 4510089"/>
              <a:gd name="connsiteX4866" fmla="*/ 5186363 w 9045577"/>
              <a:gd name="connsiteY4866" fmla="*/ 1989932 h 4510089"/>
              <a:gd name="connsiteX4867" fmla="*/ 5164138 w 9045577"/>
              <a:gd name="connsiteY4867" fmla="*/ 2012951 h 4510089"/>
              <a:gd name="connsiteX4868" fmla="*/ 5141913 w 9045577"/>
              <a:gd name="connsiteY4868" fmla="*/ 1989932 h 4510089"/>
              <a:gd name="connsiteX4869" fmla="*/ 5164138 w 9045577"/>
              <a:gd name="connsiteY4869" fmla="*/ 1966913 h 4510089"/>
              <a:gd name="connsiteX4870" fmla="*/ 5089525 w 9045577"/>
              <a:gd name="connsiteY4870" fmla="*/ 1966913 h 4510089"/>
              <a:gd name="connsiteX4871" fmla="*/ 5111750 w 9045577"/>
              <a:gd name="connsiteY4871" fmla="*/ 1989932 h 4510089"/>
              <a:gd name="connsiteX4872" fmla="*/ 5089525 w 9045577"/>
              <a:gd name="connsiteY4872" fmla="*/ 2012951 h 4510089"/>
              <a:gd name="connsiteX4873" fmla="*/ 5067300 w 9045577"/>
              <a:gd name="connsiteY4873" fmla="*/ 1989932 h 4510089"/>
              <a:gd name="connsiteX4874" fmla="*/ 5089525 w 9045577"/>
              <a:gd name="connsiteY4874" fmla="*/ 1966913 h 4510089"/>
              <a:gd name="connsiteX4875" fmla="*/ 4483101 w 9045577"/>
              <a:gd name="connsiteY4875" fmla="*/ 1966913 h 4510089"/>
              <a:gd name="connsiteX4876" fmla="*/ 4503739 w 9045577"/>
              <a:gd name="connsiteY4876" fmla="*/ 1989932 h 4510089"/>
              <a:gd name="connsiteX4877" fmla="*/ 4483101 w 9045577"/>
              <a:gd name="connsiteY4877" fmla="*/ 2012951 h 4510089"/>
              <a:gd name="connsiteX4878" fmla="*/ 4462463 w 9045577"/>
              <a:gd name="connsiteY4878" fmla="*/ 1989932 h 4510089"/>
              <a:gd name="connsiteX4879" fmla="*/ 4483101 w 9045577"/>
              <a:gd name="connsiteY4879" fmla="*/ 1966913 h 4510089"/>
              <a:gd name="connsiteX4880" fmla="*/ 4408488 w 9045577"/>
              <a:gd name="connsiteY4880" fmla="*/ 1966913 h 4510089"/>
              <a:gd name="connsiteX4881" fmla="*/ 4429126 w 9045577"/>
              <a:gd name="connsiteY4881" fmla="*/ 1989932 h 4510089"/>
              <a:gd name="connsiteX4882" fmla="*/ 4408488 w 9045577"/>
              <a:gd name="connsiteY4882" fmla="*/ 2012951 h 4510089"/>
              <a:gd name="connsiteX4883" fmla="*/ 4387850 w 9045577"/>
              <a:gd name="connsiteY4883" fmla="*/ 1989932 h 4510089"/>
              <a:gd name="connsiteX4884" fmla="*/ 4408488 w 9045577"/>
              <a:gd name="connsiteY4884" fmla="*/ 1966913 h 4510089"/>
              <a:gd name="connsiteX4885" fmla="*/ 4332288 w 9045577"/>
              <a:gd name="connsiteY4885" fmla="*/ 1966913 h 4510089"/>
              <a:gd name="connsiteX4886" fmla="*/ 4352926 w 9045577"/>
              <a:gd name="connsiteY4886" fmla="*/ 1989932 h 4510089"/>
              <a:gd name="connsiteX4887" fmla="*/ 4332288 w 9045577"/>
              <a:gd name="connsiteY4887" fmla="*/ 2012951 h 4510089"/>
              <a:gd name="connsiteX4888" fmla="*/ 4311650 w 9045577"/>
              <a:gd name="connsiteY4888" fmla="*/ 1989932 h 4510089"/>
              <a:gd name="connsiteX4889" fmla="*/ 4332288 w 9045577"/>
              <a:gd name="connsiteY4889" fmla="*/ 1966913 h 4510089"/>
              <a:gd name="connsiteX4890" fmla="*/ 4257676 w 9045577"/>
              <a:gd name="connsiteY4890" fmla="*/ 1966913 h 4510089"/>
              <a:gd name="connsiteX4891" fmla="*/ 4278314 w 9045577"/>
              <a:gd name="connsiteY4891" fmla="*/ 1989932 h 4510089"/>
              <a:gd name="connsiteX4892" fmla="*/ 4257676 w 9045577"/>
              <a:gd name="connsiteY4892" fmla="*/ 2012951 h 4510089"/>
              <a:gd name="connsiteX4893" fmla="*/ 4237038 w 9045577"/>
              <a:gd name="connsiteY4893" fmla="*/ 1989932 h 4510089"/>
              <a:gd name="connsiteX4894" fmla="*/ 4257676 w 9045577"/>
              <a:gd name="connsiteY4894" fmla="*/ 1966913 h 4510089"/>
              <a:gd name="connsiteX4895" fmla="*/ 4180681 w 9045577"/>
              <a:gd name="connsiteY4895" fmla="*/ 1966913 h 4510089"/>
              <a:gd name="connsiteX4896" fmla="*/ 4203700 w 9045577"/>
              <a:gd name="connsiteY4896" fmla="*/ 1989932 h 4510089"/>
              <a:gd name="connsiteX4897" fmla="*/ 4180681 w 9045577"/>
              <a:gd name="connsiteY4897" fmla="*/ 2012951 h 4510089"/>
              <a:gd name="connsiteX4898" fmla="*/ 4157662 w 9045577"/>
              <a:gd name="connsiteY4898" fmla="*/ 1989932 h 4510089"/>
              <a:gd name="connsiteX4899" fmla="*/ 4180681 w 9045577"/>
              <a:gd name="connsiteY4899" fmla="*/ 1966913 h 4510089"/>
              <a:gd name="connsiteX4900" fmla="*/ 4106069 w 9045577"/>
              <a:gd name="connsiteY4900" fmla="*/ 1966913 h 4510089"/>
              <a:gd name="connsiteX4901" fmla="*/ 4129088 w 9045577"/>
              <a:gd name="connsiteY4901" fmla="*/ 1989932 h 4510089"/>
              <a:gd name="connsiteX4902" fmla="*/ 4106069 w 9045577"/>
              <a:gd name="connsiteY4902" fmla="*/ 2012951 h 4510089"/>
              <a:gd name="connsiteX4903" fmla="*/ 4083050 w 9045577"/>
              <a:gd name="connsiteY4903" fmla="*/ 1989932 h 4510089"/>
              <a:gd name="connsiteX4904" fmla="*/ 4106069 w 9045577"/>
              <a:gd name="connsiteY4904" fmla="*/ 1966913 h 4510089"/>
              <a:gd name="connsiteX4905" fmla="*/ 2289185 w 9045577"/>
              <a:gd name="connsiteY4905" fmla="*/ 1966913 h 4510089"/>
              <a:gd name="connsiteX4906" fmla="*/ 2311409 w 9045577"/>
              <a:gd name="connsiteY4906" fmla="*/ 1989932 h 4510089"/>
              <a:gd name="connsiteX4907" fmla="*/ 2289185 w 9045577"/>
              <a:gd name="connsiteY4907" fmla="*/ 2012951 h 4510089"/>
              <a:gd name="connsiteX4908" fmla="*/ 2266964 w 9045577"/>
              <a:gd name="connsiteY4908" fmla="*/ 1989932 h 4510089"/>
              <a:gd name="connsiteX4909" fmla="*/ 2289185 w 9045577"/>
              <a:gd name="connsiteY4909" fmla="*/ 1966913 h 4510089"/>
              <a:gd name="connsiteX4910" fmla="*/ 2213779 w 9045577"/>
              <a:gd name="connsiteY4910" fmla="*/ 1966913 h 4510089"/>
              <a:gd name="connsiteX4911" fmla="*/ 2236797 w 9045577"/>
              <a:gd name="connsiteY4911" fmla="*/ 1989932 h 4510089"/>
              <a:gd name="connsiteX4912" fmla="*/ 2213779 w 9045577"/>
              <a:gd name="connsiteY4912" fmla="*/ 2012951 h 4510089"/>
              <a:gd name="connsiteX4913" fmla="*/ 2190756 w 9045577"/>
              <a:gd name="connsiteY4913" fmla="*/ 1989932 h 4510089"/>
              <a:gd name="connsiteX4914" fmla="*/ 2213779 w 9045577"/>
              <a:gd name="connsiteY4914" fmla="*/ 1966913 h 4510089"/>
              <a:gd name="connsiteX4915" fmla="*/ 2136787 w 9045577"/>
              <a:gd name="connsiteY4915" fmla="*/ 1966913 h 4510089"/>
              <a:gd name="connsiteX4916" fmla="*/ 2157422 w 9045577"/>
              <a:gd name="connsiteY4916" fmla="*/ 1989932 h 4510089"/>
              <a:gd name="connsiteX4917" fmla="*/ 2136787 w 9045577"/>
              <a:gd name="connsiteY4917" fmla="*/ 2012951 h 4510089"/>
              <a:gd name="connsiteX4918" fmla="*/ 2116149 w 9045577"/>
              <a:gd name="connsiteY4918" fmla="*/ 1989932 h 4510089"/>
              <a:gd name="connsiteX4919" fmla="*/ 2136787 w 9045577"/>
              <a:gd name="connsiteY4919" fmla="*/ 1966913 h 4510089"/>
              <a:gd name="connsiteX4920" fmla="*/ 2062169 w 9045577"/>
              <a:gd name="connsiteY4920" fmla="*/ 1966913 h 4510089"/>
              <a:gd name="connsiteX4921" fmla="*/ 2082812 w 9045577"/>
              <a:gd name="connsiteY4921" fmla="*/ 1989932 h 4510089"/>
              <a:gd name="connsiteX4922" fmla="*/ 2062169 w 9045577"/>
              <a:gd name="connsiteY4922" fmla="*/ 2012951 h 4510089"/>
              <a:gd name="connsiteX4923" fmla="*/ 2041532 w 9045577"/>
              <a:gd name="connsiteY4923" fmla="*/ 1989932 h 4510089"/>
              <a:gd name="connsiteX4924" fmla="*/ 2062169 w 9045577"/>
              <a:gd name="connsiteY4924" fmla="*/ 1966913 h 4510089"/>
              <a:gd name="connsiteX4925" fmla="*/ 1987560 w 9045577"/>
              <a:gd name="connsiteY4925" fmla="*/ 1966913 h 4510089"/>
              <a:gd name="connsiteX4926" fmla="*/ 2008198 w 9045577"/>
              <a:gd name="connsiteY4926" fmla="*/ 1989932 h 4510089"/>
              <a:gd name="connsiteX4927" fmla="*/ 1987560 w 9045577"/>
              <a:gd name="connsiteY4927" fmla="*/ 2012951 h 4510089"/>
              <a:gd name="connsiteX4928" fmla="*/ 1966918 w 9045577"/>
              <a:gd name="connsiteY4928" fmla="*/ 1989932 h 4510089"/>
              <a:gd name="connsiteX4929" fmla="*/ 1987560 w 9045577"/>
              <a:gd name="connsiteY4929" fmla="*/ 1966913 h 4510089"/>
              <a:gd name="connsiteX4930" fmla="*/ 1911358 w 9045577"/>
              <a:gd name="connsiteY4930" fmla="*/ 1966913 h 4510089"/>
              <a:gd name="connsiteX4931" fmla="*/ 1932002 w 9045577"/>
              <a:gd name="connsiteY4931" fmla="*/ 1989932 h 4510089"/>
              <a:gd name="connsiteX4932" fmla="*/ 1911358 w 9045577"/>
              <a:gd name="connsiteY4932" fmla="*/ 2012951 h 4510089"/>
              <a:gd name="connsiteX4933" fmla="*/ 1890719 w 9045577"/>
              <a:gd name="connsiteY4933" fmla="*/ 1989932 h 4510089"/>
              <a:gd name="connsiteX4934" fmla="*/ 1911358 w 9045577"/>
              <a:gd name="connsiteY4934" fmla="*/ 1966913 h 4510089"/>
              <a:gd name="connsiteX4935" fmla="*/ 1835164 w 9045577"/>
              <a:gd name="connsiteY4935" fmla="*/ 1966913 h 4510089"/>
              <a:gd name="connsiteX4936" fmla="*/ 1857388 w 9045577"/>
              <a:gd name="connsiteY4936" fmla="*/ 1989932 h 4510089"/>
              <a:gd name="connsiteX4937" fmla="*/ 1835164 w 9045577"/>
              <a:gd name="connsiteY4937" fmla="*/ 2012951 h 4510089"/>
              <a:gd name="connsiteX4938" fmla="*/ 1812931 w 9045577"/>
              <a:gd name="connsiteY4938" fmla="*/ 1989932 h 4510089"/>
              <a:gd name="connsiteX4939" fmla="*/ 1835164 w 9045577"/>
              <a:gd name="connsiteY4939" fmla="*/ 1966913 h 4510089"/>
              <a:gd name="connsiteX4940" fmla="*/ 1759753 w 9045577"/>
              <a:gd name="connsiteY4940" fmla="*/ 1966913 h 4510089"/>
              <a:gd name="connsiteX4941" fmla="*/ 1782770 w 9045577"/>
              <a:gd name="connsiteY4941" fmla="*/ 1989932 h 4510089"/>
              <a:gd name="connsiteX4942" fmla="*/ 1759753 w 9045577"/>
              <a:gd name="connsiteY4942" fmla="*/ 2012951 h 4510089"/>
              <a:gd name="connsiteX4943" fmla="*/ 1736733 w 9045577"/>
              <a:gd name="connsiteY4943" fmla="*/ 1989932 h 4510089"/>
              <a:gd name="connsiteX4944" fmla="*/ 1759753 w 9045577"/>
              <a:gd name="connsiteY4944" fmla="*/ 1966913 h 4510089"/>
              <a:gd name="connsiteX4945" fmla="*/ 1682762 w 9045577"/>
              <a:gd name="connsiteY4945" fmla="*/ 1966913 h 4510089"/>
              <a:gd name="connsiteX4946" fmla="*/ 1703399 w 9045577"/>
              <a:gd name="connsiteY4946" fmla="*/ 1989932 h 4510089"/>
              <a:gd name="connsiteX4947" fmla="*/ 1682762 w 9045577"/>
              <a:gd name="connsiteY4947" fmla="*/ 2012951 h 4510089"/>
              <a:gd name="connsiteX4948" fmla="*/ 1662121 w 9045577"/>
              <a:gd name="connsiteY4948" fmla="*/ 1989932 h 4510089"/>
              <a:gd name="connsiteX4949" fmla="*/ 1682762 w 9045577"/>
              <a:gd name="connsiteY4949" fmla="*/ 1966913 h 4510089"/>
              <a:gd name="connsiteX4950" fmla="*/ 1608149 w 9045577"/>
              <a:gd name="connsiteY4950" fmla="*/ 1966913 h 4510089"/>
              <a:gd name="connsiteX4951" fmla="*/ 1628786 w 9045577"/>
              <a:gd name="connsiteY4951" fmla="*/ 1989932 h 4510089"/>
              <a:gd name="connsiteX4952" fmla="*/ 1608149 w 9045577"/>
              <a:gd name="connsiteY4952" fmla="*/ 2012951 h 4510089"/>
              <a:gd name="connsiteX4953" fmla="*/ 1587507 w 9045577"/>
              <a:gd name="connsiteY4953" fmla="*/ 1989932 h 4510089"/>
              <a:gd name="connsiteX4954" fmla="*/ 1608149 w 9045577"/>
              <a:gd name="connsiteY4954" fmla="*/ 1966913 h 4510089"/>
              <a:gd name="connsiteX4955" fmla="*/ 1531950 w 9045577"/>
              <a:gd name="connsiteY4955" fmla="*/ 1966913 h 4510089"/>
              <a:gd name="connsiteX4956" fmla="*/ 1552581 w 9045577"/>
              <a:gd name="connsiteY4956" fmla="*/ 1989932 h 4510089"/>
              <a:gd name="connsiteX4957" fmla="*/ 1531950 w 9045577"/>
              <a:gd name="connsiteY4957" fmla="*/ 2012951 h 4510089"/>
              <a:gd name="connsiteX4958" fmla="*/ 1511308 w 9045577"/>
              <a:gd name="connsiteY4958" fmla="*/ 1989932 h 4510089"/>
              <a:gd name="connsiteX4959" fmla="*/ 1531950 w 9045577"/>
              <a:gd name="connsiteY4959" fmla="*/ 1966913 h 4510089"/>
              <a:gd name="connsiteX4960" fmla="*/ 1457338 w 9045577"/>
              <a:gd name="connsiteY4960" fmla="*/ 1966913 h 4510089"/>
              <a:gd name="connsiteX4961" fmla="*/ 1477974 w 9045577"/>
              <a:gd name="connsiteY4961" fmla="*/ 1989932 h 4510089"/>
              <a:gd name="connsiteX4962" fmla="*/ 1457338 w 9045577"/>
              <a:gd name="connsiteY4962" fmla="*/ 2012951 h 4510089"/>
              <a:gd name="connsiteX4963" fmla="*/ 1436696 w 9045577"/>
              <a:gd name="connsiteY4963" fmla="*/ 1989932 h 4510089"/>
              <a:gd name="connsiteX4964" fmla="*/ 1457338 w 9045577"/>
              <a:gd name="connsiteY4964" fmla="*/ 1966913 h 4510089"/>
              <a:gd name="connsiteX4965" fmla="*/ 1381135 w 9045577"/>
              <a:gd name="connsiteY4965" fmla="*/ 1966913 h 4510089"/>
              <a:gd name="connsiteX4966" fmla="*/ 1403361 w 9045577"/>
              <a:gd name="connsiteY4966" fmla="*/ 1989932 h 4510089"/>
              <a:gd name="connsiteX4967" fmla="*/ 1381135 w 9045577"/>
              <a:gd name="connsiteY4967" fmla="*/ 2012951 h 4510089"/>
              <a:gd name="connsiteX4968" fmla="*/ 1358908 w 9045577"/>
              <a:gd name="connsiteY4968" fmla="*/ 1989932 h 4510089"/>
              <a:gd name="connsiteX4969" fmla="*/ 1381135 w 9045577"/>
              <a:gd name="connsiteY4969" fmla="*/ 1966913 h 4510089"/>
              <a:gd name="connsiteX4970" fmla="*/ 1305726 w 9045577"/>
              <a:gd name="connsiteY4970" fmla="*/ 1966913 h 4510089"/>
              <a:gd name="connsiteX4971" fmla="*/ 1328746 w 9045577"/>
              <a:gd name="connsiteY4971" fmla="*/ 1989932 h 4510089"/>
              <a:gd name="connsiteX4972" fmla="*/ 1305726 w 9045577"/>
              <a:gd name="connsiteY4972" fmla="*/ 2012951 h 4510089"/>
              <a:gd name="connsiteX4973" fmla="*/ 1282712 w 9045577"/>
              <a:gd name="connsiteY4973" fmla="*/ 1989932 h 4510089"/>
              <a:gd name="connsiteX4974" fmla="*/ 1305726 w 9045577"/>
              <a:gd name="connsiteY4974" fmla="*/ 1966913 h 4510089"/>
              <a:gd name="connsiteX4975" fmla="*/ 1230323 w 9045577"/>
              <a:gd name="connsiteY4975" fmla="*/ 1966913 h 4510089"/>
              <a:gd name="connsiteX4976" fmla="*/ 1252545 w 9045577"/>
              <a:gd name="connsiteY4976" fmla="*/ 1989932 h 4510089"/>
              <a:gd name="connsiteX4977" fmla="*/ 1230323 w 9045577"/>
              <a:gd name="connsiteY4977" fmla="*/ 2012951 h 4510089"/>
              <a:gd name="connsiteX4978" fmla="*/ 1208093 w 9045577"/>
              <a:gd name="connsiteY4978" fmla="*/ 1989932 h 4510089"/>
              <a:gd name="connsiteX4979" fmla="*/ 1230323 w 9045577"/>
              <a:gd name="connsiteY4979" fmla="*/ 1966913 h 4510089"/>
              <a:gd name="connsiteX4980" fmla="*/ 7737476 w 9045577"/>
              <a:gd name="connsiteY4980" fmla="*/ 1892301 h 4510089"/>
              <a:gd name="connsiteX4981" fmla="*/ 7758114 w 9045577"/>
              <a:gd name="connsiteY4981" fmla="*/ 1912939 h 4510089"/>
              <a:gd name="connsiteX4982" fmla="*/ 7737476 w 9045577"/>
              <a:gd name="connsiteY4982" fmla="*/ 1933577 h 4510089"/>
              <a:gd name="connsiteX4983" fmla="*/ 7716838 w 9045577"/>
              <a:gd name="connsiteY4983" fmla="*/ 1912939 h 4510089"/>
              <a:gd name="connsiteX4984" fmla="*/ 7737476 w 9045577"/>
              <a:gd name="connsiteY4984" fmla="*/ 1892301 h 4510089"/>
              <a:gd name="connsiteX4985" fmla="*/ 7510463 w 9045577"/>
              <a:gd name="connsiteY4985" fmla="*/ 1892301 h 4510089"/>
              <a:gd name="connsiteX4986" fmla="*/ 7532688 w 9045577"/>
              <a:gd name="connsiteY4986" fmla="*/ 1912939 h 4510089"/>
              <a:gd name="connsiteX4987" fmla="*/ 7510463 w 9045577"/>
              <a:gd name="connsiteY4987" fmla="*/ 1933577 h 4510089"/>
              <a:gd name="connsiteX4988" fmla="*/ 7488238 w 9045577"/>
              <a:gd name="connsiteY4988" fmla="*/ 1912939 h 4510089"/>
              <a:gd name="connsiteX4989" fmla="*/ 7510463 w 9045577"/>
              <a:gd name="connsiteY4989" fmla="*/ 1892301 h 4510089"/>
              <a:gd name="connsiteX4990" fmla="*/ 7435057 w 9045577"/>
              <a:gd name="connsiteY4990" fmla="*/ 1892301 h 4510089"/>
              <a:gd name="connsiteX4991" fmla="*/ 7458076 w 9045577"/>
              <a:gd name="connsiteY4991" fmla="*/ 1912939 h 4510089"/>
              <a:gd name="connsiteX4992" fmla="*/ 7435057 w 9045577"/>
              <a:gd name="connsiteY4992" fmla="*/ 1933577 h 4510089"/>
              <a:gd name="connsiteX4993" fmla="*/ 7412038 w 9045577"/>
              <a:gd name="connsiteY4993" fmla="*/ 1912939 h 4510089"/>
              <a:gd name="connsiteX4994" fmla="*/ 7435057 w 9045577"/>
              <a:gd name="connsiteY4994" fmla="*/ 1892301 h 4510089"/>
              <a:gd name="connsiteX4995" fmla="*/ 7283451 w 9045577"/>
              <a:gd name="connsiteY4995" fmla="*/ 1892301 h 4510089"/>
              <a:gd name="connsiteX4996" fmla="*/ 7304089 w 9045577"/>
              <a:gd name="connsiteY4996" fmla="*/ 1912939 h 4510089"/>
              <a:gd name="connsiteX4997" fmla="*/ 7283451 w 9045577"/>
              <a:gd name="connsiteY4997" fmla="*/ 1933577 h 4510089"/>
              <a:gd name="connsiteX4998" fmla="*/ 7262813 w 9045577"/>
              <a:gd name="connsiteY4998" fmla="*/ 1912939 h 4510089"/>
              <a:gd name="connsiteX4999" fmla="*/ 7283451 w 9045577"/>
              <a:gd name="connsiteY4999" fmla="*/ 1892301 h 4510089"/>
              <a:gd name="connsiteX5000" fmla="*/ 6753226 w 9045577"/>
              <a:gd name="connsiteY5000" fmla="*/ 1892301 h 4510089"/>
              <a:gd name="connsiteX5001" fmla="*/ 6773864 w 9045577"/>
              <a:gd name="connsiteY5001" fmla="*/ 1912939 h 4510089"/>
              <a:gd name="connsiteX5002" fmla="*/ 6753226 w 9045577"/>
              <a:gd name="connsiteY5002" fmla="*/ 1933577 h 4510089"/>
              <a:gd name="connsiteX5003" fmla="*/ 6732588 w 9045577"/>
              <a:gd name="connsiteY5003" fmla="*/ 1912939 h 4510089"/>
              <a:gd name="connsiteX5004" fmla="*/ 6753226 w 9045577"/>
              <a:gd name="connsiteY5004" fmla="*/ 1892301 h 4510089"/>
              <a:gd name="connsiteX5005" fmla="*/ 6678613 w 9045577"/>
              <a:gd name="connsiteY5005" fmla="*/ 1892301 h 4510089"/>
              <a:gd name="connsiteX5006" fmla="*/ 6699251 w 9045577"/>
              <a:gd name="connsiteY5006" fmla="*/ 1912939 h 4510089"/>
              <a:gd name="connsiteX5007" fmla="*/ 6678613 w 9045577"/>
              <a:gd name="connsiteY5007" fmla="*/ 1933577 h 4510089"/>
              <a:gd name="connsiteX5008" fmla="*/ 6657975 w 9045577"/>
              <a:gd name="connsiteY5008" fmla="*/ 1912939 h 4510089"/>
              <a:gd name="connsiteX5009" fmla="*/ 6678613 w 9045577"/>
              <a:gd name="connsiteY5009" fmla="*/ 1892301 h 4510089"/>
              <a:gd name="connsiteX5010" fmla="*/ 6602413 w 9045577"/>
              <a:gd name="connsiteY5010" fmla="*/ 1892301 h 4510089"/>
              <a:gd name="connsiteX5011" fmla="*/ 6624638 w 9045577"/>
              <a:gd name="connsiteY5011" fmla="*/ 1912939 h 4510089"/>
              <a:gd name="connsiteX5012" fmla="*/ 6602413 w 9045577"/>
              <a:gd name="connsiteY5012" fmla="*/ 1933577 h 4510089"/>
              <a:gd name="connsiteX5013" fmla="*/ 6580188 w 9045577"/>
              <a:gd name="connsiteY5013" fmla="*/ 1912939 h 4510089"/>
              <a:gd name="connsiteX5014" fmla="*/ 6602413 w 9045577"/>
              <a:gd name="connsiteY5014" fmla="*/ 1892301 h 4510089"/>
              <a:gd name="connsiteX5015" fmla="*/ 6527007 w 9045577"/>
              <a:gd name="connsiteY5015" fmla="*/ 1892301 h 4510089"/>
              <a:gd name="connsiteX5016" fmla="*/ 6550026 w 9045577"/>
              <a:gd name="connsiteY5016" fmla="*/ 1912939 h 4510089"/>
              <a:gd name="connsiteX5017" fmla="*/ 6527007 w 9045577"/>
              <a:gd name="connsiteY5017" fmla="*/ 1933577 h 4510089"/>
              <a:gd name="connsiteX5018" fmla="*/ 6503988 w 9045577"/>
              <a:gd name="connsiteY5018" fmla="*/ 1912939 h 4510089"/>
              <a:gd name="connsiteX5019" fmla="*/ 6527007 w 9045577"/>
              <a:gd name="connsiteY5019" fmla="*/ 1892301 h 4510089"/>
              <a:gd name="connsiteX5020" fmla="*/ 6451600 w 9045577"/>
              <a:gd name="connsiteY5020" fmla="*/ 1892301 h 4510089"/>
              <a:gd name="connsiteX5021" fmla="*/ 6473825 w 9045577"/>
              <a:gd name="connsiteY5021" fmla="*/ 1912939 h 4510089"/>
              <a:gd name="connsiteX5022" fmla="*/ 6451600 w 9045577"/>
              <a:gd name="connsiteY5022" fmla="*/ 1933577 h 4510089"/>
              <a:gd name="connsiteX5023" fmla="*/ 6429375 w 9045577"/>
              <a:gd name="connsiteY5023" fmla="*/ 1912939 h 4510089"/>
              <a:gd name="connsiteX5024" fmla="*/ 6451600 w 9045577"/>
              <a:gd name="connsiteY5024" fmla="*/ 1892301 h 4510089"/>
              <a:gd name="connsiteX5025" fmla="*/ 6375401 w 9045577"/>
              <a:gd name="connsiteY5025" fmla="*/ 1892301 h 4510089"/>
              <a:gd name="connsiteX5026" fmla="*/ 6396039 w 9045577"/>
              <a:gd name="connsiteY5026" fmla="*/ 1912939 h 4510089"/>
              <a:gd name="connsiteX5027" fmla="*/ 6375401 w 9045577"/>
              <a:gd name="connsiteY5027" fmla="*/ 1933577 h 4510089"/>
              <a:gd name="connsiteX5028" fmla="*/ 6354763 w 9045577"/>
              <a:gd name="connsiteY5028" fmla="*/ 1912939 h 4510089"/>
              <a:gd name="connsiteX5029" fmla="*/ 6375401 w 9045577"/>
              <a:gd name="connsiteY5029" fmla="*/ 1892301 h 4510089"/>
              <a:gd name="connsiteX5030" fmla="*/ 6299201 w 9045577"/>
              <a:gd name="connsiteY5030" fmla="*/ 1892301 h 4510089"/>
              <a:gd name="connsiteX5031" fmla="*/ 6319839 w 9045577"/>
              <a:gd name="connsiteY5031" fmla="*/ 1912939 h 4510089"/>
              <a:gd name="connsiteX5032" fmla="*/ 6299201 w 9045577"/>
              <a:gd name="connsiteY5032" fmla="*/ 1933577 h 4510089"/>
              <a:gd name="connsiteX5033" fmla="*/ 6278563 w 9045577"/>
              <a:gd name="connsiteY5033" fmla="*/ 1912939 h 4510089"/>
              <a:gd name="connsiteX5034" fmla="*/ 6299201 w 9045577"/>
              <a:gd name="connsiteY5034" fmla="*/ 1892301 h 4510089"/>
              <a:gd name="connsiteX5035" fmla="*/ 6224588 w 9045577"/>
              <a:gd name="connsiteY5035" fmla="*/ 1892301 h 4510089"/>
              <a:gd name="connsiteX5036" fmla="*/ 6245226 w 9045577"/>
              <a:gd name="connsiteY5036" fmla="*/ 1912939 h 4510089"/>
              <a:gd name="connsiteX5037" fmla="*/ 6224588 w 9045577"/>
              <a:gd name="connsiteY5037" fmla="*/ 1933577 h 4510089"/>
              <a:gd name="connsiteX5038" fmla="*/ 6203950 w 9045577"/>
              <a:gd name="connsiteY5038" fmla="*/ 1912939 h 4510089"/>
              <a:gd name="connsiteX5039" fmla="*/ 6224588 w 9045577"/>
              <a:gd name="connsiteY5039" fmla="*/ 1892301 h 4510089"/>
              <a:gd name="connsiteX5040" fmla="*/ 6149976 w 9045577"/>
              <a:gd name="connsiteY5040" fmla="*/ 1892301 h 4510089"/>
              <a:gd name="connsiteX5041" fmla="*/ 6170614 w 9045577"/>
              <a:gd name="connsiteY5041" fmla="*/ 1912939 h 4510089"/>
              <a:gd name="connsiteX5042" fmla="*/ 6149976 w 9045577"/>
              <a:gd name="connsiteY5042" fmla="*/ 1933577 h 4510089"/>
              <a:gd name="connsiteX5043" fmla="*/ 6129338 w 9045577"/>
              <a:gd name="connsiteY5043" fmla="*/ 1912939 h 4510089"/>
              <a:gd name="connsiteX5044" fmla="*/ 6149976 w 9045577"/>
              <a:gd name="connsiteY5044" fmla="*/ 1892301 h 4510089"/>
              <a:gd name="connsiteX5045" fmla="*/ 6072982 w 9045577"/>
              <a:gd name="connsiteY5045" fmla="*/ 1892301 h 4510089"/>
              <a:gd name="connsiteX5046" fmla="*/ 6096001 w 9045577"/>
              <a:gd name="connsiteY5046" fmla="*/ 1912939 h 4510089"/>
              <a:gd name="connsiteX5047" fmla="*/ 6072982 w 9045577"/>
              <a:gd name="connsiteY5047" fmla="*/ 1933577 h 4510089"/>
              <a:gd name="connsiteX5048" fmla="*/ 6049963 w 9045577"/>
              <a:gd name="connsiteY5048" fmla="*/ 1912939 h 4510089"/>
              <a:gd name="connsiteX5049" fmla="*/ 6072982 w 9045577"/>
              <a:gd name="connsiteY5049" fmla="*/ 1892301 h 4510089"/>
              <a:gd name="connsiteX5050" fmla="*/ 5997575 w 9045577"/>
              <a:gd name="connsiteY5050" fmla="*/ 1892301 h 4510089"/>
              <a:gd name="connsiteX5051" fmla="*/ 6019800 w 9045577"/>
              <a:gd name="connsiteY5051" fmla="*/ 1912939 h 4510089"/>
              <a:gd name="connsiteX5052" fmla="*/ 5997575 w 9045577"/>
              <a:gd name="connsiteY5052" fmla="*/ 1933577 h 4510089"/>
              <a:gd name="connsiteX5053" fmla="*/ 5975350 w 9045577"/>
              <a:gd name="connsiteY5053" fmla="*/ 1912939 h 4510089"/>
              <a:gd name="connsiteX5054" fmla="*/ 5997575 w 9045577"/>
              <a:gd name="connsiteY5054" fmla="*/ 1892301 h 4510089"/>
              <a:gd name="connsiteX5055" fmla="*/ 5921376 w 9045577"/>
              <a:gd name="connsiteY5055" fmla="*/ 1892301 h 4510089"/>
              <a:gd name="connsiteX5056" fmla="*/ 5942014 w 9045577"/>
              <a:gd name="connsiteY5056" fmla="*/ 1912939 h 4510089"/>
              <a:gd name="connsiteX5057" fmla="*/ 5921376 w 9045577"/>
              <a:gd name="connsiteY5057" fmla="*/ 1933577 h 4510089"/>
              <a:gd name="connsiteX5058" fmla="*/ 5900738 w 9045577"/>
              <a:gd name="connsiteY5058" fmla="*/ 1912939 h 4510089"/>
              <a:gd name="connsiteX5059" fmla="*/ 5921376 w 9045577"/>
              <a:gd name="connsiteY5059" fmla="*/ 1892301 h 4510089"/>
              <a:gd name="connsiteX5060" fmla="*/ 5845176 w 9045577"/>
              <a:gd name="connsiteY5060" fmla="*/ 1892301 h 4510089"/>
              <a:gd name="connsiteX5061" fmla="*/ 5865814 w 9045577"/>
              <a:gd name="connsiteY5061" fmla="*/ 1912939 h 4510089"/>
              <a:gd name="connsiteX5062" fmla="*/ 5845176 w 9045577"/>
              <a:gd name="connsiteY5062" fmla="*/ 1933577 h 4510089"/>
              <a:gd name="connsiteX5063" fmla="*/ 5824538 w 9045577"/>
              <a:gd name="connsiteY5063" fmla="*/ 1912939 h 4510089"/>
              <a:gd name="connsiteX5064" fmla="*/ 5845176 w 9045577"/>
              <a:gd name="connsiteY5064" fmla="*/ 1892301 h 4510089"/>
              <a:gd name="connsiteX5065" fmla="*/ 5770563 w 9045577"/>
              <a:gd name="connsiteY5065" fmla="*/ 1892301 h 4510089"/>
              <a:gd name="connsiteX5066" fmla="*/ 5791201 w 9045577"/>
              <a:gd name="connsiteY5066" fmla="*/ 1912939 h 4510089"/>
              <a:gd name="connsiteX5067" fmla="*/ 5770563 w 9045577"/>
              <a:gd name="connsiteY5067" fmla="*/ 1933577 h 4510089"/>
              <a:gd name="connsiteX5068" fmla="*/ 5749925 w 9045577"/>
              <a:gd name="connsiteY5068" fmla="*/ 1912939 h 4510089"/>
              <a:gd name="connsiteX5069" fmla="*/ 5770563 w 9045577"/>
              <a:gd name="connsiteY5069" fmla="*/ 1892301 h 4510089"/>
              <a:gd name="connsiteX5070" fmla="*/ 5695951 w 9045577"/>
              <a:gd name="connsiteY5070" fmla="*/ 1892301 h 4510089"/>
              <a:gd name="connsiteX5071" fmla="*/ 5716589 w 9045577"/>
              <a:gd name="connsiteY5071" fmla="*/ 1912939 h 4510089"/>
              <a:gd name="connsiteX5072" fmla="*/ 5695951 w 9045577"/>
              <a:gd name="connsiteY5072" fmla="*/ 1933577 h 4510089"/>
              <a:gd name="connsiteX5073" fmla="*/ 5675313 w 9045577"/>
              <a:gd name="connsiteY5073" fmla="*/ 1912939 h 4510089"/>
              <a:gd name="connsiteX5074" fmla="*/ 5695951 w 9045577"/>
              <a:gd name="connsiteY5074" fmla="*/ 1892301 h 4510089"/>
              <a:gd name="connsiteX5075" fmla="*/ 2289185 w 9045577"/>
              <a:gd name="connsiteY5075" fmla="*/ 1892301 h 4510089"/>
              <a:gd name="connsiteX5076" fmla="*/ 2311409 w 9045577"/>
              <a:gd name="connsiteY5076" fmla="*/ 1912939 h 4510089"/>
              <a:gd name="connsiteX5077" fmla="*/ 2289185 w 9045577"/>
              <a:gd name="connsiteY5077" fmla="*/ 1933577 h 4510089"/>
              <a:gd name="connsiteX5078" fmla="*/ 2266964 w 9045577"/>
              <a:gd name="connsiteY5078" fmla="*/ 1912939 h 4510089"/>
              <a:gd name="connsiteX5079" fmla="*/ 2289185 w 9045577"/>
              <a:gd name="connsiteY5079" fmla="*/ 1892301 h 4510089"/>
              <a:gd name="connsiteX5080" fmla="*/ 2213779 w 9045577"/>
              <a:gd name="connsiteY5080" fmla="*/ 1892301 h 4510089"/>
              <a:gd name="connsiteX5081" fmla="*/ 2236797 w 9045577"/>
              <a:gd name="connsiteY5081" fmla="*/ 1912939 h 4510089"/>
              <a:gd name="connsiteX5082" fmla="*/ 2213779 w 9045577"/>
              <a:gd name="connsiteY5082" fmla="*/ 1933577 h 4510089"/>
              <a:gd name="connsiteX5083" fmla="*/ 2190756 w 9045577"/>
              <a:gd name="connsiteY5083" fmla="*/ 1912939 h 4510089"/>
              <a:gd name="connsiteX5084" fmla="*/ 2213779 w 9045577"/>
              <a:gd name="connsiteY5084" fmla="*/ 1892301 h 4510089"/>
              <a:gd name="connsiteX5085" fmla="*/ 2136787 w 9045577"/>
              <a:gd name="connsiteY5085" fmla="*/ 1892301 h 4510089"/>
              <a:gd name="connsiteX5086" fmla="*/ 2157422 w 9045577"/>
              <a:gd name="connsiteY5086" fmla="*/ 1912939 h 4510089"/>
              <a:gd name="connsiteX5087" fmla="*/ 2136787 w 9045577"/>
              <a:gd name="connsiteY5087" fmla="*/ 1933577 h 4510089"/>
              <a:gd name="connsiteX5088" fmla="*/ 2116149 w 9045577"/>
              <a:gd name="connsiteY5088" fmla="*/ 1912939 h 4510089"/>
              <a:gd name="connsiteX5089" fmla="*/ 2136787 w 9045577"/>
              <a:gd name="connsiteY5089" fmla="*/ 1892301 h 4510089"/>
              <a:gd name="connsiteX5090" fmla="*/ 2062169 w 9045577"/>
              <a:gd name="connsiteY5090" fmla="*/ 1892301 h 4510089"/>
              <a:gd name="connsiteX5091" fmla="*/ 2082812 w 9045577"/>
              <a:gd name="connsiteY5091" fmla="*/ 1912939 h 4510089"/>
              <a:gd name="connsiteX5092" fmla="*/ 2062169 w 9045577"/>
              <a:gd name="connsiteY5092" fmla="*/ 1933577 h 4510089"/>
              <a:gd name="connsiteX5093" fmla="*/ 2041532 w 9045577"/>
              <a:gd name="connsiteY5093" fmla="*/ 1912939 h 4510089"/>
              <a:gd name="connsiteX5094" fmla="*/ 2062169 w 9045577"/>
              <a:gd name="connsiteY5094" fmla="*/ 1892301 h 4510089"/>
              <a:gd name="connsiteX5095" fmla="*/ 1987560 w 9045577"/>
              <a:gd name="connsiteY5095" fmla="*/ 1892301 h 4510089"/>
              <a:gd name="connsiteX5096" fmla="*/ 2008198 w 9045577"/>
              <a:gd name="connsiteY5096" fmla="*/ 1912939 h 4510089"/>
              <a:gd name="connsiteX5097" fmla="*/ 1987560 w 9045577"/>
              <a:gd name="connsiteY5097" fmla="*/ 1933577 h 4510089"/>
              <a:gd name="connsiteX5098" fmla="*/ 1966918 w 9045577"/>
              <a:gd name="connsiteY5098" fmla="*/ 1912939 h 4510089"/>
              <a:gd name="connsiteX5099" fmla="*/ 1987560 w 9045577"/>
              <a:gd name="connsiteY5099" fmla="*/ 1892301 h 4510089"/>
              <a:gd name="connsiteX5100" fmla="*/ 1911358 w 9045577"/>
              <a:gd name="connsiteY5100" fmla="*/ 1892301 h 4510089"/>
              <a:gd name="connsiteX5101" fmla="*/ 1932002 w 9045577"/>
              <a:gd name="connsiteY5101" fmla="*/ 1912939 h 4510089"/>
              <a:gd name="connsiteX5102" fmla="*/ 1911358 w 9045577"/>
              <a:gd name="connsiteY5102" fmla="*/ 1933577 h 4510089"/>
              <a:gd name="connsiteX5103" fmla="*/ 1890719 w 9045577"/>
              <a:gd name="connsiteY5103" fmla="*/ 1912939 h 4510089"/>
              <a:gd name="connsiteX5104" fmla="*/ 1911358 w 9045577"/>
              <a:gd name="connsiteY5104" fmla="*/ 1892301 h 4510089"/>
              <a:gd name="connsiteX5105" fmla="*/ 1835164 w 9045577"/>
              <a:gd name="connsiteY5105" fmla="*/ 1892301 h 4510089"/>
              <a:gd name="connsiteX5106" fmla="*/ 1857388 w 9045577"/>
              <a:gd name="connsiteY5106" fmla="*/ 1912939 h 4510089"/>
              <a:gd name="connsiteX5107" fmla="*/ 1835164 w 9045577"/>
              <a:gd name="connsiteY5107" fmla="*/ 1933577 h 4510089"/>
              <a:gd name="connsiteX5108" fmla="*/ 1812931 w 9045577"/>
              <a:gd name="connsiteY5108" fmla="*/ 1912939 h 4510089"/>
              <a:gd name="connsiteX5109" fmla="*/ 1835164 w 9045577"/>
              <a:gd name="connsiteY5109" fmla="*/ 1892301 h 4510089"/>
              <a:gd name="connsiteX5110" fmla="*/ 1759753 w 9045577"/>
              <a:gd name="connsiteY5110" fmla="*/ 1892301 h 4510089"/>
              <a:gd name="connsiteX5111" fmla="*/ 1782770 w 9045577"/>
              <a:gd name="connsiteY5111" fmla="*/ 1912939 h 4510089"/>
              <a:gd name="connsiteX5112" fmla="*/ 1759753 w 9045577"/>
              <a:gd name="connsiteY5112" fmla="*/ 1933577 h 4510089"/>
              <a:gd name="connsiteX5113" fmla="*/ 1736733 w 9045577"/>
              <a:gd name="connsiteY5113" fmla="*/ 1912939 h 4510089"/>
              <a:gd name="connsiteX5114" fmla="*/ 1759753 w 9045577"/>
              <a:gd name="connsiteY5114" fmla="*/ 1892301 h 4510089"/>
              <a:gd name="connsiteX5115" fmla="*/ 1682762 w 9045577"/>
              <a:gd name="connsiteY5115" fmla="*/ 1892301 h 4510089"/>
              <a:gd name="connsiteX5116" fmla="*/ 1703399 w 9045577"/>
              <a:gd name="connsiteY5116" fmla="*/ 1912939 h 4510089"/>
              <a:gd name="connsiteX5117" fmla="*/ 1682762 w 9045577"/>
              <a:gd name="connsiteY5117" fmla="*/ 1933577 h 4510089"/>
              <a:gd name="connsiteX5118" fmla="*/ 1662121 w 9045577"/>
              <a:gd name="connsiteY5118" fmla="*/ 1912939 h 4510089"/>
              <a:gd name="connsiteX5119" fmla="*/ 1682762 w 9045577"/>
              <a:gd name="connsiteY5119" fmla="*/ 1892301 h 4510089"/>
              <a:gd name="connsiteX5120" fmla="*/ 1608149 w 9045577"/>
              <a:gd name="connsiteY5120" fmla="*/ 1892301 h 4510089"/>
              <a:gd name="connsiteX5121" fmla="*/ 1628786 w 9045577"/>
              <a:gd name="connsiteY5121" fmla="*/ 1912939 h 4510089"/>
              <a:gd name="connsiteX5122" fmla="*/ 1608149 w 9045577"/>
              <a:gd name="connsiteY5122" fmla="*/ 1933577 h 4510089"/>
              <a:gd name="connsiteX5123" fmla="*/ 1587507 w 9045577"/>
              <a:gd name="connsiteY5123" fmla="*/ 1912939 h 4510089"/>
              <a:gd name="connsiteX5124" fmla="*/ 1608149 w 9045577"/>
              <a:gd name="connsiteY5124" fmla="*/ 1892301 h 4510089"/>
              <a:gd name="connsiteX5125" fmla="*/ 1531950 w 9045577"/>
              <a:gd name="connsiteY5125" fmla="*/ 1892301 h 4510089"/>
              <a:gd name="connsiteX5126" fmla="*/ 1552581 w 9045577"/>
              <a:gd name="connsiteY5126" fmla="*/ 1912939 h 4510089"/>
              <a:gd name="connsiteX5127" fmla="*/ 1531950 w 9045577"/>
              <a:gd name="connsiteY5127" fmla="*/ 1933577 h 4510089"/>
              <a:gd name="connsiteX5128" fmla="*/ 1511308 w 9045577"/>
              <a:gd name="connsiteY5128" fmla="*/ 1912939 h 4510089"/>
              <a:gd name="connsiteX5129" fmla="*/ 1531950 w 9045577"/>
              <a:gd name="connsiteY5129" fmla="*/ 1892301 h 4510089"/>
              <a:gd name="connsiteX5130" fmla="*/ 1457338 w 9045577"/>
              <a:gd name="connsiteY5130" fmla="*/ 1892301 h 4510089"/>
              <a:gd name="connsiteX5131" fmla="*/ 1477974 w 9045577"/>
              <a:gd name="connsiteY5131" fmla="*/ 1912939 h 4510089"/>
              <a:gd name="connsiteX5132" fmla="*/ 1457338 w 9045577"/>
              <a:gd name="connsiteY5132" fmla="*/ 1933577 h 4510089"/>
              <a:gd name="connsiteX5133" fmla="*/ 1436696 w 9045577"/>
              <a:gd name="connsiteY5133" fmla="*/ 1912939 h 4510089"/>
              <a:gd name="connsiteX5134" fmla="*/ 1457338 w 9045577"/>
              <a:gd name="connsiteY5134" fmla="*/ 1892301 h 4510089"/>
              <a:gd name="connsiteX5135" fmla="*/ 1381135 w 9045577"/>
              <a:gd name="connsiteY5135" fmla="*/ 1892301 h 4510089"/>
              <a:gd name="connsiteX5136" fmla="*/ 1403361 w 9045577"/>
              <a:gd name="connsiteY5136" fmla="*/ 1912939 h 4510089"/>
              <a:gd name="connsiteX5137" fmla="*/ 1381135 w 9045577"/>
              <a:gd name="connsiteY5137" fmla="*/ 1933577 h 4510089"/>
              <a:gd name="connsiteX5138" fmla="*/ 1358908 w 9045577"/>
              <a:gd name="connsiteY5138" fmla="*/ 1912939 h 4510089"/>
              <a:gd name="connsiteX5139" fmla="*/ 1381135 w 9045577"/>
              <a:gd name="connsiteY5139" fmla="*/ 1892301 h 4510089"/>
              <a:gd name="connsiteX5140" fmla="*/ 1305726 w 9045577"/>
              <a:gd name="connsiteY5140" fmla="*/ 1892301 h 4510089"/>
              <a:gd name="connsiteX5141" fmla="*/ 1328746 w 9045577"/>
              <a:gd name="connsiteY5141" fmla="*/ 1912939 h 4510089"/>
              <a:gd name="connsiteX5142" fmla="*/ 1305726 w 9045577"/>
              <a:gd name="connsiteY5142" fmla="*/ 1933577 h 4510089"/>
              <a:gd name="connsiteX5143" fmla="*/ 1282712 w 9045577"/>
              <a:gd name="connsiteY5143" fmla="*/ 1912939 h 4510089"/>
              <a:gd name="connsiteX5144" fmla="*/ 1305726 w 9045577"/>
              <a:gd name="connsiteY5144" fmla="*/ 1892301 h 4510089"/>
              <a:gd name="connsiteX5145" fmla="*/ 1230323 w 9045577"/>
              <a:gd name="connsiteY5145" fmla="*/ 1892301 h 4510089"/>
              <a:gd name="connsiteX5146" fmla="*/ 1252545 w 9045577"/>
              <a:gd name="connsiteY5146" fmla="*/ 1912939 h 4510089"/>
              <a:gd name="connsiteX5147" fmla="*/ 1230323 w 9045577"/>
              <a:gd name="connsiteY5147" fmla="*/ 1933577 h 4510089"/>
              <a:gd name="connsiteX5148" fmla="*/ 1208093 w 9045577"/>
              <a:gd name="connsiteY5148" fmla="*/ 1912939 h 4510089"/>
              <a:gd name="connsiteX5149" fmla="*/ 1230323 w 9045577"/>
              <a:gd name="connsiteY5149" fmla="*/ 1892301 h 4510089"/>
              <a:gd name="connsiteX5150" fmla="*/ 1154120 w 9045577"/>
              <a:gd name="connsiteY5150" fmla="*/ 1892301 h 4510089"/>
              <a:gd name="connsiteX5151" fmla="*/ 1174757 w 9045577"/>
              <a:gd name="connsiteY5151" fmla="*/ 1912939 h 4510089"/>
              <a:gd name="connsiteX5152" fmla="*/ 1154120 w 9045577"/>
              <a:gd name="connsiteY5152" fmla="*/ 1933577 h 4510089"/>
              <a:gd name="connsiteX5153" fmla="*/ 1133482 w 9045577"/>
              <a:gd name="connsiteY5153" fmla="*/ 1912939 h 4510089"/>
              <a:gd name="connsiteX5154" fmla="*/ 1154120 w 9045577"/>
              <a:gd name="connsiteY5154" fmla="*/ 1892301 h 4510089"/>
              <a:gd name="connsiteX5155" fmla="*/ 7812089 w 9045577"/>
              <a:gd name="connsiteY5155" fmla="*/ 1892300 h 4510089"/>
              <a:gd name="connsiteX5156" fmla="*/ 7832727 w 9045577"/>
              <a:gd name="connsiteY5156" fmla="*/ 1912938 h 4510089"/>
              <a:gd name="connsiteX5157" fmla="*/ 7812089 w 9045577"/>
              <a:gd name="connsiteY5157" fmla="*/ 1933576 h 4510089"/>
              <a:gd name="connsiteX5158" fmla="*/ 7791451 w 9045577"/>
              <a:gd name="connsiteY5158" fmla="*/ 1912938 h 4510089"/>
              <a:gd name="connsiteX5159" fmla="*/ 7812089 w 9045577"/>
              <a:gd name="connsiteY5159" fmla="*/ 1892300 h 4510089"/>
              <a:gd name="connsiteX5160" fmla="*/ 7208839 w 9045577"/>
              <a:gd name="connsiteY5160" fmla="*/ 1892300 h 4510089"/>
              <a:gd name="connsiteX5161" fmla="*/ 7229477 w 9045577"/>
              <a:gd name="connsiteY5161" fmla="*/ 1912938 h 4510089"/>
              <a:gd name="connsiteX5162" fmla="*/ 7208839 w 9045577"/>
              <a:gd name="connsiteY5162" fmla="*/ 1933576 h 4510089"/>
              <a:gd name="connsiteX5163" fmla="*/ 7188201 w 9045577"/>
              <a:gd name="connsiteY5163" fmla="*/ 1912938 h 4510089"/>
              <a:gd name="connsiteX5164" fmla="*/ 7208839 w 9045577"/>
              <a:gd name="connsiteY5164" fmla="*/ 1892300 h 4510089"/>
              <a:gd name="connsiteX5165" fmla="*/ 7132639 w 9045577"/>
              <a:gd name="connsiteY5165" fmla="*/ 1892300 h 4510089"/>
              <a:gd name="connsiteX5166" fmla="*/ 7153277 w 9045577"/>
              <a:gd name="connsiteY5166" fmla="*/ 1912938 h 4510089"/>
              <a:gd name="connsiteX5167" fmla="*/ 7132639 w 9045577"/>
              <a:gd name="connsiteY5167" fmla="*/ 1933576 h 4510089"/>
              <a:gd name="connsiteX5168" fmla="*/ 7112001 w 9045577"/>
              <a:gd name="connsiteY5168" fmla="*/ 1912938 h 4510089"/>
              <a:gd name="connsiteX5169" fmla="*/ 7132639 w 9045577"/>
              <a:gd name="connsiteY5169" fmla="*/ 1892300 h 4510089"/>
              <a:gd name="connsiteX5170" fmla="*/ 7056438 w 9045577"/>
              <a:gd name="connsiteY5170" fmla="*/ 1892300 h 4510089"/>
              <a:gd name="connsiteX5171" fmla="*/ 7078663 w 9045577"/>
              <a:gd name="connsiteY5171" fmla="*/ 1912938 h 4510089"/>
              <a:gd name="connsiteX5172" fmla="*/ 7056438 w 9045577"/>
              <a:gd name="connsiteY5172" fmla="*/ 1933576 h 4510089"/>
              <a:gd name="connsiteX5173" fmla="*/ 7034213 w 9045577"/>
              <a:gd name="connsiteY5173" fmla="*/ 1912938 h 4510089"/>
              <a:gd name="connsiteX5174" fmla="*/ 7056438 w 9045577"/>
              <a:gd name="connsiteY5174" fmla="*/ 1892300 h 4510089"/>
              <a:gd name="connsiteX5175" fmla="*/ 6981032 w 9045577"/>
              <a:gd name="connsiteY5175" fmla="*/ 1892300 h 4510089"/>
              <a:gd name="connsiteX5176" fmla="*/ 7004051 w 9045577"/>
              <a:gd name="connsiteY5176" fmla="*/ 1912938 h 4510089"/>
              <a:gd name="connsiteX5177" fmla="*/ 6981032 w 9045577"/>
              <a:gd name="connsiteY5177" fmla="*/ 1933576 h 4510089"/>
              <a:gd name="connsiteX5178" fmla="*/ 6958013 w 9045577"/>
              <a:gd name="connsiteY5178" fmla="*/ 1912938 h 4510089"/>
              <a:gd name="connsiteX5179" fmla="*/ 6981032 w 9045577"/>
              <a:gd name="connsiteY5179" fmla="*/ 1892300 h 4510089"/>
              <a:gd name="connsiteX5180" fmla="*/ 6904039 w 9045577"/>
              <a:gd name="connsiteY5180" fmla="*/ 1892300 h 4510089"/>
              <a:gd name="connsiteX5181" fmla="*/ 6924677 w 9045577"/>
              <a:gd name="connsiteY5181" fmla="*/ 1912938 h 4510089"/>
              <a:gd name="connsiteX5182" fmla="*/ 6904039 w 9045577"/>
              <a:gd name="connsiteY5182" fmla="*/ 1933576 h 4510089"/>
              <a:gd name="connsiteX5183" fmla="*/ 6883401 w 9045577"/>
              <a:gd name="connsiteY5183" fmla="*/ 1912938 h 4510089"/>
              <a:gd name="connsiteX5184" fmla="*/ 6904039 w 9045577"/>
              <a:gd name="connsiteY5184" fmla="*/ 1892300 h 4510089"/>
              <a:gd name="connsiteX5185" fmla="*/ 6829426 w 9045577"/>
              <a:gd name="connsiteY5185" fmla="*/ 1892300 h 4510089"/>
              <a:gd name="connsiteX5186" fmla="*/ 6850064 w 9045577"/>
              <a:gd name="connsiteY5186" fmla="*/ 1912938 h 4510089"/>
              <a:gd name="connsiteX5187" fmla="*/ 6829426 w 9045577"/>
              <a:gd name="connsiteY5187" fmla="*/ 1933576 h 4510089"/>
              <a:gd name="connsiteX5188" fmla="*/ 6808788 w 9045577"/>
              <a:gd name="connsiteY5188" fmla="*/ 1912938 h 4510089"/>
              <a:gd name="connsiteX5189" fmla="*/ 6829426 w 9045577"/>
              <a:gd name="connsiteY5189" fmla="*/ 1892300 h 4510089"/>
              <a:gd name="connsiteX5190" fmla="*/ 5618163 w 9045577"/>
              <a:gd name="connsiteY5190" fmla="*/ 1892300 h 4510089"/>
              <a:gd name="connsiteX5191" fmla="*/ 5640388 w 9045577"/>
              <a:gd name="connsiteY5191" fmla="*/ 1912938 h 4510089"/>
              <a:gd name="connsiteX5192" fmla="*/ 5618163 w 9045577"/>
              <a:gd name="connsiteY5192" fmla="*/ 1933576 h 4510089"/>
              <a:gd name="connsiteX5193" fmla="*/ 5595938 w 9045577"/>
              <a:gd name="connsiteY5193" fmla="*/ 1912938 h 4510089"/>
              <a:gd name="connsiteX5194" fmla="*/ 5618163 w 9045577"/>
              <a:gd name="connsiteY5194" fmla="*/ 1892300 h 4510089"/>
              <a:gd name="connsiteX5195" fmla="*/ 5543550 w 9045577"/>
              <a:gd name="connsiteY5195" fmla="*/ 1892300 h 4510089"/>
              <a:gd name="connsiteX5196" fmla="*/ 5565775 w 9045577"/>
              <a:gd name="connsiteY5196" fmla="*/ 1912938 h 4510089"/>
              <a:gd name="connsiteX5197" fmla="*/ 5543550 w 9045577"/>
              <a:gd name="connsiteY5197" fmla="*/ 1933576 h 4510089"/>
              <a:gd name="connsiteX5198" fmla="*/ 5521325 w 9045577"/>
              <a:gd name="connsiteY5198" fmla="*/ 1912938 h 4510089"/>
              <a:gd name="connsiteX5199" fmla="*/ 5543550 w 9045577"/>
              <a:gd name="connsiteY5199" fmla="*/ 1892300 h 4510089"/>
              <a:gd name="connsiteX5200" fmla="*/ 5465763 w 9045577"/>
              <a:gd name="connsiteY5200" fmla="*/ 1892300 h 4510089"/>
              <a:gd name="connsiteX5201" fmla="*/ 5486401 w 9045577"/>
              <a:gd name="connsiteY5201" fmla="*/ 1912938 h 4510089"/>
              <a:gd name="connsiteX5202" fmla="*/ 5465763 w 9045577"/>
              <a:gd name="connsiteY5202" fmla="*/ 1933576 h 4510089"/>
              <a:gd name="connsiteX5203" fmla="*/ 5445125 w 9045577"/>
              <a:gd name="connsiteY5203" fmla="*/ 1912938 h 4510089"/>
              <a:gd name="connsiteX5204" fmla="*/ 5465763 w 9045577"/>
              <a:gd name="connsiteY5204" fmla="*/ 1892300 h 4510089"/>
              <a:gd name="connsiteX5205" fmla="*/ 5391151 w 9045577"/>
              <a:gd name="connsiteY5205" fmla="*/ 1892300 h 4510089"/>
              <a:gd name="connsiteX5206" fmla="*/ 5411789 w 9045577"/>
              <a:gd name="connsiteY5206" fmla="*/ 1912938 h 4510089"/>
              <a:gd name="connsiteX5207" fmla="*/ 5391151 w 9045577"/>
              <a:gd name="connsiteY5207" fmla="*/ 1933576 h 4510089"/>
              <a:gd name="connsiteX5208" fmla="*/ 5370513 w 9045577"/>
              <a:gd name="connsiteY5208" fmla="*/ 1912938 h 4510089"/>
              <a:gd name="connsiteX5209" fmla="*/ 5391151 w 9045577"/>
              <a:gd name="connsiteY5209" fmla="*/ 1892300 h 4510089"/>
              <a:gd name="connsiteX5210" fmla="*/ 5316538 w 9045577"/>
              <a:gd name="connsiteY5210" fmla="*/ 1892300 h 4510089"/>
              <a:gd name="connsiteX5211" fmla="*/ 5337176 w 9045577"/>
              <a:gd name="connsiteY5211" fmla="*/ 1912938 h 4510089"/>
              <a:gd name="connsiteX5212" fmla="*/ 5316538 w 9045577"/>
              <a:gd name="connsiteY5212" fmla="*/ 1933576 h 4510089"/>
              <a:gd name="connsiteX5213" fmla="*/ 5295900 w 9045577"/>
              <a:gd name="connsiteY5213" fmla="*/ 1912938 h 4510089"/>
              <a:gd name="connsiteX5214" fmla="*/ 5316538 w 9045577"/>
              <a:gd name="connsiteY5214" fmla="*/ 1892300 h 4510089"/>
              <a:gd name="connsiteX5215" fmla="*/ 5241926 w 9045577"/>
              <a:gd name="connsiteY5215" fmla="*/ 1892300 h 4510089"/>
              <a:gd name="connsiteX5216" fmla="*/ 5262564 w 9045577"/>
              <a:gd name="connsiteY5216" fmla="*/ 1912938 h 4510089"/>
              <a:gd name="connsiteX5217" fmla="*/ 5241926 w 9045577"/>
              <a:gd name="connsiteY5217" fmla="*/ 1933576 h 4510089"/>
              <a:gd name="connsiteX5218" fmla="*/ 5221288 w 9045577"/>
              <a:gd name="connsiteY5218" fmla="*/ 1912938 h 4510089"/>
              <a:gd name="connsiteX5219" fmla="*/ 5241926 w 9045577"/>
              <a:gd name="connsiteY5219" fmla="*/ 1892300 h 4510089"/>
              <a:gd name="connsiteX5220" fmla="*/ 5164138 w 9045577"/>
              <a:gd name="connsiteY5220" fmla="*/ 1892300 h 4510089"/>
              <a:gd name="connsiteX5221" fmla="*/ 5186363 w 9045577"/>
              <a:gd name="connsiteY5221" fmla="*/ 1912938 h 4510089"/>
              <a:gd name="connsiteX5222" fmla="*/ 5164138 w 9045577"/>
              <a:gd name="connsiteY5222" fmla="*/ 1933576 h 4510089"/>
              <a:gd name="connsiteX5223" fmla="*/ 5141913 w 9045577"/>
              <a:gd name="connsiteY5223" fmla="*/ 1912938 h 4510089"/>
              <a:gd name="connsiteX5224" fmla="*/ 5164138 w 9045577"/>
              <a:gd name="connsiteY5224" fmla="*/ 1892300 h 4510089"/>
              <a:gd name="connsiteX5225" fmla="*/ 5089525 w 9045577"/>
              <a:gd name="connsiteY5225" fmla="*/ 1892300 h 4510089"/>
              <a:gd name="connsiteX5226" fmla="*/ 5111750 w 9045577"/>
              <a:gd name="connsiteY5226" fmla="*/ 1912938 h 4510089"/>
              <a:gd name="connsiteX5227" fmla="*/ 5089525 w 9045577"/>
              <a:gd name="connsiteY5227" fmla="*/ 1933576 h 4510089"/>
              <a:gd name="connsiteX5228" fmla="*/ 5067300 w 9045577"/>
              <a:gd name="connsiteY5228" fmla="*/ 1912938 h 4510089"/>
              <a:gd name="connsiteX5229" fmla="*/ 5089525 w 9045577"/>
              <a:gd name="connsiteY5229" fmla="*/ 1892300 h 4510089"/>
              <a:gd name="connsiteX5230" fmla="*/ 5014119 w 9045577"/>
              <a:gd name="connsiteY5230" fmla="*/ 1892300 h 4510089"/>
              <a:gd name="connsiteX5231" fmla="*/ 5037138 w 9045577"/>
              <a:gd name="connsiteY5231" fmla="*/ 1912938 h 4510089"/>
              <a:gd name="connsiteX5232" fmla="*/ 5014119 w 9045577"/>
              <a:gd name="connsiteY5232" fmla="*/ 1933576 h 4510089"/>
              <a:gd name="connsiteX5233" fmla="*/ 4991100 w 9045577"/>
              <a:gd name="connsiteY5233" fmla="*/ 1912938 h 4510089"/>
              <a:gd name="connsiteX5234" fmla="*/ 5014119 w 9045577"/>
              <a:gd name="connsiteY5234" fmla="*/ 1892300 h 4510089"/>
              <a:gd name="connsiteX5235" fmla="*/ 4937126 w 9045577"/>
              <a:gd name="connsiteY5235" fmla="*/ 1892300 h 4510089"/>
              <a:gd name="connsiteX5236" fmla="*/ 4957764 w 9045577"/>
              <a:gd name="connsiteY5236" fmla="*/ 1912938 h 4510089"/>
              <a:gd name="connsiteX5237" fmla="*/ 4937126 w 9045577"/>
              <a:gd name="connsiteY5237" fmla="*/ 1933576 h 4510089"/>
              <a:gd name="connsiteX5238" fmla="*/ 4916488 w 9045577"/>
              <a:gd name="connsiteY5238" fmla="*/ 1912938 h 4510089"/>
              <a:gd name="connsiteX5239" fmla="*/ 4937126 w 9045577"/>
              <a:gd name="connsiteY5239" fmla="*/ 1892300 h 4510089"/>
              <a:gd name="connsiteX5240" fmla="*/ 4862513 w 9045577"/>
              <a:gd name="connsiteY5240" fmla="*/ 1892300 h 4510089"/>
              <a:gd name="connsiteX5241" fmla="*/ 4883151 w 9045577"/>
              <a:gd name="connsiteY5241" fmla="*/ 1912938 h 4510089"/>
              <a:gd name="connsiteX5242" fmla="*/ 4862513 w 9045577"/>
              <a:gd name="connsiteY5242" fmla="*/ 1933576 h 4510089"/>
              <a:gd name="connsiteX5243" fmla="*/ 4841875 w 9045577"/>
              <a:gd name="connsiteY5243" fmla="*/ 1912938 h 4510089"/>
              <a:gd name="connsiteX5244" fmla="*/ 4862513 w 9045577"/>
              <a:gd name="connsiteY5244" fmla="*/ 1892300 h 4510089"/>
              <a:gd name="connsiteX5245" fmla="*/ 4786313 w 9045577"/>
              <a:gd name="connsiteY5245" fmla="*/ 1892300 h 4510089"/>
              <a:gd name="connsiteX5246" fmla="*/ 4806951 w 9045577"/>
              <a:gd name="connsiteY5246" fmla="*/ 1912938 h 4510089"/>
              <a:gd name="connsiteX5247" fmla="*/ 4786313 w 9045577"/>
              <a:gd name="connsiteY5247" fmla="*/ 1933576 h 4510089"/>
              <a:gd name="connsiteX5248" fmla="*/ 4765675 w 9045577"/>
              <a:gd name="connsiteY5248" fmla="*/ 1912938 h 4510089"/>
              <a:gd name="connsiteX5249" fmla="*/ 4786313 w 9045577"/>
              <a:gd name="connsiteY5249" fmla="*/ 1892300 h 4510089"/>
              <a:gd name="connsiteX5250" fmla="*/ 4635500 w 9045577"/>
              <a:gd name="connsiteY5250" fmla="*/ 1892300 h 4510089"/>
              <a:gd name="connsiteX5251" fmla="*/ 4657725 w 9045577"/>
              <a:gd name="connsiteY5251" fmla="*/ 1912938 h 4510089"/>
              <a:gd name="connsiteX5252" fmla="*/ 4635500 w 9045577"/>
              <a:gd name="connsiteY5252" fmla="*/ 1933576 h 4510089"/>
              <a:gd name="connsiteX5253" fmla="*/ 4613275 w 9045577"/>
              <a:gd name="connsiteY5253" fmla="*/ 1912938 h 4510089"/>
              <a:gd name="connsiteX5254" fmla="*/ 4635500 w 9045577"/>
              <a:gd name="connsiteY5254" fmla="*/ 1892300 h 4510089"/>
              <a:gd name="connsiteX5255" fmla="*/ 4560094 w 9045577"/>
              <a:gd name="connsiteY5255" fmla="*/ 1892300 h 4510089"/>
              <a:gd name="connsiteX5256" fmla="*/ 4583113 w 9045577"/>
              <a:gd name="connsiteY5256" fmla="*/ 1912938 h 4510089"/>
              <a:gd name="connsiteX5257" fmla="*/ 4560094 w 9045577"/>
              <a:gd name="connsiteY5257" fmla="*/ 1933576 h 4510089"/>
              <a:gd name="connsiteX5258" fmla="*/ 4537075 w 9045577"/>
              <a:gd name="connsiteY5258" fmla="*/ 1912938 h 4510089"/>
              <a:gd name="connsiteX5259" fmla="*/ 4560094 w 9045577"/>
              <a:gd name="connsiteY5259" fmla="*/ 1892300 h 4510089"/>
              <a:gd name="connsiteX5260" fmla="*/ 4180681 w 9045577"/>
              <a:gd name="connsiteY5260" fmla="*/ 1892300 h 4510089"/>
              <a:gd name="connsiteX5261" fmla="*/ 4203700 w 9045577"/>
              <a:gd name="connsiteY5261" fmla="*/ 1912938 h 4510089"/>
              <a:gd name="connsiteX5262" fmla="*/ 4180681 w 9045577"/>
              <a:gd name="connsiteY5262" fmla="*/ 1933576 h 4510089"/>
              <a:gd name="connsiteX5263" fmla="*/ 4157662 w 9045577"/>
              <a:gd name="connsiteY5263" fmla="*/ 1912938 h 4510089"/>
              <a:gd name="connsiteX5264" fmla="*/ 4180681 w 9045577"/>
              <a:gd name="connsiteY5264" fmla="*/ 1892300 h 4510089"/>
              <a:gd name="connsiteX5265" fmla="*/ 4106069 w 9045577"/>
              <a:gd name="connsiteY5265" fmla="*/ 1892300 h 4510089"/>
              <a:gd name="connsiteX5266" fmla="*/ 4129088 w 9045577"/>
              <a:gd name="connsiteY5266" fmla="*/ 1912938 h 4510089"/>
              <a:gd name="connsiteX5267" fmla="*/ 4106069 w 9045577"/>
              <a:gd name="connsiteY5267" fmla="*/ 1933576 h 4510089"/>
              <a:gd name="connsiteX5268" fmla="*/ 4083050 w 9045577"/>
              <a:gd name="connsiteY5268" fmla="*/ 1912938 h 4510089"/>
              <a:gd name="connsiteX5269" fmla="*/ 4106069 w 9045577"/>
              <a:gd name="connsiteY5269" fmla="*/ 1892300 h 4510089"/>
              <a:gd name="connsiteX5270" fmla="*/ 4029075 w 9045577"/>
              <a:gd name="connsiteY5270" fmla="*/ 1892300 h 4510089"/>
              <a:gd name="connsiteX5271" fmla="*/ 4049713 w 9045577"/>
              <a:gd name="connsiteY5271" fmla="*/ 1912938 h 4510089"/>
              <a:gd name="connsiteX5272" fmla="*/ 4029075 w 9045577"/>
              <a:gd name="connsiteY5272" fmla="*/ 1933576 h 4510089"/>
              <a:gd name="connsiteX5273" fmla="*/ 4008437 w 9045577"/>
              <a:gd name="connsiteY5273" fmla="*/ 1912938 h 4510089"/>
              <a:gd name="connsiteX5274" fmla="*/ 4029075 w 9045577"/>
              <a:gd name="connsiteY5274" fmla="*/ 1892300 h 4510089"/>
              <a:gd name="connsiteX5275" fmla="*/ 7812089 w 9045577"/>
              <a:gd name="connsiteY5275" fmla="*/ 1817688 h 4510089"/>
              <a:gd name="connsiteX5276" fmla="*/ 7832727 w 9045577"/>
              <a:gd name="connsiteY5276" fmla="*/ 1838326 h 4510089"/>
              <a:gd name="connsiteX5277" fmla="*/ 7812089 w 9045577"/>
              <a:gd name="connsiteY5277" fmla="*/ 1858964 h 4510089"/>
              <a:gd name="connsiteX5278" fmla="*/ 7791451 w 9045577"/>
              <a:gd name="connsiteY5278" fmla="*/ 1838326 h 4510089"/>
              <a:gd name="connsiteX5279" fmla="*/ 7812089 w 9045577"/>
              <a:gd name="connsiteY5279" fmla="*/ 1817688 h 4510089"/>
              <a:gd name="connsiteX5280" fmla="*/ 7510463 w 9045577"/>
              <a:gd name="connsiteY5280" fmla="*/ 1817688 h 4510089"/>
              <a:gd name="connsiteX5281" fmla="*/ 7532688 w 9045577"/>
              <a:gd name="connsiteY5281" fmla="*/ 1838326 h 4510089"/>
              <a:gd name="connsiteX5282" fmla="*/ 7510463 w 9045577"/>
              <a:gd name="connsiteY5282" fmla="*/ 1858964 h 4510089"/>
              <a:gd name="connsiteX5283" fmla="*/ 7488238 w 9045577"/>
              <a:gd name="connsiteY5283" fmla="*/ 1838326 h 4510089"/>
              <a:gd name="connsiteX5284" fmla="*/ 7510463 w 9045577"/>
              <a:gd name="connsiteY5284" fmla="*/ 1817688 h 4510089"/>
              <a:gd name="connsiteX5285" fmla="*/ 7435057 w 9045577"/>
              <a:gd name="connsiteY5285" fmla="*/ 1817688 h 4510089"/>
              <a:gd name="connsiteX5286" fmla="*/ 7458076 w 9045577"/>
              <a:gd name="connsiteY5286" fmla="*/ 1838326 h 4510089"/>
              <a:gd name="connsiteX5287" fmla="*/ 7435057 w 9045577"/>
              <a:gd name="connsiteY5287" fmla="*/ 1858964 h 4510089"/>
              <a:gd name="connsiteX5288" fmla="*/ 7412038 w 9045577"/>
              <a:gd name="connsiteY5288" fmla="*/ 1838326 h 4510089"/>
              <a:gd name="connsiteX5289" fmla="*/ 7435057 w 9045577"/>
              <a:gd name="connsiteY5289" fmla="*/ 1817688 h 4510089"/>
              <a:gd name="connsiteX5290" fmla="*/ 7358064 w 9045577"/>
              <a:gd name="connsiteY5290" fmla="*/ 1817688 h 4510089"/>
              <a:gd name="connsiteX5291" fmla="*/ 7378702 w 9045577"/>
              <a:gd name="connsiteY5291" fmla="*/ 1838326 h 4510089"/>
              <a:gd name="connsiteX5292" fmla="*/ 7358064 w 9045577"/>
              <a:gd name="connsiteY5292" fmla="*/ 1858964 h 4510089"/>
              <a:gd name="connsiteX5293" fmla="*/ 7337426 w 9045577"/>
              <a:gd name="connsiteY5293" fmla="*/ 1838326 h 4510089"/>
              <a:gd name="connsiteX5294" fmla="*/ 7358064 w 9045577"/>
              <a:gd name="connsiteY5294" fmla="*/ 1817688 h 4510089"/>
              <a:gd name="connsiteX5295" fmla="*/ 7283451 w 9045577"/>
              <a:gd name="connsiteY5295" fmla="*/ 1817688 h 4510089"/>
              <a:gd name="connsiteX5296" fmla="*/ 7304089 w 9045577"/>
              <a:gd name="connsiteY5296" fmla="*/ 1838326 h 4510089"/>
              <a:gd name="connsiteX5297" fmla="*/ 7283451 w 9045577"/>
              <a:gd name="connsiteY5297" fmla="*/ 1858964 h 4510089"/>
              <a:gd name="connsiteX5298" fmla="*/ 7262813 w 9045577"/>
              <a:gd name="connsiteY5298" fmla="*/ 1838326 h 4510089"/>
              <a:gd name="connsiteX5299" fmla="*/ 7283451 w 9045577"/>
              <a:gd name="connsiteY5299" fmla="*/ 1817688 h 4510089"/>
              <a:gd name="connsiteX5300" fmla="*/ 7208839 w 9045577"/>
              <a:gd name="connsiteY5300" fmla="*/ 1817688 h 4510089"/>
              <a:gd name="connsiteX5301" fmla="*/ 7229477 w 9045577"/>
              <a:gd name="connsiteY5301" fmla="*/ 1838326 h 4510089"/>
              <a:gd name="connsiteX5302" fmla="*/ 7208839 w 9045577"/>
              <a:gd name="connsiteY5302" fmla="*/ 1858964 h 4510089"/>
              <a:gd name="connsiteX5303" fmla="*/ 7188201 w 9045577"/>
              <a:gd name="connsiteY5303" fmla="*/ 1838326 h 4510089"/>
              <a:gd name="connsiteX5304" fmla="*/ 7208839 w 9045577"/>
              <a:gd name="connsiteY5304" fmla="*/ 1817688 h 4510089"/>
              <a:gd name="connsiteX5305" fmla="*/ 7132639 w 9045577"/>
              <a:gd name="connsiteY5305" fmla="*/ 1817688 h 4510089"/>
              <a:gd name="connsiteX5306" fmla="*/ 7153277 w 9045577"/>
              <a:gd name="connsiteY5306" fmla="*/ 1838326 h 4510089"/>
              <a:gd name="connsiteX5307" fmla="*/ 7132639 w 9045577"/>
              <a:gd name="connsiteY5307" fmla="*/ 1858964 h 4510089"/>
              <a:gd name="connsiteX5308" fmla="*/ 7112001 w 9045577"/>
              <a:gd name="connsiteY5308" fmla="*/ 1838326 h 4510089"/>
              <a:gd name="connsiteX5309" fmla="*/ 7132639 w 9045577"/>
              <a:gd name="connsiteY5309" fmla="*/ 1817688 h 4510089"/>
              <a:gd name="connsiteX5310" fmla="*/ 7056438 w 9045577"/>
              <a:gd name="connsiteY5310" fmla="*/ 1817688 h 4510089"/>
              <a:gd name="connsiteX5311" fmla="*/ 7078663 w 9045577"/>
              <a:gd name="connsiteY5311" fmla="*/ 1838326 h 4510089"/>
              <a:gd name="connsiteX5312" fmla="*/ 7056438 w 9045577"/>
              <a:gd name="connsiteY5312" fmla="*/ 1858964 h 4510089"/>
              <a:gd name="connsiteX5313" fmla="*/ 7034213 w 9045577"/>
              <a:gd name="connsiteY5313" fmla="*/ 1838326 h 4510089"/>
              <a:gd name="connsiteX5314" fmla="*/ 7056438 w 9045577"/>
              <a:gd name="connsiteY5314" fmla="*/ 1817688 h 4510089"/>
              <a:gd name="connsiteX5315" fmla="*/ 6981032 w 9045577"/>
              <a:gd name="connsiteY5315" fmla="*/ 1817688 h 4510089"/>
              <a:gd name="connsiteX5316" fmla="*/ 7004051 w 9045577"/>
              <a:gd name="connsiteY5316" fmla="*/ 1838326 h 4510089"/>
              <a:gd name="connsiteX5317" fmla="*/ 6981032 w 9045577"/>
              <a:gd name="connsiteY5317" fmla="*/ 1858964 h 4510089"/>
              <a:gd name="connsiteX5318" fmla="*/ 6958013 w 9045577"/>
              <a:gd name="connsiteY5318" fmla="*/ 1838326 h 4510089"/>
              <a:gd name="connsiteX5319" fmla="*/ 6981032 w 9045577"/>
              <a:gd name="connsiteY5319" fmla="*/ 1817688 h 4510089"/>
              <a:gd name="connsiteX5320" fmla="*/ 6904039 w 9045577"/>
              <a:gd name="connsiteY5320" fmla="*/ 1817688 h 4510089"/>
              <a:gd name="connsiteX5321" fmla="*/ 6924677 w 9045577"/>
              <a:gd name="connsiteY5321" fmla="*/ 1838326 h 4510089"/>
              <a:gd name="connsiteX5322" fmla="*/ 6904039 w 9045577"/>
              <a:gd name="connsiteY5322" fmla="*/ 1858964 h 4510089"/>
              <a:gd name="connsiteX5323" fmla="*/ 6883401 w 9045577"/>
              <a:gd name="connsiteY5323" fmla="*/ 1838326 h 4510089"/>
              <a:gd name="connsiteX5324" fmla="*/ 6904039 w 9045577"/>
              <a:gd name="connsiteY5324" fmla="*/ 1817688 h 4510089"/>
              <a:gd name="connsiteX5325" fmla="*/ 6829426 w 9045577"/>
              <a:gd name="connsiteY5325" fmla="*/ 1817688 h 4510089"/>
              <a:gd name="connsiteX5326" fmla="*/ 6850064 w 9045577"/>
              <a:gd name="connsiteY5326" fmla="*/ 1838326 h 4510089"/>
              <a:gd name="connsiteX5327" fmla="*/ 6829426 w 9045577"/>
              <a:gd name="connsiteY5327" fmla="*/ 1858964 h 4510089"/>
              <a:gd name="connsiteX5328" fmla="*/ 6808788 w 9045577"/>
              <a:gd name="connsiteY5328" fmla="*/ 1838326 h 4510089"/>
              <a:gd name="connsiteX5329" fmla="*/ 6829426 w 9045577"/>
              <a:gd name="connsiteY5329" fmla="*/ 1817688 h 4510089"/>
              <a:gd name="connsiteX5330" fmla="*/ 6753226 w 9045577"/>
              <a:gd name="connsiteY5330" fmla="*/ 1817688 h 4510089"/>
              <a:gd name="connsiteX5331" fmla="*/ 6773864 w 9045577"/>
              <a:gd name="connsiteY5331" fmla="*/ 1838326 h 4510089"/>
              <a:gd name="connsiteX5332" fmla="*/ 6753226 w 9045577"/>
              <a:gd name="connsiteY5332" fmla="*/ 1858964 h 4510089"/>
              <a:gd name="connsiteX5333" fmla="*/ 6732588 w 9045577"/>
              <a:gd name="connsiteY5333" fmla="*/ 1838326 h 4510089"/>
              <a:gd name="connsiteX5334" fmla="*/ 6753226 w 9045577"/>
              <a:gd name="connsiteY5334" fmla="*/ 1817688 h 4510089"/>
              <a:gd name="connsiteX5335" fmla="*/ 6678613 w 9045577"/>
              <a:gd name="connsiteY5335" fmla="*/ 1817688 h 4510089"/>
              <a:gd name="connsiteX5336" fmla="*/ 6699251 w 9045577"/>
              <a:gd name="connsiteY5336" fmla="*/ 1838326 h 4510089"/>
              <a:gd name="connsiteX5337" fmla="*/ 6678613 w 9045577"/>
              <a:gd name="connsiteY5337" fmla="*/ 1858964 h 4510089"/>
              <a:gd name="connsiteX5338" fmla="*/ 6657975 w 9045577"/>
              <a:gd name="connsiteY5338" fmla="*/ 1838326 h 4510089"/>
              <a:gd name="connsiteX5339" fmla="*/ 6678613 w 9045577"/>
              <a:gd name="connsiteY5339" fmla="*/ 1817688 h 4510089"/>
              <a:gd name="connsiteX5340" fmla="*/ 6602413 w 9045577"/>
              <a:gd name="connsiteY5340" fmla="*/ 1817688 h 4510089"/>
              <a:gd name="connsiteX5341" fmla="*/ 6624638 w 9045577"/>
              <a:gd name="connsiteY5341" fmla="*/ 1838326 h 4510089"/>
              <a:gd name="connsiteX5342" fmla="*/ 6602413 w 9045577"/>
              <a:gd name="connsiteY5342" fmla="*/ 1858964 h 4510089"/>
              <a:gd name="connsiteX5343" fmla="*/ 6580188 w 9045577"/>
              <a:gd name="connsiteY5343" fmla="*/ 1838326 h 4510089"/>
              <a:gd name="connsiteX5344" fmla="*/ 6602413 w 9045577"/>
              <a:gd name="connsiteY5344" fmla="*/ 1817688 h 4510089"/>
              <a:gd name="connsiteX5345" fmla="*/ 6527007 w 9045577"/>
              <a:gd name="connsiteY5345" fmla="*/ 1817688 h 4510089"/>
              <a:gd name="connsiteX5346" fmla="*/ 6550026 w 9045577"/>
              <a:gd name="connsiteY5346" fmla="*/ 1838326 h 4510089"/>
              <a:gd name="connsiteX5347" fmla="*/ 6527007 w 9045577"/>
              <a:gd name="connsiteY5347" fmla="*/ 1858964 h 4510089"/>
              <a:gd name="connsiteX5348" fmla="*/ 6503988 w 9045577"/>
              <a:gd name="connsiteY5348" fmla="*/ 1838326 h 4510089"/>
              <a:gd name="connsiteX5349" fmla="*/ 6527007 w 9045577"/>
              <a:gd name="connsiteY5349" fmla="*/ 1817688 h 4510089"/>
              <a:gd name="connsiteX5350" fmla="*/ 6451600 w 9045577"/>
              <a:gd name="connsiteY5350" fmla="*/ 1817688 h 4510089"/>
              <a:gd name="connsiteX5351" fmla="*/ 6473825 w 9045577"/>
              <a:gd name="connsiteY5351" fmla="*/ 1838326 h 4510089"/>
              <a:gd name="connsiteX5352" fmla="*/ 6451600 w 9045577"/>
              <a:gd name="connsiteY5352" fmla="*/ 1858964 h 4510089"/>
              <a:gd name="connsiteX5353" fmla="*/ 6429375 w 9045577"/>
              <a:gd name="connsiteY5353" fmla="*/ 1838326 h 4510089"/>
              <a:gd name="connsiteX5354" fmla="*/ 6451600 w 9045577"/>
              <a:gd name="connsiteY5354" fmla="*/ 1817688 h 4510089"/>
              <a:gd name="connsiteX5355" fmla="*/ 6375401 w 9045577"/>
              <a:gd name="connsiteY5355" fmla="*/ 1817688 h 4510089"/>
              <a:gd name="connsiteX5356" fmla="*/ 6396039 w 9045577"/>
              <a:gd name="connsiteY5356" fmla="*/ 1838326 h 4510089"/>
              <a:gd name="connsiteX5357" fmla="*/ 6375401 w 9045577"/>
              <a:gd name="connsiteY5357" fmla="*/ 1858964 h 4510089"/>
              <a:gd name="connsiteX5358" fmla="*/ 6354763 w 9045577"/>
              <a:gd name="connsiteY5358" fmla="*/ 1838326 h 4510089"/>
              <a:gd name="connsiteX5359" fmla="*/ 6375401 w 9045577"/>
              <a:gd name="connsiteY5359" fmla="*/ 1817688 h 4510089"/>
              <a:gd name="connsiteX5360" fmla="*/ 6299201 w 9045577"/>
              <a:gd name="connsiteY5360" fmla="*/ 1817688 h 4510089"/>
              <a:gd name="connsiteX5361" fmla="*/ 6319839 w 9045577"/>
              <a:gd name="connsiteY5361" fmla="*/ 1838326 h 4510089"/>
              <a:gd name="connsiteX5362" fmla="*/ 6299201 w 9045577"/>
              <a:gd name="connsiteY5362" fmla="*/ 1858964 h 4510089"/>
              <a:gd name="connsiteX5363" fmla="*/ 6278563 w 9045577"/>
              <a:gd name="connsiteY5363" fmla="*/ 1838326 h 4510089"/>
              <a:gd name="connsiteX5364" fmla="*/ 6299201 w 9045577"/>
              <a:gd name="connsiteY5364" fmla="*/ 1817688 h 4510089"/>
              <a:gd name="connsiteX5365" fmla="*/ 6224588 w 9045577"/>
              <a:gd name="connsiteY5365" fmla="*/ 1817688 h 4510089"/>
              <a:gd name="connsiteX5366" fmla="*/ 6245226 w 9045577"/>
              <a:gd name="connsiteY5366" fmla="*/ 1838326 h 4510089"/>
              <a:gd name="connsiteX5367" fmla="*/ 6224588 w 9045577"/>
              <a:gd name="connsiteY5367" fmla="*/ 1858964 h 4510089"/>
              <a:gd name="connsiteX5368" fmla="*/ 6203950 w 9045577"/>
              <a:gd name="connsiteY5368" fmla="*/ 1838326 h 4510089"/>
              <a:gd name="connsiteX5369" fmla="*/ 6224588 w 9045577"/>
              <a:gd name="connsiteY5369" fmla="*/ 1817688 h 4510089"/>
              <a:gd name="connsiteX5370" fmla="*/ 6149976 w 9045577"/>
              <a:gd name="connsiteY5370" fmla="*/ 1817688 h 4510089"/>
              <a:gd name="connsiteX5371" fmla="*/ 6170614 w 9045577"/>
              <a:gd name="connsiteY5371" fmla="*/ 1838326 h 4510089"/>
              <a:gd name="connsiteX5372" fmla="*/ 6149976 w 9045577"/>
              <a:gd name="connsiteY5372" fmla="*/ 1858964 h 4510089"/>
              <a:gd name="connsiteX5373" fmla="*/ 6129338 w 9045577"/>
              <a:gd name="connsiteY5373" fmla="*/ 1838326 h 4510089"/>
              <a:gd name="connsiteX5374" fmla="*/ 6149976 w 9045577"/>
              <a:gd name="connsiteY5374" fmla="*/ 1817688 h 4510089"/>
              <a:gd name="connsiteX5375" fmla="*/ 6072982 w 9045577"/>
              <a:gd name="connsiteY5375" fmla="*/ 1817688 h 4510089"/>
              <a:gd name="connsiteX5376" fmla="*/ 6096001 w 9045577"/>
              <a:gd name="connsiteY5376" fmla="*/ 1838326 h 4510089"/>
              <a:gd name="connsiteX5377" fmla="*/ 6072982 w 9045577"/>
              <a:gd name="connsiteY5377" fmla="*/ 1858964 h 4510089"/>
              <a:gd name="connsiteX5378" fmla="*/ 6049963 w 9045577"/>
              <a:gd name="connsiteY5378" fmla="*/ 1838326 h 4510089"/>
              <a:gd name="connsiteX5379" fmla="*/ 6072982 w 9045577"/>
              <a:gd name="connsiteY5379" fmla="*/ 1817688 h 4510089"/>
              <a:gd name="connsiteX5380" fmla="*/ 5997575 w 9045577"/>
              <a:gd name="connsiteY5380" fmla="*/ 1817688 h 4510089"/>
              <a:gd name="connsiteX5381" fmla="*/ 6019800 w 9045577"/>
              <a:gd name="connsiteY5381" fmla="*/ 1838326 h 4510089"/>
              <a:gd name="connsiteX5382" fmla="*/ 5997575 w 9045577"/>
              <a:gd name="connsiteY5382" fmla="*/ 1858964 h 4510089"/>
              <a:gd name="connsiteX5383" fmla="*/ 5975350 w 9045577"/>
              <a:gd name="connsiteY5383" fmla="*/ 1838326 h 4510089"/>
              <a:gd name="connsiteX5384" fmla="*/ 5997575 w 9045577"/>
              <a:gd name="connsiteY5384" fmla="*/ 1817688 h 4510089"/>
              <a:gd name="connsiteX5385" fmla="*/ 5921376 w 9045577"/>
              <a:gd name="connsiteY5385" fmla="*/ 1817688 h 4510089"/>
              <a:gd name="connsiteX5386" fmla="*/ 5942014 w 9045577"/>
              <a:gd name="connsiteY5386" fmla="*/ 1838326 h 4510089"/>
              <a:gd name="connsiteX5387" fmla="*/ 5921376 w 9045577"/>
              <a:gd name="connsiteY5387" fmla="*/ 1858964 h 4510089"/>
              <a:gd name="connsiteX5388" fmla="*/ 5900738 w 9045577"/>
              <a:gd name="connsiteY5388" fmla="*/ 1838326 h 4510089"/>
              <a:gd name="connsiteX5389" fmla="*/ 5921376 w 9045577"/>
              <a:gd name="connsiteY5389" fmla="*/ 1817688 h 4510089"/>
              <a:gd name="connsiteX5390" fmla="*/ 5845176 w 9045577"/>
              <a:gd name="connsiteY5390" fmla="*/ 1817688 h 4510089"/>
              <a:gd name="connsiteX5391" fmla="*/ 5865814 w 9045577"/>
              <a:gd name="connsiteY5391" fmla="*/ 1838326 h 4510089"/>
              <a:gd name="connsiteX5392" fmla="*/ 5845176 w 9045577"/>
              <a:gd name="connsiteY5392" fmla="*/ 1858964 h 4510089"/>
              <a:gd name="connsiteX5393" fmla="*/ 5824538 w 9045577"/>
              <a:gd name="connsiteY5393" fmla="*/ 1838326 h 4510089"/>
              <a:gd name="connsiteX5394" fmla="*/ 5845176 w 9045577"/>
              <a:gd name="connsiteY5394" fmla="*/ 1817688 h 4510089"/>
              <a:gd name="connsiteX5395" fmla="*/ 5770563 w 9045577"/>
              <a:gd name="connsiteY5395" fmla="*/ 1817688 h 4510089"/>
              <a:gd name="connsiteX5396" fmla="*/ 5791201 w 9045577"/>
              <a:gd name="connsiteY5396" fmla="*/ 1838326 h 4510089"/>
              <a:gd name="connsiteX5397" fmla="*/ 5770563 w 9045577"/>
              <a:gd name="connsiteY5397" fmla="*/ 1858964 h 4510089"/>
              <a:gd name="connsiteX5398" fmla="*/ 5749925 w 9045577"/>
              <a:gd name="connsiteY5398" fmla="*/ 1838326 h 4510089"/>
              <a:gd name="connsiteX5399" fmla="*/ 5770563 w 9045577"/>
              <a:gd name="connsiteY5399" fmla="*/ 1817688 h 4510089"/>
              <a:gd name="connsiteX5400" fmla="*/ 5695951 w 9045577"/>
              <a:gd name="connsiteY5400" fmla="*/ 1817688 h 4510089"/>
              <a:gd name="connsiteX5401" fmla="*/ 5716589 w 9045577"/>
              <a:gd name="connsiteY5401" fmla="*/ 1838326 h 4510089"/>
              <a:gd name="connsiteX5402" fmla="*/ 5695951 w 9045577"/>
              <a:gd name="connsiteY5402" fmla="*/ 1858964 h 4510089"/>
              <a:gd name="connsiteX5403" fmla="*/ 5675313 w 9045577"/>
              <a:gd name="connsiteY5403" fmla="*/ 1838326 h 4510089"/>
              <a:gd name="connsiteX5404" fmla="*/ 5695951 w 9045577"/>
              <a:gd name="connsiteY5404" fmla="*/ 1817688 h 4510089"/>
              <a:gd name="connsiteX5405" fmla="*/ 5618163 w 9045577"/>
              <a:gd name="connsiteY5405" fmla="*/ 1817688 h 4510089"/>
              <a:gd name="connsiteX5406" fmla="*/ 5640388 w 9045577"/>
              <a:gd name="connsiteY5406" fmla="*/ 1838326 h 4510089"/>
              <a:gd name="connsiteX5407" fmla="*/ 5618163 w 9045577"/>
              <a:gd name="connsiteY5407" fmla="*/ 1858964 h 4510089"/>
              <a:gd name="connsiteX5408" fmla="*/ 5595938 w 9045577"/>
              <a:gd name="connsiteY5408" fmla="*/ 1838326 h 4510089"/>
              <a:gd name="connsiteX5409" fmla="*/ 5618163 w 9045577"/>
              <a:gd name="connsiteY5409" fmla="*/ 1817688 h 4510089"/>
              <a:gd name="connsiteX5410" fmla="*/ 5543550 w 9045577"/>
              <a:gd name="connsiteY5410" fmla="*/ 1817688 h 4510089"/>
              <a:gd name="connsiteX5411" fmla="*/ 5565775 w 9045577"/>
              <a:gd name="connsiteY5411" fmla="*/ 1838326 h 4510089"/>
              <a:gd name="connsiteX5412" fmla="*/ 5543550 w 9045577"/>
              <a:gd name="connsiteY5412" fmla="*/ 1858964 h 4510089"/>
              <a:gd name="connsiteX5413" fmla="*/ 5521325 w 9045577"/>
              <a:gd name="connsiteY5413" fmla="*/ 1838326 h 4510089"/>
              <a:gd name="connsiteX5414" fmla="*/ 5543550 w 9045577"/>
              <a:gd name="connsiteY5414" fmla="*/ 1817688 h 4510089"/>
              <a:gd name="connsiteX5415" fmla="*/ 5465763 w 9045577"/>
              <a:gd name="connsiteY5415" fmla="*/ 1817688 h 4510089"/>
              <a:gd name="connsiteX5416" fmla="*/ 5486401 w 9045577"/>
              <a:gd name="connsiteY5416" fmla="*/ 1838326 h 4510089"/>
              <a:gd name="connsiteX5417" fmla="*/ 5465763 w 9045577"/>
              <a:gd name="connsiteY5417" fmla="*/ 1858964 h 4510089"/>
              <a:gd name="connsiteX5418" fmla="*/ 5445125 w 9045577"/>
              <a:gd name="connsiteY5418" fmla="*/ 1838326 h 4510089"/>
              <a:gd name="connsiteX5419" fmla="*/ 5465763 w 9045577"/>
              <a:gd name="connsiteY5419" fmla="*/ 1817688 h 4510089"/>
              <a:gd name="connsiteX5420" fmla="*/ 5391151 w 9045577"/>
              <a:gd name="connsiteY5420" fmla="*/ 1817688 h 4510089"/>
              <a:gd name="connsiteX5421" fmla="*/ 5411789 w 9045577"/>
              <a:gd name="connsiteY5421" fmla="*/ 1838326 h 4510089"/>
              <a:gd name="connsiteX5422" fmla="*/ 5391151 w 9045577"/>
              <a:gd name="connsiteY5422" fmla="*/ 1858964 h 4510089"/>
              <a:gd name="connsiteX5423" fmla="*/ 5370513 w 9045577"/>
              <a:gd name="connsiteY5423" fmla="*/ 1838326 h 4510089"/>
              <a:gd name="connsiteX5424" fmla="*/ 5391151 w 9045577"/>
              <a:gd name="connsiteY5424" fmla="*/ 1817688 h 4510089"/>
              <a:gd name="connsiteX5425" fmla="*/ 5316538 w 9045577"/>
              <a:gd name="connsiteY5425" fmla="*/ 1817688 h 4510089"/>
              <a:gd name="connsiteX5426" fmla="*/ 5337176 w 9045577"/>
              <a:gd name="connsiteY5426" fmla="*/ 1838326 h 4510089"/>
              <a:gd name="connsiteX5427" fmla="*/ 5316538 w 9045577"/>
              <a:gd name="connsiteY5427" fmla="*/ 1858964 h 4510089"/>
              <a:gd name="connsiteX5428" fmla="*/ 5295900 w 9045577"/>
              <a:gd name="connsiteY5428" fmla="*/ 1838326 h 4510089"/>
              <a:gd name="connsiteX5429" fmla="*/ 5316538 w 9045577"/>
              <a:gd name="connsiteY5429" fmla="*/ 1817688 h 4510089"/>
              <a:gd name="connsiteX5430" fmla="*/ 5241926 w 9045577"/>
              <a:gd name="connsiteY5430" fmla="*/ 1817688 h 4510089"/>
              <a:gd name="connsiteX5431" fmla="*/ 5262564 w 9045577"/>
              <a:gd name="connsiteY5431" fmla="*/ 1838326 h 4510089"/>
              <a:gd name="connsiteX5432" fmla="*/ 5241926 w 9045577"/>
              <a:gd name="connsiteY5432" fmla="*/ 1858964 h 4510089"/>
              <a:gd name="connsiteX5433" fmla="*/ 5221288 w 9045577"/>
              <a:gd name="connsiteY5433" fmla="*/ 1838326 h 4510089"/>
              <a:gd name="connsiteX5434" fmla="*/ 5241926 w 9045577"/>
              <a:gd name="connsiteY5434" fmla="*/ 1817688 h 4510089"/>
              <a:gd name="connsiteX5435" fmla="*/ 5164138 w 9045577"/>
              <a:gd name="connsiteY5435" fmla="*/ 1817688 h 4510089"/>
              <a:gd name="connsiteX5436" fmla="*/ 5186363 w 9045577"/>
              <a:gd name="connsiteY5436" fmla="*/ 1838326 h 4510089"/>
              <a:gd name="connsiteX5437" fmla="*/ 5164138 w 9045577"/>
              <a:gd name="connsiteY5437" fmla="*/ 1858964 h 4510089"/>
              <a:gd name="connsiteX5438" fmla="*/ 5141913 w 9045577"/>
              <a:gd name="connsiteY5438" fmla="*/ 1838326 h 4510089"/>
              <a:gd name="connsiteX5439" fmla="*/ 5164138 w 9045577"/>
              <a:gd name="connsiteY5439" fmla="*/ 1817688 h 4510089"/>
              <a:gd name="connsiteX5440" fmla="*/ 5089525 w 9045577"/>
              <a:gd name="connsiteY5440" fmla="*/ 1817688 h 4510089"/>
              <a:gd name="connsiteX5441" fmla="*/ 5111750 w 9045577"/>
              <a:gd name="connsiteY5441" fmla="*/ 1838326 h 4510089"/>
              <a:gd name="connsiteX5442" fmla="*/ 5089525 w 9045577"/>
              <a:gd name="connsiteY5442" fmla="*/ 1858964 h 4510089"/>
              <a:gd name="connsiteX5443" fmla="*/ 5067300 w 9045577"/>
              <a:gd name="connsiteY5443" fmla="*/ 1838326 h 4510089"/>
              <a:gd name="connsiteX5444" fmla="*/ 5089525 w 9045577"/>
              <a:gd name="connsiteY5444" fmla="*/ 1817688 h 4510089"/>
              <a:gd name="connsiteX5445" fmla="*/ 5014119 w 9045577"/>
              <a:gd name="connsiteY5445" fmla="*/ 1817688 h 4510089"/>
              <a:gd name="connsiteX5446" fmla="*/ 5037138 w 9045577"/>
              <a:gd name="connsiteY5446" fmla="*/ 1838326 h 4510089"/>
              <a:gd name="connsiteX5447" fmla="*/ 5014119 w 9045577"/>
              <a:gd name="connsiteY5447" fmla="*/ 1858964 h 4510089"/>
              <a:gd name="connsiteX5448" fmla="*/ 4991100 w 9045577"/>
              <a:gd name="connsiteY5448" fmla="*/ 1838326 h 4510089"/>
              <a:gd name="connsiteX5449" fmla="*/ 5014119 w 9045577"/>
              <a:gd name="connsiteY5449" fmla="*/ 1817688 h 4510089"/>
              <a:gd name="connsiteX5450" fmla="*/ 4937126 w 9045577"/>
              <a:gd name="connsiteY5450" fmla="*/ 1817688 h 4510089"/>
              <a:gd name="connsiteX5451" fmla="*/ 4957764 w 9045577"/>
              <a:gd name="connsiteY5451" fmla="*/ 1838326 h 4510089"/>
              <a:gd name="connsiteX5452" fmla="*/ 4937126 w 9045577"/>
              <a:gd name="connsiteY5452" fmla="*/ 1858964 h 4510089"/>
              <a:gd name="connsiteX5453" fmla="*/ 4916488 w 9045577"/>
              <a:gd name="connsiteY5453" fmla="*/ 1838326 h 4510089"/>
              <a:gd name="connsiteX5454" fmla="*/ 4937126 w 9045577"/>
              <a:gd name="connsiteY5454" fmla="*/ 1817688 h 4510089"/>
              <a:gd name="connsiteX5455" fmla="*/ 4862513 w 9045577"/>
              <a:gd name="connsiteY5455" fmla="*/ 1817688 h 4510089"/>
              <a:gd name="connsiteX5456" fmla="*/ 4883151 w 9045577"/>
              <a:gd name="connsiteY5456" fmla="*/ 1838326 h 4510089"/>
              <a:gd name="connsiteX5457" fmla="*/ 4862513 w 9045577"/>
              <a:gd name="connsiteY5457" fmla="*/ 1858964 h 4510089"/>
              <a:gd name="connsiteX5458" fmla="*/ 4841875 w 9045577"/>
              <a:gd name="connsiteY5458" fmla="*/ 1838326 h 4510089"/>
              <a:gd name="connsiteX5459" fmla="*/ 4862513 w 9045577"/>
              <a:gd name="connsiteY5459" fmla="*/ 1817688 h 4510089"/>
              <a:gd name="connsiteX5460" fmla="*/ 4786313 w 9045577"/>
              <a:gd name="connsiteY5460" fmla="*/ 1817688 h 4510089"/>
              <a:gd name="connsiteX5461" fmla="*/ 4806951 w 9045577"/>
              <a:gd name="connsiteY5461" fmla="*/ 1838326 h 4510089"/>
              <a:gd name="connsiteX5462" fmla="*/ 4786313 w 9045577"/>
              <a:gd name="connsiteY5462" fmla="*/ 1858964 h 4510089"/>
              <a:gd name="connsiteX5463" fmla="*/ 4765675 w 9045577"/>
              <a:gd name="connsiteY5463" fmla="*/ 1838326 h 4510089"/>
              <a:gd name="connsiteX5464" fmla="*/ 4786313 w 9045577"/>
              <a:gd name="connsiteY5464" fmla="*/ 1817688 h 4510089"/>
              <a:gd name="connsiteX5465" fmla="*/ 4635500 w 9045577"/>
              <a:gd name="connsiteY5465" fmla="*/ 1817688 h 4510089"/>
              <a:gd name="connsiteX5466" fmla="*/ 4657725 w 9045577"/>
              <a:gd name="connsiteY5466" fmla="*/ 1838326 h 4510089"/>
              <a:gd name="connsiteX5467" fmla="*/ 4635500 w 9045577"/>
              <a:gd name="connsiteY5467" fmla="*/ 1858964 h 4510089"/>
              <a:gd name="connsiteX5468" fmla="*/ 4613275 w 9045577"/>
              <a:gd name="connsiteY5468" fmla="*/ 1838326 h 4510089"/>
              <a:gd name="connsiteX5469" fmla="*/ 4635500 w 9045577"/>
              <a:gd name="connsiteY5469" fmla="*/ 1817688 h 4510089"/>
              <a:gd name="connsiteX5470" fmla="*/ 4483101 w 9045577"/>
              <a:gd name="connsiteY5470" fmla="*/ 1817688 h 4510089"/>
              <a:gd name="connsiteX5471" fmla="*/ 4503739 w 9045577"/>
              <a:gd name="connsiteY5471" fmla="*/ 1838326 h 4510089"/>
              <a:gd name="connsiteX5472" fmla="*/ 4483101 w 9045577"/>
              <a:gd name="connsiteY5472" fmla="*/ 1858964 h 4510089"/>
              <a:gd name="connsiteX5473" fmla="*/ 4462463 w 9045577"/>
              <a:gd name="connsiteY5473" fmla="*/ 1838326 h 4510089"/>
              <a:gd name="connsiteX5474" fmla="*/ 4483101 w 9045577"/>
              <a:gd name="connsiteY5474" fmla="*/ 1817688 h 4510089"/>
              <a:gd name="connsiteX5475" fmla="*/ 4257676 w 9045577"/>
              <a:gd name="connsiteY5475" fmla="*/ 1817688 h 4510089"/>
              <a:gd name="connsiteX5476" fmla="*/ 4278314 w 9045577"/>
              <a:gd name="connsiteY5476" fmla="*/ 1838326 h 4510089"/>
              <a:gd name="connsiteX5477" fmla="*/ 4257676 w 9045577"/>
              <a:gd name="connsiteY5477" fmla="*/ 1858964 h 4510089"/>
              <a:gd name="connsiteX5478" fmla="*/ 4237038 w 9045577"/>
              <a:gd name="connsiteY5478" fmla="*/ 1838326 h 4510089"/>
              <a:gd name="connsiteX5479" fmla="*/ 4257676 w 9045577"/>
              <a:gd name="connsiteY5479" fmla="*/ 1817688 h 4510089"/>
              <a:gd name="connsiteX5480" fmla="*/ 4180681 w 9045577"/>
              <a:gd name="connsiteY5480" fmla="*/ 1817688 h 4510089"/>
              <a:gd name="connsiteX5481" fmla="*/ 4203700 w 9045577"/>
              <a:gd name="connsiteY5481" fmla="*/ 1838326 h 4510089"/>
              <a:gd name="connsiteX5482" fmla="*/ 4180681 w 9045577"/>
              <a:gd name="connsiteY5482" fmla="*/ 1858964 h 4510089"/>
              <a:gd name="connsiteX5483" fmla="*/ 4157662 w 9045577"/>
              <a:gd name="connsiteY5483" fmla="*/ 1838326 h 4510089"/>
              <a:gd name="connsiteX5484" fmla="*/ 4180681 w 9045577"/>
              <a:gd name="connsiteY5484" fmla="*/ 1817688 h 4510089"/>
              <a:gd name="connsiteX5485" fmla="*/ 4106069 w 9045577"/>
              <a:gd name="connsiteY5485" fmla="*/ 1817688 h 4510089"/>
              <a:gd name="connsiteX5486" fmla="*/ 4129088 w 9045577"/>
              <a:gd name="connsiteY5486" fmla="*/ 1838326 h 4510089"/>
              <a:gd name="connsiteX5487" fmla="*/ 4106069 w 9045577"/>
              <a:gd name="connsiteY5487" fmla="*/ 1858964 h 4510089"/>
              <a:gd name="connsiteX5488" fmla="*/ 4083050 w 9045577"/>
              <a:gd name="connsiteY5488" fmla="*/ 1838326 h 4510089"/>
              <a:gd name="connsiteX5489" fmla="*/ 4106069 w 9045577"/>
              <a:gd name="connsiteY5489" fmla="*/ 1817688 h 4510089"/>
              <a:gd name="connsiteX5490" fmla="*/ 4029075 w 9045577"/>
              <a:gd name="connsiteY5490" fmla="*/ 1817688 h 4510089"/>
              <a:gd name="connsiteX5491" fmla="*/ 4049713 w 9045577"/>
              <a:gd name="connsiteY5491" fmla="*/ 1838326 h 4510089"/>
              <a:gd name="connsiteX5492" fmla="*/ 4029075 w 9045577"/>
              <a:gd name="connsiteY5492" fmla="*/ 1858964 h 4510089"/>
              <a:gd name="connsiteX5493" fmla="*/ 4008437 w 9045577"/>
              <a:gd name="connsiteY5493" fmla="*/ 1838326 h 4510089"/>
              <a:gd name="connsiteX5494" fmla="*/ 4029075 w 9045577"/>
              <a:gd name="connsiteY5494" fmla="*/ 1817688 h 4510089"/>
              <a:gd name="connsiteX5495" fmla="*/ 2365389 w 9045577"/>
              <a:gd name="connsiteY5495" fmla="*/ 1817688 h 4510089"/>
              <a:gd name="connsiteX5496" fmla="*/ 2386023 w 9045577"/>
              <a:gd name="connsiteY5496" fmla="*/ 1838326 h 4510089"/>
              <a:gd name="connsiteX5497" fmla="*/ 2365389 w 9045577"/>
              <a:gd name="connsiteY5497" fmla="*/ 1858964 h 4510089"/>
              <a:gd name="connsiteX5498" fmla="*/ 2344750 w 9045577"/>
              <a:gd name="connsiteY5498" fmla="*/ 1838326 h 4510089"/>
              <a:gd name="connsiteX5499" fmla="*/ 2365389 w 9045577"/>
              <a:gd name="connsiteY5499" fmla="*/ 1817688 h 4510089"/>
              <a:gd name="connsiteX5500" fmla="*/ 2289185 w 9045577"/>
              <a:gd name="connsiteY5500" fmla="*/ 1817688 h 4510089"/>
              <a:gd name="connsiteX5501" fmla="*/ 2311409 w 9045577"/>
              <a:gd name="connsiteY5501" fmla="*/ 1838326 h 4510089"/>
              <a:gd name="connsiteX5502" fmla="*/ 2289185 w 9045577"/>
              <a:gd name="connsiteY5502" fmla="*/ 1858964 h 4510089"/>
              <a:gd name="connsiteX5503" fmla="*/ 2266964 w 9045577"/>
              <a:gd name="connsiteY5503" fmla="*/ 1838326 h 4510089"/>
              <a:gd name="connsiteX5504" fmla="*/ 2289185 w 9045577"/>
              <a:gd name="connsiteY5504" fmla="*/ 1817688 h 4510089"/>
              <a:gd name="connsiteX5505" fmla="*/ 2213779 w 9045577"/>
              <a:gd name="connsiteY5505" fmla="*/ 1817688 h 4510089"/>
              <a:gd name="connsiteX5506" fmla="*/ 2236797 w 9045577"/>
              <a:gd name="connsiteY5506" fmla="*/ 1838326 h 4510089"/>
              <a:gd name="connsiteX5507" fmla="*/ 2213779 w 9045577"/>
              <a:gd name="connsiteY5507" fmla="*/ 1858964 h 4510089"/>
              <a:gd name="connsiteX5508" fmla="*/ 2190756 w 9045577"/>
              <a:gd name="connsiteY5508" fmla="*/ 1838326 h 4510089"/>
              <a:gd name="connsiteX5509" fmla="*/ 2213779 w 9045577"/>
              <a:gd name="connsiteY5509" fmla="*/ 1817688 h 4510089"/>
              <a:gd name="connsiteX5510" fmla="*/ 2136787 w 9045577"/>
              <a:gd name="connsiteY5510" fmla="*/ 1817688 h 4510089"/>
              <a:gd name="connsiteX5511" fmla="*/ 2157422 w 9045577"/>
              <a:gd name="connsiteY5511" fmla="*/ 1838326 h 4510089"/>
              <a:gd name="connsiteX5512" fmla="*/ 2136787 w 9045577"/>
              <a:gd name="connsiteY5512" fmla="*/ 1858964 h 4510089"/>
              <a:gd name="connsiteX5513" fmla="*/ 2116149 w 9045577"/>
              <a:gd name="connsiteY5513" fmla="*/ 1838326 h 4510089"/>
              <a:gd name="connsiteX5514" fmla="*/ 2136787 w 9045577"/>
              <a:gd name="connsiteY5514" fmla="*/ 1817688 h 4510089"/>
              <a:gd name="connsiteX5515" fmla="*/ 2062169 w 9045577"/>
              <a:gd name="connsiteY5515" fmla="*/ 1817688 h 4510089"/>
              <a:gd name="connsiteX5516" fmla="*/ 2082812 w 9045577"/>
              <a:gd name="connsiteY5516" fmla="*/ 1838326 h 4510089"/>
              <a:gd name="connsiteX5517" fmla="*/ 2062169 w 9045577"/>
              <a:gd name="connsiteY5517" fmla="*/ 1858964 h 4510089"/>
              <a:gd name="connsiteX5518" fmla="*/ 2041532 w 9045577"/>
              <a:gd name="connsiteY5518" fmla="*/ 1838326 h 4510089"/>
              <a:gd name="connsiteX5519" fmla="*/ 2062169 w 9045577"/>
              <a:gd name="connsiteY5519" fmla="*/ 1817688 h 4510089"/>
              <a:gd name="connsiteX5520" fmla="*/ 1987560 w 9045577"/>
              <a:gd name="connsiteY5520" fmla="*/ 1817688 h 4510089"/>
              <a:gd name="connsiteX5521" fmla="*/ 2008198 w 9045577"/>
              <a:gd name="connsiteY5521" fmla="*/ 1838326 h 4510089"/>
              <a:gd name="connsiteX5522" fmla="*/ 1987560 w 9045577"/>
              <a:gd name="connsiteY5522" fmla="*/ 1858964 h 4510089"/>
              <a:gd name="connsiteX5523" fmla="*/ 1966918 w 9045577"/>
              <a:gd name="connsiteY5523" fmla="*/ 1838326 h 4510089"/>
              <a:gd name="connsiteX5524" fmla="*/ 1987560 w 9045577"/>
              <a:gd name="connsiteY5524" fmla="*/ 1817688 h 4510089"/>
              <a:gd name="connsiteX5525" fmla="*/ 1911358 w 9045577"/>
              <a:gd name="connsiteY5525" fmla="*/ 1817688 h 4510089"/>
              <a:gd name="connsiteX5526" fmla="*/ 1932002 w 9045577"/>
              <a:gd name="connsiteY5526" fmla="*/ 1838326 h 4510089"/>
              <a:gd name="connsiteX5527" fmla="*/ 1911358 w 9045577"/>
              <a:gd name="connsiteY5527" fmla="*/ 1858964 h 4510089"/>
              <a:gd name="connsiteX5528" fmla="*/ 1890719 w 9045577"/>
              <a:gd name="connsiteY5528" fmla="*/ 1838326 h 4510089"/>
              <a:gd name="connsiteX5529" fmla="*/ 1911358 w 9045577"/>
              <a:gd name="connsiteY5529" fmla="*/ 1817688 h 4510089"/>
              <a:gd name="connsiteX5530" fmla="*/ 1835164 w 9045577"/>
              <a:gd name="connsiteY5530" fmla="*/ 1817688 h 4510089"/>
              <a:gd name="connsiteX5531" fmla="*/ 1857388 w 9045577"/>
              <a:gd name="connsiteY5531" fmla="*/ 1838326 h 4510089"/>
              <a:gd name="connsiteX5532" fmla="*/ 1835164 w 9045577"/>
              <a:gd name="connsiteY5532" fmla="*/ 1858964 h 4510089"/>
              <a:gd name="connsiteX5533" fmla="*/ 1812931 w 9045577"/>
              <a:gd name="connsiteY5533" fmla="*/ 1838326 h 4510089"/>
              <a:gd name="connsiteX5534" fmla="*/ 1835164 w 9045577"/>
              <a:gd name="connsiteY5534" fmla="*/ 1817688 h 4510089"/>
              <a:gd name="connsiteX5535" fmla="*/ 1759753 w 9045577"/>
              <a:gd name="connsiteY5535" fmla="*/ 1817688 h 4510089"/>
              <a:gd name="connsiteX5536" fmla="*/ 1782770 w 9045577"/>
              <a:gd name="connsiteY5536" fmla="*/ 1838326 h 4510089"/>
              <a:gd name="connsiteX5537" fmla="*/ 1759753 w 9045577"/>
              <a:gd name="connsiteY5537" fmla="*/ 1858964 h 4510089"/>
              <a:gd name="connsiteX5538" fmla="*/ 1736733 w 9045577"/>
              <a:gd name="connsiteY5538" fmla="*/ 1838326 h 4510089"/>
              <a:gd name="connsiteX5539" fmla="*/ 1759753 w 9045577"/>
              <a:gd name="connsiteY5539" fmla="*/ 1817688 h 4510089"/>
              <a:gd name="connsiteX5540" fmla="*/ 1682762 w 9045577"/>
              <a:gd name="connsiteY5540" fmla="*/ 1817688 h 4510089"/>
              <a:gd name="connsiteX5541" fmla="*/ 1703399 w 9045577"/>
              <a:gd name="connsiteY5541" fmla="*/ 1838326 h 4510089"/>
              <a:gd name="connsiteX5542" fmla="*/ 1682762 w 9045577"/>
              <a:gd name="connsiteY5542" fmla="*/ 1858964 h 4510089"/>
              <a:gd name="connsiteX5543" fmla="*/ 1662121 w 9045577"/>
              <a:gd name="connsiteY5543" fmla="*/ 1838326 h 4510089"/>
              <a:gd name="connsiteX5544" fmla="*/ 1682762 w 9045577"/>
              <a:gd name="connsiteY5544" fmla="*/ 1817688 h 4510089"/>
              <a:gd name="connsiteX5545" fmla="*/ 1608149 w 9045577"/>
              <a:gd name="connsiteY5545" fmla="*/ 1817688 h 4510089"/>
              <a:gd name="connsiteX5546" fmla="*/ 1628786 w 9045577"/>
              <a:gd name="connsiteY5546" fmla="*/ 1838326 h 4510089"/>
              <a:gd name="connsiteX5547" fmla="*/ 1608149 w 9045577"/>
              <a:gd name="connsiteY5547" fmla="*/ 1858964 h 4510089"/>
              <a:gd name="connsiteX5548" fmla="*/ 1587507 w 9045577"/>
              <a:gd name="connsiteY5548" fmla="*/ 1838326 h 4510089"/>
              <a:gd name="connsiteX5549" fmla="*/ 1608149 w 9045577"/>
              <a:gd name="connsiteY5549" fmla="*/ 1817688 h 4510089"/>
              <a:gd name="connsiteX5550" fmla="*/ 1531950 w 9045577"/>
              <a:gd name="connsiteY5550" fmla="*/ 1817688 h 4510089"/>
              <a:gd name="connsiteX5551" fmla="*/ 1552581 w 9045577"/>
              <a:gd name="connsiteY5551" fmla="*/ 1838326 h 4510089"/>
              <a:gd name="connsiteX5552" fmla="*/ 1531950 w 9045577"/>
              <a:gd name="connsiteY5552" fmla="*/ 1858964 h 4510089"/>
              <a:gd name="connsiteX5553" fmla="*/ 1511308 w 9045577"/>
              <a:gd name="connsiteY5553" fmla="*/ 1838326 h 4510089"/>
              <a:gd name="connsiteX5554" fmla="*/ 1531950 w 9045577"/>
              <a:gd name="connsiteY5554" fmla="*/ 1817688 h 4510089"/>
              <a:gd name="connsiteX5555" fmla="*/ 1457338 w 9045577"/>
              <a:gd name="connsiteY5555" fmla="*/ 1817688 h 4510089"/>
              <a:gd name="connsiteX5556" fmla="*/ 1477974 w 9045577"/>
              <a:gd name="connsiteY5556" fmla="*/ 1838326 h 4510089"/>
              <a:gd name="connsiteX5557" fmla="*/ 1457338 w 9045577"/>
              <a:gd name="connsiteY5557" fmla="*/ 1858964 h 4510089"/>
              <a:gd name="connsiteX5558" fmla="*/ 1436696 w 9045577"/>
              <a:gd name="connsiteY5558" fmla="*/ 1838326 h 4510089"/>
              <a:gd name="connsiteX5559" fmla="*/ 1457338 w 9045577"/>
              <a:gd name="connsiteY5559" fmla="*/ 1817688 h 4510089"/>
              <a:gd name="connsiteX5560" fmla="*/ 1381135 w 9045577"/>
              <a:gd name="connsiteY5560" fmla="*/ 1817688 h 4510089"/>
              <a:gd name="connsiteX5561" fmla="*/ 1403361 w 9045577"/>
              <a:gd name="connsiteY5561" fmla="*/ 1838326 h 4510089"/>
              <a:gd name="connsiteX5562" fmla="*/ 1381135 w 9045577"/>
              <a:gd name="connsiteY5562" fmla="*/ 1858964 h 4510089"/>
              <a:gd name="connsiteX5563" fmla="*/ 1358908 w 9045577"/>
              <a:gd name="connsiteY5563" fmla="*/ 1838326 h 4510089"/>
              <a:gd name="connsiteX5564" fmla="*/ 1381135 w 9045577"/>
              <a:gd name="connsiteY5564" fmla="*/ 1817688 h 4510089"/>
              <a:gd name="connsiteX5565" fmla="*/ 1305726 w 9045577"/>
              <a:gd name="connsiteY5565" fmla="*/ 1817688 h 4510089"/>
              <a:gd name="connsiteX5566" fmla="*/ 1328746 w 9045577"/>
              <a:gd name="connsiteY5566" fmla="*/ 1838326 h 4510089"/>
              <a:gd name="connsiteX5567" fmla="*/ 1305726 w 9045577"/>
              <a:gd name="connsiteY5567" fmla="*/ 1858964 h 4510089"/>
              <a:gd name="connsiteX5568" fmla="*/ 1282712 w 9045577"/>
              <a:gd name="connsiteY5568" fmla="*/ 1838326 h 4510089"/>
              <a:gd name="connsiteX5569" fmla="*/ 1305726 w 9045577"/>
              <a:gd name="connsiteY5569" fmla="*/ 1817688 h 4510089"/>
              <a:gd name="connsiteX5570" fmla="*/ 1230323 w 9045577"/>
              <a:gd name="connsiteY5570" fmla="*/ 1817688 h 4510089"/>
              <a:gd name="connsiteX5571" fmla="*/ 1252545 w 9045577"/>
              <a:gd name="connsiteY5571" fmla="*/ 1838326 h 4510089"/>
              <a:gd name="connsiteX5572" fmla="*/ 1230323 w 9045577"/>
              <a:gd name="connsiteY5572" fmla="*/ 1858964 h 4510089"/>
              <a:gd name="connsiteX5573" fmla="*/ 1208093 w 9045577"/>
              <a:gd name="connsiteY5573" fmla="*/ 1838326 h 4510089"/>
              <a:gd name="connsiteX5574" fmla="*/ 1230323 w 9045577"/>
              <a:gd name="connsiteY5574" fmla="*/ 1817688 h 4510089"/>
              <a:gd name="connsiteX5575" fmla="*/ 1154120 w 9045577"/>
              <a:gd name="connsiteY5575" fmla="*/ 1817688 h 4510089"/>
              <a:gd name="connsiteX5576" fmla="*/ 1174757 w 9045577"/>
              <a:gd name="connsiteY5576" fmla="*/ 1838326 h 4510089"/>
              <a:gd name="connsiteX5577" fmla="*/ 1154120 w 9045577"/>
              <a:gd name="connsiteY5577" fmla="*/ 1858964 h 4510089"/>
              <a:gd name="connsiteX5578" fmla="*/ 1133482 w 9045577"/>
              <a:gd name="connsiteY5578" fmla="*/ 1838326 h 4510089"/>
              <a:gd name="connsiteX5579" fmla="*/ 1154120 w 9045577"/>
              <a:gd name="connsiteY5579" fmla="*/ 1817688 h 4510089"/>
              <a:gd name="connsiteX5580" fmla="*/ 7889876 w 9045577"/>
              <a:gd name="connsiteY5580" fmla="*/ 1741488 h 4510089"/>
              <a:gd name="connsiteX5581" fmla="*/ 7912101 w 9045577"/>
              <a:gd name="connsiteY5581" fmla="*/ 1762126 h 4510089"/>
              <a:gd name="connsiteX5582" fmla="*/ 7889876 w 9045577"/>
              <a:gd name="connsiteY5582" fmla="*/ 1782764 h 4510089"/>
              <a:gd name="connsiteX5583" fmla="*/ 7867651 w 9045577"/>
              <a:gd name="connsiteY5583" fmla="*/ 1762126 h 4510089"/>
              <a:gd name="connsiteX5584" fmla="*/ 7889876 w 9045577"/>
              <a:gd name="connsiteY5584" fmla="*/ 1741488 h 4510089"/>
              <a:gd name="connsiteX5585" fmla="*/ 7812089 w 9045577"/>
              <a:gd name="connsiteY5585" fmla="*/ 1741488 h 4510089"/>
              <a:gd name="connsiteX5586" fmla="*/ 7832727 w 9045577"/>
              <a:gd name="connsiteY5586" fmla="*/ 1762126 h 4510089"/>
              <a:gd name="connsiteX5587" fmla="*/ 7812089 w 9045577"/>
              <a:gd name="connsiteY5587" fmla="*/ 1782764 h 4510089"/>
              <a:gd name="connsiteX5588" fmla="*/ 7791451 w 9045577"/>
              <a:gd name="connsiteY5588" fmla="*/ 1762126 h 4510089"/>
              <a:gd name="connsiteX5589" fmla="*/ 7812089 w 9045577"/>
              <a:gd name="connsiteY5589" fmla="*/ 1741488 h 4510089"/>
              <a:gd name="connsiteX5590" fmla="*/ 7662864 w 9045577"/>
              <a:gd name="connsiteY5590" fmla="*/ 1741488 h 4510089"/>
              <a:gd name="connsiteX5591" fmla="*/ 7683502 w 9045577"/>
              <a:gd name="connsiteY5591" fmla="*/ 1762126 h 4510089"/>
              <a:gd name="connsiteX5592" fmla="*/ 7662864 w 9045577"/>
              <a:gd name="connsiteY5592" fmla="*/ 1782764 h 4510089"/>
              <a:gd name="connsiteX5593" fmla="*/ 7642226 w 9045577"/>
              <a:gd name="connsiteY5593" fmla="*/ 1762126 h 4510089"/>
              <a:gd name="connsiteX5594" fmla="*/ 7662864 w 9045577"/>
              <a:gd name="connsiteY5594" fmla="*/ 1741488 h 4510089"/>
              <a:gd name="connsiteX5595" fmla="*/ 7586664 w 9045577"/>
              <a:gd name="connsiteY5595" fmla="*/ 1741488 h 4510089"/>
              <a:gd name="connsiteX5596" fmla="*/ 7607302 w 9045577"/>
              <a:gd name="connsiteY5596" fmla="*/ 1762126 h 4510089"/>
              <a:gd name="connsiteX5597" fmla="*/ 7586664 w 9045577"/>
              <a:gd name="connsiteY5597" fmla="*/ 1782764 h 4510089"/>
              <a:gd name="connsiteX5598" fmla="*/ 7566026 w 9045577"/>
              <a:gd name="connsiteY5598" fmla="*/ 1762126 h 4510089"/>
              <a:gd name="connsiteX5599" fmla="*/ 7586664 w 9045577"/>
              <a:gd name="connsiteY5599" fmla="*/ 1741488 h 4510089"/>
              <a:gd name="connsiteX5600" fmla="*/ 7510463 w 9045577"/>
              <a:gd name="connsiteY5600" fmla="*/ 1741488 h 4510089"/>
              <a:gd name="connsiteX5601" fmla="*/ 7532688 w 9045577"/>
              <a:gd name="connsiteY5601" fmla="*/ 1762126 h 4510089"/>
              <a:gd name="connsiteX5602" fmla="*/ 7510463 w 9045577"/>
              <a:gd name="connsiteY5602" fmla="*/ 1782764 h 4510089"/>
              <a:gd name="connsiteX5603" fmla="*/ 7488238 w 9045577"/>
              <a:gd name="connsiteY5603" fmla="*/ 1762126 h 4510089"/>
              <a:gd name="connsiteX5604" fmla="*/ 7510463 w 9045577"/>
              <a:gd name="connsiteY5604" fmla="*/ 1741488 h 4510089"/>
              <a:gd name="connsiteX5605" fmla="*/ 7435057 w 9045577"/>
              <a:gd name="connsiteY5605" fmla="*/ 1741488 h 4510089"/>
              <a:gd name="connsiteX5606" fmla="*/ 7458076 w 9045577"/>
              <a:gd name="connsiteY5606" fmla="*/ 1762126 h 4510089"/>
              <a:gd name="connsiteX5607" fmla="*/ 7435057 w 9045577"/>
              <a:gd name="connsiteY5607" fmla="*/ 1782764 h 4510089"/>
              <a:gd name="connsiteX5608" fmla="*/ 7412038 w 9045577"/>
              <a:gd name="connsiteY5608" fmla="*/ 1762126 h 4510089"/>
              <a:gd name="connsiteX5609" fmla="*/ 7435057 w 9045577"/>
              <a:gd name="connsiteY5609" fmla="*/ 1741488 h 4510089"/>
              <a:gd name="connsiteX5610" fmla="*/ 7358064 w 9045577"/>
              <a:gd name="connsiteY5610" fmla="*/ 1741488 h 4510089"/>
              <a:gd name="connsiteX5611" fmla="*/ 7378702 w 9045577"/>
              <a:gd name="connsiteY5611" fmla="*/ 1762126 h 4510089"/>
              <a:gd name="connsiteX5612" fmla="*/ 7358064 w 9045577"/>
              <a:gd name="connsiteY5612" fmla="*/ 1782764 h 4510089"/>
              <a:gd name="connsiteX5613" fmla="*/ 7337426 w 9045577"/>
              <a:gd name="connsiteY5613" fmla="*/ 1762126 h 4510089"/>
              <a:gd name="connsiteX5614" fmla="*/ 7358064 w 9045577"/>
              <a:gd name="connsiteY5614" fmla="*/ 1741488 h 4510089"/>
              <a:gd name="connsiteX5615" fmla="*/ 7283451 w 9045577"/>
              <a:gd name="connsiteY5615" fmla="*/ 1741488 h 4510089"/>
              <a:gd name="connsiteX5616" fmla="*/ 7304089 w 9045577"/>
              <a:gd name="connsiteY5616" fmla="*/ 1762126 h 4510089"/>
              <a:gd name="connsiteX5617" fmla="*/ 7283451 w 9045577"/>
              <a:gd name="connsiteY5617" fmla="*/ 1782764 h 4510089"/>
              <a:gd name="connsiteX5618" fmla="*/ 7262813 w 9045577"/>
              <a:gd name="connsiteY5618" fmla="*/ 1762126 h 4510089"/>
              <a:gd name="connsiteX5619" fmla="*/ 7283451 w 9045577"/>
              <a:gd name="connsiteY5619" fmla="*/ 1741488 h 4510089"/>
              <a:gd name="connsiteX5620" fmla="*/ 7208839 w 9045577"/>
              <a:gd name="connsiteY5620" fmla="*/ 1741488 h 4510089"/>
              <a:gd name="connsiteX5621" fmla="*/ 7229477 w 9045577"/>
              <a:gd name="connsiteY5621" fmla="*/ 1762126 h 4510089"/>
              <a:gd name="connsiteX5622" fmla="*/ 7208839 w 9045577"/>
              <a:gd name="connsiteY5622" fmla="*/ 1782764 h 4510089"/>
              <a:gd name="connsiteX5623" fmla="*/ 7188201 w 9045577"/>
              <a:gd name="connsiteY5623" fmla="*/ 1762126 h 4510089"/>
              <a:gd name="connsiteX5624" fmla="*/ 7208839 w 9045577"/>
              <a:gd name="connsiteY5624" fmla="*/ 1741488 h 4510089"/>
              <a:gd name="connsiteX5625" fmla="*/ 7132639 w 9045577"/>
              <a:gd name="connsiteY5625" fmla="*/ 1741488 h 4510089"/>
              <a:gd name="connsiteX5626" fmla="*/ 7153277 w 9045577"/>
              <a:gd name="connsiteY5626" fmla="*/ 1762126 h 4510089"/>
              <a:gd name="connsiteX5627" fmla="*/ 7132639 w 9045577"/>
              <a:gd name="connsiteY5627" fmla="*/ 1782764 h 4510089"/>
              <a:gd name="connsiteX5628" fmla="*/ 7112001 w 9045577"/>
              <a:gd name="connsiteY5628" fmla="*/ 1762126 h 4510089"/>
              <a:gd name="connsiteX5629" fmla="*/ 7132639 w 9045577"/>
              <a:gd name="connsiteY5629" fmla="*/ 1741488 h 4510089"/>
              <a:gd name="connsiteX5630" fmla="*/ 7056438 w 9045577"/>
              <a:gd name="connsiteY5630" fmla="*/ 1741488 h 4510089"/>
              <a:gd name="connsiteX5631" fmla="*/ 7078663 w 9045577"/>
              <a:gd name="connsiteY5631" fmla="*/ 1762126 h 4510089"/>
              <a:gd name="connsiteX5632" fmla="*/ 7056438 w 9045577"/>
              <a:gd name="connsiteY5632" fmla="*/ 1782764 h 4510089"/>
              <a:gd name="connsiteX5633" fmla="*/ 7034213 w 9045577"/>
              <a:gd name="connsiteY5633" fmla="*/ 1762126 h 4510089"/>
              <a:gd name="connsiteX5634" fmla="*/ 7056438 w 9045577"/>
              <a:gd name="connsiteY5634" fmla="*/ 1741488 h 4510089"/>
              <a:gd name="connsiteX5635" fmla="*/ 6981032 w 9045577"/>
              <a:gd name="connsiteY5635" fmla="*/ 1741488 h 4510089"/>
              <a:gd name="connsiteX5636" fmla="*/ 7004051 w 9045577"/>
              <a:gd name="connsiteY5636" fmla="*/ 1762126 h 4510089"/>
              <a:gd name="connsiteX5637" fmla="*/ 6981032 w 9045577"/>
              <a:gd name="connsiteY5637" fmla="*/ 1782764 h 4510089"/>
              <a:gd name="connsiteX5638" fmla="*/ 6958013 w 9045577"/>
              <a:gd name="connsiteY5638" fmla="*/ 1762126 h 4510089"/>
              <a:gd name="connsiteX5639" fmla="*/ 6981032 w 9045577"/>
              <a:gd name="connsiteY5639" fmla="*/ 1741488 h 4510089"/>
              <a:gd name="connsiteX5640" fmla="*/ 6904039 w 9045577"/>
              <a:gd name="connsiteY5640" fmla="*/ 1741488 h 4510089"/>
              <a:gd name="connsiteX5641" fmla="*/ 6924677 w 9045577"/>
              <a:gd name="connsiteY5641" fmla="*/ 1762126 h 4510089"/>
              <a:gd name="connsiteX5642" fmla="*/ 6904039 w 9045577"/>
              <a:gd name="connsiteY5642" fmla="*/ 1782764 h 4510089"/>
              <a:gd name="connsiteX5643" fmla="*/ 6883401 w 9045577"/>
              <a:gd name="connsiteY5643" fmla="*/ 1762126 h 4510089"/>
              <a:gd name="connsiteX5644" fmla="*/ 6904039 w 9045577"/>
              <a:gd name="connsiteY5644" fmla="*/ 1741488 h 4510089"/>
              <a:gd name="connsiteX5645" fmla="*/ 6829426 w 9045577"/>
              <a:gd name="connsiteY5645" fmla="*/ 1741488 h 4510089"/>
              <a:gd name="connsiteX5646" fmla="*/ 6850064 w 9045577"/>
              <a:gd name="connsiteY5646" fmla="*/ 1762126 h 4510089"/>
              <a:gd name="connsiteX5647" fmla="*/ 6829426 w 9045577"/>
              <a:gd name="connsiteY5647" fmla="*/ 1782764 h 4510089"/>
              <a:gd name="connsiteX5648" fmla="*/ 6808788 w 9045577"/>
              <a:gd name="connsiteY5648" fmla="*/ 1762126 h 4510089"/>
              <a:gd name="connsiteX5649" fmla="*/ 6829426 w 9045577"/>
              <a:gd name="connsiteY5649" fmla="*/ 1741488 h 4510089"/>
              <a:gd name="connsiteX5650" fmla="*/ 6753226 w 9045577"/>
              <a:gd name="connsiteY5650" fmla="*/ 1741488 h 4510089"/>
              <a:gd name="connsiteX5651" fmla="*/ 6773864 w 9045577"/>
              <a:gd name="connsiteY5651" fmla="*/ 1762126 h 4510089"/>
              <a:gd name="connsiteX5652" fmla="*/ 6753226 w 9045577"/>
              <a:gd name="connsiteY5652" fmla="*/ 1782764 h 4510089"/>
              <a:gd name="connsiteX5653" fmla="*/ 6732588 w 9045577"/>
              <a:gd name="connsiteY5653" fmla="*/ 1762126 h 4510089"/>
              <a:gd name="connsiteX5654" fmla="*/ 6753226 w 9045577"/>
              <a:gd name="connsiteY5654" fmla="*/ 1741488 h 4510089"/>
              <a:gd name="connsiteX5655" fmla="*/ 6678613 w 9045577"/>
              <a:gd name="connsiteY5655" fmla="*/ 1741488 h 4510089"/>
              <a:gd name="connsiteX5656" fmla="*/ 6699251 w 9045577"/>
              <a:gd name="connsiteY5656" fmla="*/ 1762126 h 4510089"/>
              <a:gd name="connsiteX5657" fmla="*/ 6678613 w 9045577"/>
              <a:gd name="connsiteY5657" fmla="*/ 1782764 h 4510089"/>
              <a:gd name="connsiteX5658" fmla="*/ 6657975 w 9045577"/>
              <a:gd name="connsiteY5658" fmla="*/ 1762126 h 4510089"/>
              <a:gd name="connsiteX5659" fmla="*/ 6678613 w 9045577"/>
              <a:gd name="connsiteY5659" fmla="*/ 1741488 h 4510089"/>
              <a:gd name="connsiteX5660" fmla="*/ 6602413 w 9045577"/>
              <a:gd name="connsiteY5660" fmla="*/ 1741488 h 4510089"/>
              <a:gd name="connsiteX5661" fmla="*/ 6624638 w 9045577"/>
              <a:gd name="connsiteY5661" fmla="*/ 1762126 h 4510089"/>
              <a:gd name="connsiteX5662" fmla="*/ 6602413 w 9045577"/>
              <a:gd name="connsiteY5662" fmla="*/ 1782764 h 4510089"/>
              <a:gd name="connsiteX5663" fmla="*/ 6580188 w 9045577"/>
              <a:gd name="connsiteY5663" fmla="*/ 1762126 h 4510089"/>
              <a:gd name="connsiteX5664" fmla="*/ 6602413 w 9045577"/>
              <a:gd name="connsiteY5664" fmla="*/ 1741488 h 4510089"/>
              <a:gd name="connsiteX5665" fmla="*/ 6527007 w 9045577"/>
              <a:gd name="connsiteY5665" fmla="*/ 1741488 h 4510089"/>
              <a:gd name="connsiteX5666" fmla="*/ 6550026 w 9045577"/>
              <a:gd name="connsiteY5666" fmla="*/ 1762126 h 4510089"/>
              <a:gd name="connsiteX5667" fmla="*/ 6527007 w 9045577"/>
              <a:gd name="connsiteY5667" fmla="*/ 1782764 h 4510089"/>
              <a:gd name="connsiteX5668" fmla="*/ 6503988 w 9045577"/>
              <a:gd name="connsiteY5668" fmla="*/ 1762126 h 4510089"/>
              <a:gd name="connsiteX5669" fmla="*/ 6527007 w 9045577"/>
              <a:gd name="connsiteY5669" fmla="*/ 1741488 h 4510089"/>
              <a:gd name="connsiteX5670" fmla="*/ 6451600 w 9045577"/>
              <a:gd name="connsiteY5670" fmla="*/ 1741488 h 4510089"/>
              <a:gd name="connsiteX5671" fmla="*/ 6473825 w 9045577"/>
              <a:gd name="connsiteY5671" fmla="*/ 1762126 h 4510089"/>
              <a:gd name="connsiteX5672" fmla="*/ 6451600 w 9045577"/>
              <a:gd name="connsiteY5672" fmla="*/ 1782764 h 4510089"/>
              <a:gd name="connsiteX5673" fmla="*/ 6429375 w 9045577"/>
              <a:gd name="connsiteY5673" fmla="*/ 1762126 h 4510089"/>
              <a:gd name="connsiteX5674" fmla="*/ 6451600 w 9045577"/>
              <a:gd name="connsiteY5674" fmla="*/ 1741488 h 4510089"/>
              <a:gd name="connsiteX5675" fmla="*/ 6375401 w 9045577"/>
              <a:gd name="connsiteY5675" fmla="*/ 1741488 h 4510089"/>
              <a:gd name="connsiteX5676" fmla="*/ 6396039 w 9045577"/>
              <a:gd name="connsiteY5676" fmla="*/ 1762126 h 4510089"/>
              <a:gd name="connsiteX5677" fmla="*/ 6375401 w 9045577"/>
              <a:gd name="connsiteY5677" fmla="*/ 1782764 h 4510089"/>
              <a:gd name="connsiteX5678" fmla="*/ 6354763 w 9045577"/>
              <a:gd name="connsiteY5678" fmla="*/ 1762126 h 4510089"/>
              <a:gd name="connsiteX5679" fmla="*/ 6375401 w 9045577"/>
              <a:gd name="connsiteY5679" fmla="*/ 1741488 h 4510089"/>
              <a:gd name="connsiteX5680" fmla="*/ 6299201 w 9045577"/>
              <a:gd name="connsiteY5680" fmla="*/ 1741488 h 4510089"/>
              <a:gd name="connsiteX5681" fmla="*/ 6319839 w 9045577"/>
              <a:gd name="connsiteY5681" fmla="*/ 1762126 h 4510089"/>
              <a:gd name="connsiteX5682" fmla="*/ 6299201 w 9045577"/>
              <a:gd name="connsiteY5682" fmla="*/ 1782764 h 4510089"/>
              <a:gd name="connsiteX5683" fmla="*/ 6278563 w 9045577"/>
              <a:gd name="connsiteY5683" fmla="*/ 1762126 h 4510089"/>
              <a:gd name="connsiteX5684" fmla="*/ 6299201 w 9045577"/>
              <a:gd name="connsiteY5684" fmla="*/ 1741488 h 4510089"/>
              <a:gd name="connsiteX5685" fmla="*/ 6224588 w 9045577"/>
              <a:gd name="connsiteY5685" fmla="*/ 1741488 h 4510089"/>
              <a:gd name="connsiteX5686" fmla="*/ 6245226 w 9045577"/>
              <a:gd name="connsiteY5686" fmla="*/ 1762126 h 4510089"/>
              <a:gd name="connsiteX5687" fmla="*/ 6224588 w 9045577"/>
              <a:gd name="connsiteY5687" fmla="*/ 1782764 h 4510089"/>
              <a:gd name="connsiteX5688" fmla="*/ 6203950 w 9045577"/>
              <a:gd name="connsiteY5688" fmla="*/ 1762126 h 4510089"/>
              <a:gd name="connsiteX5689" fmla="*/ 6224588 w 9045577"/>
              <a:gd name="connsiteY5689" fmla="*/ 1741488 h 4510089"/>
              <a:gd name="connsiteX5690" fmla="*/ 6149976 w 9045577"/>
              <a:gd name="connsiteY5690" fmla="*/ 1741488 h 4510089"/>
              <a:gd name="connsiteX5691" fmla="*/ 6170614 w 9045577"/>
              <a:gd name="connsiteY5691" fmla="*/ 1762126 h 4510089"/>
              <a:gd name="connsiteX5692" fmla="*/ 6149976 w 9045577"/>
              <a:gd name="connsiteY5692" fmla="*/ 1782764 h 4510089"/>
              <a:gd name="connsiteX5693" fmla="*/ 6129338 w 9045577"/>
              <a:gd name="connsiteY5693" fmla="*/ 1762126 h 4510089"/>
              <a:gd name="connsiteX5694" fmla="*/ 6149976 w 9045577"/>
              <a:gd name="connsiteY5694" fmla="*/ 1741488 h 4510089"/>
              <a:gd name="connsiteX5695" fmla="*/ 6072982 w 9045577"/>
              <a:gd name="connsiteY5695" fmla="*/ 1741488 h 4510089"/>
              <a:gd name="connsiteX5696" fmla="*/ 6096001 w 9045577"/>
              <a:gd name="connsiteY5696" fmla="*/ 1762126 h 4510089"/>
              <a:gd name="connsiteX5697" fmla="*/ 6072982 w 9045577"/>
              <a:gd name="connsiteY5697" fmla="*/ 1782764 h 4510089"/>
              <a:gd name="connsiteX5698" fmla="*/ 6049963 w 9045577"/>
              <a:gd name="connsiteY5698" fmla="*/ 1762126 h 4510089"/>
              <a:gd name="connsiteX5699" fmla="*/ 6072982 w 9045577"/>
              <a:gd name="connsiteY5699" fmla="*/ 1741488 h 4510089"/>
              <a:gd name="connsiteX5700" fmla="*/ 5997575 w 9045577"/>
              <a:gd name="connsiteY5700" fmla="*/ 1741488 h 4510089"/>
              <a:gd name="connsiteX5701" fmla="*/ 6019800 w 9045577"/>
              <a:gd name="connsiteY5701" fmla="*/ 1762126 h 4510089"/>
              <a:gd name="connsiteX5702" fmla="*/ 5997575 w 9045577"/>
              <a:gd name="connsiteY5702" fmla="*/ 1782764 h 4510089"/>
              <a:gd name="connsiteX5703" fmla="*/ 5975350 w 9045577"/>
              <a:gd name="connsiteY5703" fmla="*/ 1762126 h 4510089"/>
              <a:gd name="connsiteX5704" fmla="*/ 5997575 w 9045577"/>
              <a:gd name="connsiteY5704" fmla="*/ 1741488 h 4510089"/>
              <a:gd name="connsiteX5705" fmla="*/ 5921376 w 9045577"/>
              <a:gd name="connsiteY5705" fmla="*/ 1741488 h 4510089"/>
              <a:gd name="connsiteX5706" fmla="*/ 5942014 w 9045577"/>
              <a:gd name="connsiteY5706" fmla="*/ 1762126 h 4510089"/>
              <a:gd name="connsiteX5707" fmla="*/ 5921376 w 9045577"/>
              <a:gd name="connsiteY5707" fmla="*/ 1782764 h 4510089"/>
              <a:gd name="connsiteX5708" fmla="*/ 5900738 w 9045577"/>
              <a:gd name="connsiteY5708" fmla="*/ 1762126 h 4510089"/>
              <a:gd name="connsiteX5709" fmla="*/ 5921376 w 9045577"/>
              <a:gd name="connsiteY5709" fmla="*/ 1741488 h 4510089"/>
              <a:gd name="connsiteX5710" fmla="*/ 5845176 w 9045577"/>
              <a:gd name="connsiteY5710" fmla="*/ 1741488 h 4510089"/>
              <a:gd name="connsiteX5711" fmla="*/ 5865814 w 9045577"/>
              <a:gd name="connsiteY5711" fmla="*/ 1762126 h 4510089"/>
              <a:gd name="connsiteX5712" fmla="*/ 5845176 w 9045577"/>
              <a:gd name="connsiteY5712" fmla="*/ 1782764 h 4510089"/>
              <a:gd name="connsiteX5713" fmla="*/ 5824538 w 9045577"/>
              <a:gd name="connsiteY5713" fmla="*/ 1762126 h 4510089"/>
              <a:gd name="connsiteX5714" fmla="*/ 5845176 w 9045577"/>
              <a:gd name="connsiteY5714" fmla="*/ 1741488 h 4510089"/>
              <a:gd name="connsiteX5715" fmla="*/ 5770563 w 9045577"/>
              <a:gd name="connsiteY5715" fmla="*/ 1741488 h 4510089"/>
              <a:gd name="connsiteX5716" fmla="*/ 5791201 w 9045577"/>
              <a:gd name="connsiteY5716" fmla="*/ 1762126 h 4510089"/>
              <a:gd name="connsiteX5717" fmla="*/ 5770563 w 9045577"/>
              <a:gd name="connsiteY5717" fmla="*/ 1782764 h 4510089"/>
              <a:gd name="connsiteX5718" fmla="*/ 5749925 w 9045577"/>
              <a:gd name="connsiteY5718" fmla="*/ 1762126 h 4510089"/>
              <a:gd name="connsiteX5719" fmla="*/ 5770563 w 9045577"/>
              <a:gd name="connsiteY5719" fmla="*/ 1741488 h 4510089"/>
              <a:gd name="connsiteX5720" fmla="*/ 5695951 w 9045577"/>
              <a:gd name="connsiteY5720" fmla="*/ 1741488 h 4510089"/>
              <a:gd name="connsiteX5721" fmla="*/ 5716589 w 9045577"/>
              <a:gd name="connsiteY5721" fmla="*/ 1762126 h 4510089"/>
              <a:gd name="connsiteX5722" fmla="*/ 5695951 w 9045577"/>
              <a:gd name="connsiteY5722" fmla="*/ 1782764 h 4510089"/>
              <a:gd name="connsiteX5723" fmla="*/ 5675313 w 9045577"/>
              <a:gd name="connsiteY5723" fmla="*/ 1762126 h 4510089"/>
              <a:gd name="connsiteX5724" fmla="*/ 5695951 w 9045577"/>
              <a:gd name="connsiteY5724" fmla="*/ 1741488 h 4510089"/>
              <a:gd name="connsiteX5725" fmla="*/ 5618163 w 9045577"/>
              <a:gd name="connsiteY5725" fmla="*/ 1741488 h 4510089"/>
              <a:gd name="connsiteX5726" fmla="*/ 5640388 w 9045577"/>
              <a:gd name="connsiteY5726" fmla="*/ 1762126 h 4510089"/>
              <a:gd name="connsiteX5727" fmla="*/ 5618163 w 9045577"/>
              <a:gd name="connsiteY5727" fmla="*/ 1782764 h 4510089"/>
              <a:gd name="connsiteX5728" fmla="*/ 5595938 w 9045577"/>
              <a:gd name="connsiteY5728" fmla="*/ 1762126 h 4510089"/>
              <a:gd name="connsiteX5729" fmla="*/ 5618163 w 9045577"/>
              <a:gd name="connsiteY5729" fmla="*/ 1741488 h 4510089"/>
              <a:gd name="connsiteX5730" fmla="*/ 5543550 w 9045577"/>
              <a:gd name="connsiteY5730" fmla="*/ 1741488 h 4510089"/>
              <a:gd name="connsiteX5731" fmla="*/ 5565775 w 9045577"/>
              <a:gd name="connsiteY5731" fmla="*/ 1762126 h 4510089"/>
              <a:gd name="connsiteX5732" fmla="*/ 5543550 w 9045577"/>
              <a:gd name="connsiteY5732" fmla="*/ 1782764 h 4510089"/>
              <a:gd name="connsiteX5733" fmla="*/ 5521325 w 9045577"/>
              <a:gd name="connsiteY5733" fmla="*/ 1762126 h 4510089"/>
              <a:gd name="connsiteX5734" fmla="*/ 5543550 w 9045577"/>
              <a:gd name="connsiteY5734" fmla="*/ 1741488 h 4510089"/>
              <a:gd name="connsiteX5735" fmla="*/ 5465763 w 9045577"/>
              <a:gd name="connsiteY5735" fmla="*/ 1741488 h 4510089"/>
              <a:gd name="connsiteX5736" fmla="*/ 5486401 w 9045577"/>
              <a:gd name="connsiteY5736" fmla="*/ 1762126 h 4510089"/>
              <a:gd name="connsiteX5737" fmla="*/ 5465763 w 9045577"/>
              <a:gd name="connsiteY5737" fmla="*/ 1782764 h 4510089"/>
              <a:gd name="connsiteX5738" fmla="*/ 5445125 w 9045577"/>
              <a:gd name="connsiteY5738" fmla="*/ 1762126 h 4510089"/>
              <a:gd name="connsiteX5739" fmla="*/ 5465763 w 9045577"/>
              <a:gd name="connsiteY5739" fmla="*/ 1741488 h 4510089"/>
              <a:gd name="connsiteX5740" fmla="*/ 5391151 w 9045577"/>
              <a:gd name="connsiteY5740" fmla="*/ 1741488 h 4510089"/>
              <a:gd name="connsiteX5741" fmla="*/ 5411789 w 9045577"/>
              <a:gd name="connsiteY5741" fmla="*/ 1762126 h 4510089"/>
              <a:gd name="connsiteX5742" fmla="*/ 5391151 w 9045577"/>
              <a:gd name="connsiteY5742" fmla="*/ 1782764 h 4510089"/>
              <a:gd name="connsiteX5743" fmla="*/ 5370513 w 9045577"/>
              <a:gd name="connsiteY5743" fmla="*/ 1762126 h 4510089"/>
              <a:gd name="connsiteX5744" fmla="*/ 5391151 w 9045577"/>
              <a:gd name="connsiteY5744" fmla="*/ 1741488 h 4510089"/>
              <a:gd name="connsiteX5745" fmla="*/ 5316538 w 9045577"/>
              <a:gd name="connsiteY5745" fmla="*/ 1741488 h 4510089"/>
              <a:gd name="connsiteX5746" fmla="*/ 5337176 w 9045577"/>
              <a:gd name="connsiteY5746" fmla="*/ 1762126 h 4510089"/>
              <a:gd name="connsiteX5747" fmla="*/ 5316538 w 9045577"/>
              <a:gd name="connsiteY5747" fmla="*/ 1782764 h 4510089"/>
              <a:gd name="connsiteX5748" fmla="*/ 5295900 w 9045577"/>
              <a:gd name="connsiteY5748" fmla="*/ 1762126 h 4510089"/>
              <a:gd name="connsiteX5749" fmla="*/ 5316538 w 9045577"/>
              <a:gd name="connsiteY5749" fmla="*/ 1741488 h 4510089"/>
              <a:gd name="connsiteX5750" fmla="*/ 4937126 w 9045577"/>
              <a:gd name="connsiteY5750" fmla="*/ 1741488 h 4510089"/>
              <a:gd name="connsiteX5751" fmla="*/ 4957764 w 9045577"/>
              <a:gd name="connsiteY5751" fmla="*/ 1762126 h 4510089"/>
              <a:gd name="connsiteX5752" fmla="*/ 4937126 w 9045577"/>
              <a:gd name="connsiteY5752" fmla="*/ 1782764 h 4510089"/>
              <a:gd name="connsiteX5753" fmla="*/ 4916488 w 9045577"/>
              <a:gd name="connsiteY5753" fmla="*/ 1762126 h 4510089"/>
              <a:gd name="connsiteX5754" fmla="*/ 4937126 w 9045577"/>
              <a:gd name="connsiteY5754" fmla="*/ 1741488 h 4510089"/>
              <a:gd name="connsiteX5755" fmla="*/ 4862513 w 9045577"/>
              <a:gd name="connsiteY5755" fmla="*/ 1741488 h 4510089"/>
              <a:gd name="connsiteX5756" fmla="*/ 4883151 w 9045577"/>
              <a:gd name="connsiteY5756" fmla="*/ 1762126 h 4510089"/>
              <a:gd name="connsiteX5757" fmla="*/ 4862513 w 9045577"/>
              <a:gd name="connsiteY5757" fmla="*/ 1782764 h 4510089"/>
              <a:gd name="connsiteX5758" fmla="*/ 4841875 w 9045577"/>
              <a:gd name="connsiteY5758" fmla="*/ 1762126 h 4510089"/>
              <a:gd name="connsiteX5759" fmla="*/ 4862513 w 9045577"/>
              <a:gd name="connsiteY5759" fmla="*/ 1741488 h 4510089"/>
              <a:gd name="connsiteX5760" fmla="*/ 4786313 w 9045577"/>
              <a:gd name="connsiteY5760" fmla="*/ 1741488 h 4510089"/>
              <a:gd name="connsiteX5761" fmla="*/ 4806951 w 9045577"/>
              <a:gd name="connsiteY5761" fmla="*/ 1762126 h 4510089"/>
              <a:gd name="connsiteX5762" fmla="*/ 4786313 w 9045577"/>
              <a:gd name="connsiteY5762" fmla="*/ 1782764 h 4510089"/>
              <a:gd name="connsiteX5763" fmla="*/ 4765675 w 9045577"/>
              <a:gd name="connsiteY5763" fmla="*/ 1762126 h 4510089"/>
              <a:gd name="connsiteX5764" fmla="*/ 4786313 w 9045577"/>
              <a:gd name="connsiteY5764" fmla="*/ 1741488 h 4510089"/>
              <a:gd name="connsiteX5765" fmla="*/ 4710113 w 9045577"/>
              <a:gd name="connsiteY5765" fmla="*/ 1741488 h 4510089"/>
              <a:gd name="connsiteX5766" fmla="*/ 4732338 w 9045577"/>
              <a:gd name="connsiteY5766" fmla="*/ 1762126 h 4510089"/>
              <a:gd name="connsiteX5767" fmla="*/ 4710113 w 9045577"/>
              <a:gd name="connsiteY5767" fmla="*/ 1782764 h 4510089"/>
              <a:gd name="connsiteX5768" fmla="*/ 4687888 w 9045577"/>
              <a:gd name="connsiteY5768" fmla="*/ 1762126 h 4510089"/>
              <a:gd name="connsiteX5769" fmla="*/ 4710113 w 9045577"/>
              <a:gd name="connsiteY5769" fmla="*/ 1741488 h 4510089"/>
              <a:gd name="connsiteX5770" fmla="*/ 4560094 w 9045577"/>
              <a:gd name="connsiteY5770" fmla="*/ 1741488 h 4510089"/>
              <a:gd name="connsiteX5771" fmla="*/ 4583113 w 9045577"/>
              <a:gd name="connsiteY5771" fmla="*/ 1762126 h 4510089"/>
              <a:gd name="connsiteX5772" fmla="*/ 4560094 w 9045577"/>
              <a:gd name="connsiteY5772" fmla="*/ 1782764 h 4510089"/>
              <a:gd name="connsiteX5773" fmla="*/ 4537075 w 9045577"/>
              <a:gd name="connsiteY5773" fmla="*/ 1762126 h 4510089"/>
              <a:gd name="connsiteX5774" fmla="*/ 4560094 w 9045577"/>
              <a:gd name="connsiteY5774" fmla="*/ 1741488 h 4510089"/>
              <a:gd name="connsiteX5775" fmla="*/ 4483101 w 9045577"/>
              <a:gd name="connsiteY5775" fmla="*/ 1741488 h 4510089"/>
              <a:gd name="connsiteX5776" fmla="*/ 4503739 w 9045577"/>
              <a:gd name="connsiteY5776" fmla="*/ 1762126 h 4510089"/>
              <a:gd name="connsiteX5777" fmla="*/ 4483101 w 9045577"/>
              <a:gd name="connsiteY5777" fmla="*/ 1782764 h 4510089"/>
              <a:gd name="connsiteX5778" fmla="*/ 4462463 w 9045577"/>
              <a:gd name="connsiteY5778" fmla="*/ 1762126 h 4510089"/>
              <a:gd name="connsiteX5779" fmla="*/ 4483101 w 9045577"/>
              <a:gd name="connsiteY5779" fmla="*/ 1741488 h 4510089"/>
              <a:gd name="connsiteX5780" fmla="*/ 4408488 w 9045577"/>
              <a:gd name="connsiteY5780" fmla="*/ 1741488 h 4510089"/>
              <a:gd name="connsiteX5781" fmla="*/ 4429126 w 9045577"/>
              <a:gd name="connsiteY5781" fmla="*/ 1762126 h 4510089"/>
              <a:gd name="connsiteX5782" fmla="*/ 4408488 w 9045577"/>
              <a:gd name="connsiteY5782" fmla="*/ 1782764 h 4510089"/>
              <a:gd name="connsiteX5783" fmla="*/ 4387850 w 9045577"/>
              <a:gd name="connsiteY5783" fmla="*/ 1762126 h 4510089"/>
              <a:gd name="connsiteX5784" fmla="*/ 4408488 w 9045577"/>
              <a:gd name="connsiteY5784" fmla="*/ 1741488 h 4510089"/>
              <a:gd name="connsiteX5785" fmla="*/ 4332288 w 9045577"/>
              <a:gd name="connsiteY5785" fmla="*/ 1741488 h 4510089"/>
              <a:gd name="connsiteX5786" fmla="*/ 4352926 w 9045577"/>
              <a:gd name="connsiteY5786" fmla="*/ 1762126 h 4510089"/>
              <a:gd name="connsiteX5787" fmla="*/ 4332288 w 9045577"/>
              <a:gd name="connsiteY5787" fmla="*/ 1782764 h 4510089"/>
              <a:gd name="connsiteX5788" fmla="*/ 4311650 w 9045577"/>
              <a:gd name="connsiteY5788" fmla="*/ 1762126 h 4510089"/>
              <a:gd name="connsiteX5789" fmla="*/ 4332288 w 9045577"/>
              <a:gd name="connsiteY5789" fmla="*/ 1741488 h 4510089"/>
              <a:gd name="connsiteX5790" fmla="*/ 4257676 w 9045577"/>
              <a:gd name="connsiteY5790" fmla="*/ 1741488 h 4510089"/>
              <a:gd name="connsiteX5791" fmla="*/ 4278314 w 9045577"/>
              <a:gd name="connsiteY5791" fmla="*/ 1762126 h 4510089"/>
              <a:gd name="connsiteX5792" fmla="*/ 4257676 w 9045577"/>
              <a:gd name="connsiteY5792" fmla="*/ 1782764 h 4510089"/>
              <a:gd name="connsiteX5793" fmla="*/ 4237038 w 9045577"/>
              <a:gd name="connsiteY5793" fmla="*/ 1762126 h 4510089"/>
              <a:gd name="connsiteX5794" fmla="*/ 4257676 w 9045577"/>
              <a:gd name="connsiteY5794" fmla="*/ 1741488 h 4510089"/>
              <a:gd name="connsiteX5795" fmla="*/ 4180681 w 9045577"/>
              <a:gd name="connsiteY5795" fmla="*/ 1741488 h 4510089"/>
              <a:gd name="connsiteX5796" fmla="*/ 4203700 w 9045577"/>
              <a:gd name="connsiteY5796" fmla="*/ 1762126 h 4510089"/>
              <a:gd name="connsiteX5797" fmla="*/ 4180681 w 9045577"/>
              <a:gd name="connsiteY5797" fmla="*/ 1782764 h 4510089"/>
              <a:gd name="connsiteX5798" fmla="*/ 4157662 w 9045577"/>
              <a:gd name="connsiteY5798" fmla="*/ 1762126 h 4510089"/>
              <a:gd name="connsiteX5799" fmla="*/ 4180681 w 9045577"/>
              <a:gd name="connsiteY5799" fmla="*/ 1741488 h 4510089"/>
              <a:gd name="connsiteX5800" fmla="*/ 4106069 w 9045577"/>
              <a:gd name="connsiteY5800" fmla="*/ 1741488 h 4510089"/>
              <a:gd name="connsiteX5801" fmla="*/ 4129088 w 9045577"/>
              <a:gd name="connsiteY5801" fmla="*/ 1762126 h 4510089"/>
              <a:gd name="connsiteX5802" fmla="*/ 4106069 w 9045577"/>
              <a:gd name="connsiteY5802" fmla="*/ 1782764 h 4510089"/>
              <a:gd name="connsiteX5803" fmla="*/ 4083050 w 9045577"/>
              <a:gd name="connsiteY5803" fmla="*/ 1762126 h 4510089"/>
              <a:gd name="connsiteX5804" fmla="*/ 4106069 w 9045577"/>
              <a:gd name="connsiteY5804" fmla="*/ 1741488 h 4510089"/>
              <a:gd name="connsiteX5805" fmla="*/ 4029075 w 9045577"/>
              <a:gd name="connsiteY5805" fmla="*/ 1741488 h 4510089"/>
              <a:gd name="connsiteX5806" fmla="*/ 4049713 w 9045577"/>
              <a:gd name="connsiteY5806" fmla="*/ 1762126 h 4510089"/>
              <a:gd name="connsiteX5807" fmla="*/ 4029075 w 9045577"/>
              <a:gd name="connsiteY5807" fmla="*/ 1782764 h 4510089"/>
              <a:gd name="connsiteX5808" fmla="*/ 4008437 w 9045577"/>
              <a:gd name="connsiteY5808" fmla="*/ 1762126 h 4510089"/>
              <a:gd name="connsiteX5809" fmla="*/ 4029075 w 9045577"/>
              <a:gd name="connsiteY5809" fmla="*/ 1741488 h 4510089"/>
              <a:gd name="connsiteX5810" fmla="*/ 2441587 w 9045577"/>
              <a:gd name="connsiteY5810" fmla="*/ 1741488 h 4510089"/>
              <a:gd name="connsiteX5811" fmla="*/ 2462228 w 9045577"/>
              <a:gd name="connsiteY5811" fmla="*/ 1762126 h 4510089"/>
              <a:gd name="connsiteX5812" fmla="*/ 2441587 w 9045577"/>
              <a:gd name="connsiteY5812" fmla="*/ 1782764 h 4510089"/>
              <a:gd name="connsiteX5813" fmla="*/ 2420946 w 9045577"/>
              <a:gd name="connsiteY5813" fmla="*/ 1762126 h 4510089"/>
              <a:gd name="connsiteX5814" fmla="*/ 2441587 w 9045577"/>
              <a:gd name="connsiteY5814" fmla="*/ 1741488 h 4510089"/>
              <a:gd name="connsiteX5815" fmla="*/ 2365389 w 9045577"/>
              <a:gd name="connsiteY5815" fmla="*/ 1741488 h 4510089"/>
              <a:gd name="connsiteX5816" fmla="*/ 2386023 w 9045577"/>
              <a:gd name="connsiteY5816" fmla="*/ 1762126 h 4510089"/>
              <a:gd name="connsiteX5817" fmla="*/ 2365389 w 9045577"/>
              <a:gd name="connsiteY5817" fmla="*/ 1782764 h 4510089"/>
              <a:gd name="connsiteX5818" fmla="*/ 2344750 w 9045577"/>
              <a:gd name="connsiteY5818" fmla="*/ 1762126 h 4510089"/>
              <a:gd name="connsiteX5819" fmla="*/ 2365389 w 9045577"/>
              <a:gd name="connsiteY5819" fmla="*/ 1741488 h 4510089"/>
              <a:gd name="connsiteX5820" fmla="*/ 2289185 w 9045577"/>
              <a:gd name="connsiteY5820" fmla="*/ 1741488 h 4510089"/>
              <a:gd name="connsiteX5821" fmla="*/ 2311409 w 9045577"/>
              <a:gd name="connsiteY5821" fmla="*/ 1762126 h 4510089"/>
              <a:gd name="connsiteX5822" fmla="*/ 2289185 w 9045577"/>
              <a:gd name="connsiteY5822" fmla="*/ 1782764 h 4510089"/>
              <a:gd name="connsiteX5823" fmla="*/ 2266964 w 9045577"/>
              <a:gd name="connsiteY5823" fmla="*/ 1762126 h 4510089"/>
              <a:gd name="connsiteX5824" fmla="*/ 2289185 w 9045577"/>
              <a:gd name="connsiteY5824" fmla="*/ 1741488 h 4510089"/>
              <a:gd name="connsiteX5825" fmla="*/ 2213779 w 9045577"/>
              <a:gd name="connsiteY5825" fmla="*/ 1741488 h 4510089"/>
              <a:gd name="connsiteX5826" fmla="*/ 2236797 w 9045577"/>
              <a:gd name="connsiteY5826" fmla="*/ 1762126 h 4510089"/>
              <a:gd name="connsiteX5827" fmla="*/ 2213779 w 9045577"/>
              <a:gd name="connsiteY5827" fmla="*/ 1782764 h 4510089"/>
              <a:gd name="connsiteX5828" fmla="*/ 2190756 w 9045577"/>
              <a:gd name="connsiteY5828" fmla="*/ 1762126 h 4510089"/>
              <a:gd name="connsiteX5829" fmla="*/ 2213779 w 9045577"/>
              <a:gd name="connsiteY5829" fmla="*/ 1741488 h 4510089"/>
              <a:gd name="connsiteX5830" fmla="*/ 2136787 w 9045577"/>
              <a:gd name="connsiteY5830" fmla="*/ 1741488 h 4510089"/>
              <a:gd name="connsiteX5831" fmla="*/ 2157422 w 9045577"/>
              <a:gd name="connsiteY5831" fmla="*/ 1762126 h 4510089"/>
              <a:gd name="connsiteX5832" fmla="*/ 2136787 w 9045577"/>
              <a:gd name="connsiteY5832" fmla="*/ 1782764 h 4510089"/>
              <a:gd name="connsiteX5833" fmla="*/ 2116149 w 9045577"/>
              <a:gd name="connsiteY5833" fmla="*/ 1762126 h 4510089"/>
              <a:gd name="connsiteX5834" fmla="*/ 2136787 w 9045577"/>
              <a:gd name="connsiteY5834" fmla="*/ 1741488 h 4510089"/>
              <a:gd name="connsiteX5835" fmla="*/ 2062169 w 9045577"/>
              <a:gd name="connsiteY5835" fmla="*/ 1741488 h 4510089"/>
              <a:gd name="connsiteX5836" fmla="*/ 2082812 w 9045577"/>
              <a:gd name="connsiteY5836" fmla="*/ 1762126 h 4510089"/>
              <a:gd name="connsiteX5837" fmla="*/ 2062169 w 9045577"/>
              <a:gd name="connsiteY5837" fmla="*/ 1782764 h 4510089"/>
              <a:gd name="connsiteX5838" fmla="*/ 2041532 w 9045577"/>
              <a:gd name="connsiteY5838" fmla="*/ 1762126 h 4510089"/>
              <a:gd name="connsiteX5839" fmla="*/ 2062169 w 9045577"/>
              <a:gd name="connsiteY5839" fmla="*/ 1741488 h 4510089"/>
              <a:gd name="connsiteX5840" fmla="*/ 1987560 w 9045577"/>
              <a:gd name="connsiteY5840" fmla="*/ 1741488 h 4510089"/>
              <a:gd name="connsiteX5841" fmla="*/ 2008198 w 9045577"/>
              <a:gd name="connsiteY5841" fmla="*/ 1762126 h 4510089"/>
              <a:gd name="connsiteX5842" fmla="*/ 1987560 w 9045577"/>
              <a:gd name="connsiteY5842" fmla="*/ 1782764 h 4510089"/>
              <a:gd name="connsiteX5843" fmla="*/ 1966918 w 9045577"/>
              <a:gd name="connsiteY5843" fmla="*/ 1762126 h 4510089"/>
              <a:gd name="connsiteX5844" fmla="*/ 1987560 w 9045577"/>
              <a:gd name="connsiteY5844" fmla="*/ 1741488 h 4510089"/>
              <a:gd name="connsiteX5845" fmla="*/ 1911358 w 9045577"/>
              <a:gd name="connsiteY5845" fmla="*/ 1741488 h 4510089"/>
              <a:gd name="connsiteX5846" fmla="*/ 1932002 w 9045577"/>
              <a:gd name="connsiteY5846" fmla="*/ 1762126 h 4510089"/>
              <a:gd name="connsiteX5847" fmla="*/ 1911358 w 9045577"/>
              <a:gd name="connsiteY5847" fmla="*/ 1782764 h 4510089"/>
              <a:gd name="connsiteX5848" fmla="*/ 1890719 w 9045577"/>
              <a:gd name="connsiteY5848" fmla="*/ 1762126 h 4510089"/>
              <a:gd name="connsiteX5849" fmla="*/ 1911358 w 9045577"/>
              <a:gd name="connsiteY5849" fmla="*/ 1741488 h 4510089"/>
              <a:gd name="connsiteX5850" fmla="*/ 1835164 w 9045577"/>
              <a:gd name="connsiteY5850" fmla="*/ 1741488 h 4510089"/>
              <a:gd name="connsiteX5851" fmla="*/ 1857388 w 9045577"/>
              <a:gd name="connsiteY5851" fmla="*/ 1762126 h 4510089"/>
              <a:gd name="connsiteX5852" fmla="*/ 1835164 w 9045577"/>
              <a:gd name="connsiteY5852" fmla="*/ 1782764 h 4510089"/>
              <a:gd name="connsiteX5853" fmla="*/ 1812931 w 9045577"/>
              <a:gd name="connsiteY5853" fmla="*/ 1762126 h 4510089"/>
              <a:gd name="connsiteX5854" fmla="*/ 1835164 w 9045577"/>
              <a:gd name="connsiteY5854" fmla="*/ 1741488 h 4510089"/>
              <a:gd name="connsiteX5855" fmla="*/ 1759753 w 9045577"/>
              <a:gd name="connsiteY5855" fmla="*/ 1741488 h 4510089"/>
              <a:gd name="connsiteX5856" fmla="*/ 1782770 w 9045577"/>
              <a:gd name="connsiteY5856" fmla="*/ 1762126 h 4510089"/>
              <a:gd name="connsiteX5857" fmla="*/ 1759753 w 9045577"/>
              <a:gd name="connsiteY5857" fmla="*/ 1782764 h 4510089"/>
              <a:gd name="connsiteX5858" fmla="*/ 1736733 w 9045577"/>
              <a:gd name="connsiteY5858" fmla="*/ 1762126 h 4510089"/>
              <a:gd name="connsiteX5859" fmla="*/ 1759753 w 9045577"/>
              <a:gd name="connsiteY5859" fmla="*/ 1741488 h 4510089"/>
              <a:gd name="connsiteX5860" fmla="*/ 1682762 w 9045577"/>
              <a:gd name="connsiteY5860" fmla="*/ 1741488 h 4510089"/>
              <a:gd name="connsiteX5861" fmla="*/ 1703399 w 9045577"/>
              <a:gd name="connsiteY5861" fmla="*/ 1762126 h 4510089"/>
              <a:gd name="connsiteX5862" fmla="*/ 1682762 w 9045577"/>
              <a:gd name="connsiteY5862" fmla="*/ 1782764 h 4510089"/>
              <a:gd name="connsiteX5863" fmla="*/ 1662121 w 9045577"/>
              <a:gd name="connsiteY5863" fmla="*/ 1762126 h 4510089"/>
              <a:gd name="connsiteX5864" fmla="*/ 1682762 w 9045577"/>
              <a:gd name="connsiteY5864" fmla="*/ 1741488 h 4510089"/>
              <a:gd name="connsiteX5865" fmla="*/ 1608149 w 9045577"/>
              <a:gd name="connsiteY5865" fmla="*/ 1741488 h 4510089"/>
              <a:gd name="connsiteX5866" fmla="*/ 1628786 w 9045577"/>
              <a:gd name="connsiteY5866" fmla="*/ 1762126 h 4510089"/>
              <a:gd name="connsiteX5867" fmla="*/ 1608149 w 9045577"/>
              <a:gd name="connsiteY5867" fmla="*/ 1782764 h 4510089"/>
              <a:gd name="connsiteX5868" fmla="*/ 1587507 w 9045577"/>
              <a:gd name="connsiteY5868" fmla="*/ 1762126 h 4510089"/>
              <a:gd name="connsiteX5869" fmla="*/ 1608149 w 9045577"/>
              <a:gd name="connsiteY5869" fmla="*/ 1741488 h 4510089"/>
              <a:gd name="connsiteX5870" fmla="*/ 1531950 w 9045577"/>
              <a:gd name="connsiteY5870" fmla="*/ 1741488 h 4510089"/>
              <a:gd name="connsiteX5871" fmla="*/ 1552581 w 9045577"/>
              <a:gd name="connsiteY5871" fmla="*/ 1762126 h 4510089"/>
              <a:gd name="connsiteX5872" fmla="*/ 1531950 w 9045577"/>
              <a:gd name="connsiteY5872" fmla="*/ 1782764 h 4510089"/>
              <a:gd name="connsiteX5873" fmla="*/ 1511308 w 9045577"/>
              <a:gd name="connsiteY5873" fmla="*/ 1762126 h 4510089"/>
              <a:gd name="connsiteX5874" fmla="*/ 1531950 w 9045577"/>
              <a:gd name="connsiteY5874" fmla="*/ 1741488 h 4510089"/>
              <a:gd name="connsiteX5875" fmla="*/ 1457338 w 9045577"/>
              <a:gd name="connsiteY5875" fmla="*/ 1741488 h 4510089"/>
              <a:gd name="connsiteX5876" fmla="*/ 1477974 w 9045577"/>
              <a:gd name="connsiteY5876" fmla="*/ 1762126 h 4510089"/>
              <a:gd name="connsiteX5877" fmla="*/ 1457338 w 9045577"/>
              <a:gd name="connsiteY5877" fmla="*/ 1782764 h 4510089"/>
              <a:gd name="connsiteX5878" fmla="*/ 1436696 w 9045577"/>
              <a:gd name="connsiteY5878" fmla="*/ 1762126 h 4510089"/>
              <a:gd name="connsiteX5879" fmla="*/ 1457338 w 9045577"/>
              <a:gd name="connsiteY5879" fmla="*/ 1741488 h 4510089"/>
              <a:gd name="connsiteX5880" fmla="*/ 1381135 w 9045577"/>
              <a:gd name="connsiteY5880" fmla="*/ 1741488 h 4510089"/>
              <a:gd name="connsiteX5881" fmla="*/ 1403361 w 9045577"/>
              <a:gd name="connsiteY5881" fmla="*/ 1762126 h 4510089"/>
              <a:gd name="connsiteX5882" fmla="*/ 1381135 w 9045577"/>
              <a:gd name="connsiteY5882" fmla="*/ 1782764 h 4510089"/>
              <a:gd name="connsiteX5883" fmla="*/ 1358908 w 9045577"/>
              <a:gd name="connsiteY5883" fmla="*/ 1762126 h 4510089"/>
              <a:gd name="connsiteX5884" fmla="*/ 1381135 w 9045577"/>
              <a:gd name="connsiteY5884" fmla="*/ 1741488 h 4510089"/>
              <a:gd name="connsiteX5885" fmla="*/ 1305726 w 9045577"/>
              <a:gd name="connsiteY5885" fmla="*/ 1741488 h 4510089"/>
              <a:gd name="connsiteX5886" fmla="*/ 1328746 w 9045577"/>
              <a:gd name="connsiteY5886" fmla="*/ 1762126 h 4510089"/>
              <a:gd name="connsiteX5887" fmla="*/ 1305726 w 9045577"/>
              <a:gd name="connsiteY5887" fmla="*/ 1782764 h 4510089"/>
              <a:gd name="connsiteX5888" fmla="*/ 1282712 w 9045577"/>
              <a:gd name="connsiteY5888" fmla="*/ 1762126 h 4510089"/>
              <a:gd name="connsiteX5889" fmla="*/ 1305726 w 9045577"/>
              <a:gd name="connsiteY5889" fmla="*/ 1741488 h 4510089"/>
              <a:gd name="connsiteX5890" fmla="*/ 1230323 w 9045577"/>
              <a:gd name="connsiteY5890" fmla="*/ 1741488 h 4510089"/>
              <a:gd name="connsiteX5891" fmla="*/ 1252545 w 9045577"/>
              <a:gd name="connsiteY5891" fmla="*/ 1762126 h 4510089"/>
              <a:gd name="connsiteX5892" fmla="*/ 1230323 w 9045577"/>
              <a:gd name="connsiteY5892" fmla="*/ 1782764 h 4510089"/>
              <a:gd name="connsiteX5893" fmla="*/ 1208093 w 9045577"/>
              <a:gd name="connsiteY5893" fmla="*/ 1762126 h 4510089"/>
              <a:gd name="connsiteX5894" fmla="*/ 1230323 w 9045577"/>
              <a:gd name="connsiteY5894" fmla="*/ 1741488 h 4510089"/>
              <a:gd name="connsiteX5895" fmla="*/ 1154120 w 9045577"/>
              <a:gd name="connsiteY5895" fmla="*/ 1741488 h 4510089"/>
              <a:gd name="connsiteX5896" fmla="*/ 1174757 w 9045577"/>
              <a:gd name="connsiteY5896" fmla="*/ 1762126 h 4510089"/>
              <a:gd name="connsiteX5897" fmla="*/ 1154120 w 9045577"/>
              <a:gd name="connsiteY5897" fmla="*/ 1782764 h 4510089"/>
              <a:gd name="connsiteX5898" fmla="*/ 1133482 w 9045577"/>
              <a:gd name="connsiteY5898" fmla="*/ 1762126 h 4510089"/>
              <a:gd name="connsiteX5899" fmla="*/ 1154120 w 9045577"/>
              <a:gd name="connsiteY5899" fmla="*/ 1741488 h 4510089"/>
              <a:gd name="connsiteX5900" fmla="*/ 7737476 w 9045577"/>
              <a:gd name="connsiteY5900" fmla="*/ 1666876 h 4510089"/>
              <a:gd name="connsiteX5901" fmla="*/ 7758114 w 9045577"/>
              <a:gd name="connsiteY5901" fmla="*/ 1687514 h 4510089"/>
              <a:gd name="connsiteX5902" fmla="*/ 7737476 w 9045577"/>
              <a:gd name="connsiteY5902" fmla="*/ 1708152 h 4510089"/>
              <a:gd name="connsiteX5903" fmla="*/ 7716838 w 9045577"/>
              <a:gd name="connsiteY5903" fmla="*/ 1687514 h 4510089"/>
              <a:gd name="connsiteX5904" fmla="*/ 7737476 w 9045577"/>
              <a:gd name="connsiteY5904" fmla="*/ 1666876 h 4510089"/>
              <a:gd name="connsiteX5905" fmla="*/ 7662864 w 9045577"/>
              <a:gd name="connsiteY5905" fmla="*/ 1666876 h 4510089"/>
              <a:gd name="connsiteX5906" fmla="*/ 7683502 w 9045577"/>
              <a:gd name="connsiteY5906" fmla="*/ 1687514 h 4510089"/>
              <a:gd name="connsiteX5907" fmla="*/ 7662864 w 9045577"/>
              <a:gd name="connsiteY5907" fmla="*/ 1708152 h 4510089"/>
              <a:gd name="connsiteX5908" fmla="*/ 7642226 w 9045577"/>
              <a:gd name="connsiteY5908" fmla="*/ 1687514 h 4510089"/>
              <a:gd name="connsiteX5909" fmla="*/ 7662864 w 9045577"/>
              <a:gd name="connsiteY5909" fmla="*/ 1666876 h 4510089"/>
              <a:gd name="connsiteX5910" fmla="*/ 7586664 w 9045577"/>
              <a:gd name="connsiteY5910" fmla="*/ 1666876 h 4510089"/>
              <a:gd name="connsiteX5911" fmla="*/ 7607302 w 9045577"/>
              <a:gd name="connsiteY5911" fmla="*/ 1687514 h 4510089"/>
              <a:gd name="connsiteX5912" fmla="*/ 7586664 w 9045577"/>
              <a:gd name="connsiteY5912" fmla="*/ 1708152 h 4510089"/>
              <a:gd name="connsiteX5913" fmla="*/ 7566026 w 9045577"/>
              <a:gd name="connsiteY5913" fmla="*/ 1687514 h 4510089"/>
              <a:gd name="connsiteX5914" fmla="*/ 7586664 w 9045577"/>
              <a:gd name="connsiteY5914" fmla="*/ 1666876 h 4510089"/>
              <a:gd name="connsiteX5915" fmla="*/ 7510463 w 9045577"/>
              <a:gd name="connsiteY5915" fmla="*/ 1666876 h 4510089"/>
              <a:gd name="connsiteX5916" fmla="*/ 7532688 w 9045577"/>
              <a:gd name="connsiteY5916" fmla="*/ 1687514 h 4510089"/>
              <a:gd name="connsiteX5917" fmla="*/ 7510463 w 9045577"/>
              <a:gd name="connsiteY5917" fmla="*/ 1708152 h 4510089"/>
              <a:gd name="connsiteX5918" fmla="*/ 7488238 w 9045577"/>
              <a:gd name="connsiteY5918" fmla="*/ 1687514 h 4510089"/>
              <a:gd name="connsiteX5919" fmla="*/ 7510463 w 9045577"/>
              <a:gd name="connsiteY5919" fmla="*/ 1666876 h 4510089"/>
              <a:gd name="connsiteX5920" fmla="*/ 7435057 w 9045577"/>
              <a:gd name="connsiteY5920" fmla="*/ 1666876 h 4510089"/>
              <a:gd name="connsiteX5921" fmla="*/ 7458076 w 9045577"/>
              <a:gd name="connsiteY5921" fmla="*/ 1687514 h 4510089"/>
              <a:gd name="connsiteX5922" fmla="*/ 7435057 w 9045577"/>
              <a:gd name="connsiteY5922" fmla="*/ 1708152 h 4510089"/>
              <a:gd name="connsiteX5923" fmla="*/ 7412038 w 9045577"/>
              <a:gd name="connsiteY5923" fmla="*/ 1687514 h 4510089"/>
              <a:gd name="connsiteX5924" fmla="*/ 7435057 w 9045577"/>
              <a:gd name="connsiteY5924" fmla="*/ 1666876 h 4510089"/>
              <a:gd name="connsiteX5925" fmla="*/ 7358064 w 9045577"/>
              <a:gd name="connsiteY5925" fmla="*/ 1666876 h 4510089"/>
              <a:gd name="connsiteX5926" fmla="*/ 7378702 w 9045577"/>
              <a:gd name="connsiteY5926" fmla="*/ 1687514 h 4510089"/>
              <a:gd name="connsiteX5927" fmla="*/ 7358064 w 9045577"/>
              <a:gd name="connsiteY5927" fmla="*/ 1708152 h 4510089"/>
              <a:gd name="connsiteX5928" fmla="*/ 7337426 w 9045577"/>
              <a:gd name="connsiteY5928" fmla="*/ 1687514 h 4510089"/>
              <a:gd name="connsiteX5929" fmla="*/ 7358064 w 9045577"/>
              <a:gd name="connsiteY5929" fmla="*/ 1666876 h 4510089"/>
              <a:gd name="connsiteX5930" fmla="*/ 7283451 w 9045577"/>
              <a:gd name="connsiteY5930" fmla="*/ 1666876 h 4510089"/>
              <a:gd name="connsiteX5931" fmla="*/ 7304089 w 9045577"/>
              <a:gd name="connsiteY5931" fmla="*/ 1687514 h 4510089"/>
              <a:gd name="connsiteX5932" fmla="*/ 7283451 w 9045577"/>
              <a:gd name="connsiteY5932" fmla="*/ 1708152 h 4510089"/>
              <a:gd name="connsiteX5933" fmla="*/ 7262813 w 9045577"/>
              <a:gd name="connsiteY5933" fmla="*/ 1687514 h 4510089"/>
              <a:gd name="connsiteX5934" fmla="*/ 7283451 w 9045577"/>
              <a:gd name="connsiteY5934" fmla="*/ 1666876 h 4510089"/>
              <a:gd name="connsiteX5935" fmla="*/ 6753226 w 9045577"/>
              <a:gd name="connsiteY5935" fmla="*/ 1666876 h 4510089"/>
              <a:gd name="connsiteX5936" fmla="*/ 6773864 w 9045577"/>
              <a:gd name="connsiteY5936" fmla="*/ 1687514 h 4510089"/>
              <a:gd name="connsiteX5937" fmla="*/ 6753226 w 9045577"/>
              <a:gd name="connsiteY5937" fmla="*/ 1708152 h 4510089"/>
              <a:gd name="connsiteX5938" fmla="*/ 6732588 w 9045577"/>
              <a:gd name="connsiteY5938" fmla="*/ 1687514 h 4510089"/>
              <a:gd name="connsiteX5939" fmla="*/ 6753226 w 9045577"/>
              <a:gd name="connsiteY5939" fmla="*/ 1666876 h 4510089"/>
              <a:gd name="connsiteX5940" fmla="*/ 6678613 w 9045577"/>
              <a:gd name="connsiteY5940" fmla="*/ 1666876 h 4510089"/>
              <a:gd name="connsiteX5941" fmla="*/ 6699251 w 9045577"/>
              <a:gd name="connsiteY5941" fmla="*/ 1687514 h 4510089"/>
              <a:gd name="connsiteX5942" fmla="*/ 6678613 w 9045577"/>
              <a:gd name="connsiteY5942" fmla="*/ 1708152 h 4510089"/>
              <a:gd name="connsiteX5943" fmla="*/ 6657975 w 9045577"/>
              <a:gd name="connsiteY5943" fmla="*/ 1687514 h 4510089"/>
              <a:gd name="connsiteX5944" fmla="*/ 6678613 w 9045577"/>
              <a:gd name="connsiteY5944" fmla="*/ 1666876 h 4510089"/>
              <a:gd name="connsiteX5945" fmla="*/ 6602413 w 9045577"/>
              <a:gd name="connsiteY5945" fmla="*/ 1666876 h 4510089"/>
              <a:gd name="connsiteX5946" fmla="*/ 6624638 w 9045577"/>
              <a:gd name="connsiteY5946" fmla="*/ 1687514 h 4510089"/>
              <a:gd name="connsiteX5947" fmla="*/ 6602413 w 9045577"/>
              <a:gd name="connsiteY5947" fmla="*/ 1708152 h 4510089"/>
              <a:gd name="connsiteX5948" fmla="*/ 6580188 w 9045577"/>
              <a:gd name="connsiteY5948" fmla="*/ 1687514 h 4510089"/>
              <a:gd name="connsiteX5949" fmla="*/ 6602413 w 9045577"/>
              <a:gd name="connsiteY5949" fmla="*/ 1666876 h 4510089"/>
              <a:gd name="connsiteX5950" fmla="*/ 6527007 w 9045577"/>
              <a:gd name="connsiteY5950" fmla="*/ 1666876 h 4510089"/>
              <a:gd name="connsiteX5951" fmla="*/ 6550026 w 9045577"/>
              <a:gd name="connsiteY5951" fmla="*/ 1687514 h 4510089"/>
              <a:gd name="connsiteX5952" fmla="*/ 6527007 w 9045577"/>
              <a:gd name="connsiteY5952" fmla="*/ 1708152 h 4510089"/>
              <a:gd name="connsiteX5953" fmla="*/ 6503988 w 9045577"/>
              <a:gd name="connsiteY5953" fmla="*/ 1687514 h 4510089"/>
              <a:gd name="connsiteX5954" fmla="*/ 6527007 w 9045577"/>
              <a:gd name="connsiteY5954" fmla="*/ 1666876 h 4510089"/>
              <a:gd name="connsiteX5955" fmla="*/ 6451600 w 9045577"/>
              <a:gd name="connsiteY5955" fmla="*/ 1666876 h 4510089"/>
              <a:gd name="connsiteX5956" fmla="*/ 6473825 w 9045577"/>
              <a:gd name="connsiteY5956" fmla="*/ 1687514 h 4510089"/>
              <a:gd name="connsiteX5957" fmla="*/ 6451600 w 9045577"/>
              <a:gd name="connsiteY5957" fmla="*/ 1708152 h 4510089"/>
              <a:gd name="connsiteX5958" fmla="*/ 6429375 w 9045577"/>
              <a:gd name="connsiteY5958" fmla="*/ 1687514 h 4510089"/>
              <a:gd name="connsiteX5959" fmla="*/ 6451600 w 9045577"/>
              <a:gd name="connsiteY5959" fmla="*/ 1666876 h 4510089"/>
              <a:gd name="connsiteX5960" fmla="*/ 6375401 w 9045577"/>
              <a:gd name="connsiteY5960" fmla="*/ 1666876 h 4510089"/>
              <a:gd name="connsiteX5961" fmla="*/ 6396039 w 9045577"/>
              <a:gd name="connsiteY5961" fmla="*/ 1687514 h 4510089"/>
              <a:gd name="connsiteX5962" fmla="*/ 6375401 w 9045577"/>
              <a:gd name="connsiteY5962" fmla="*/ 1708152 h 4510089"/>
              <a:gd name="connsiteX5963" fmla="*/ 6354763 w 9045577"/>
              <a:gd name="connsiteY5963" fmla="*/ 1687514 h 4510089"/>
              <a:gd name="connsiteX5964" fmla="*/ 6375401 w 9045577"/>
              <a:gd name="connsiteY5964" fmla="*/ 1666876 h 4510089"/>
              <a:gd name="connsiteX5965" fmla="*/ 6299201 w 9045577"/>
              <a:gd name="connsiteY5965" fmla="*/ 1666876 h 4510089"/>
              <a:gd name="connsiteX5966" fmla="*/ 6319839 w 9045577"/>
              <a:gd name="connsiteY5966" fmla="*/ 1687514 h 4510089"/>
              <a:gd name="connsiteX5967" fmla="*/ 6299201 w 9045577"/>
              <a:gd name="connsiteY5967" fmla="*/ 1708152 h 4510089"/>
              <a:gd name="connsiteX5968" fmla="*/ 6278563 w 9045577"/>
              <a:gd name="connsiteY5968" fmla="*/ 1687514 h 4510089"/>
              <a:gd name="connsiteX5969" fmla="*/ 6299201 w 9045577"/>
              <a:gd name="connsiteY5969" fmla="*/ 1666876 h 4510089"/>
              <a:gd name="connsiteX5970" fmla="*/ 6224588 w 9045577"/>
              <a:gd name="connsiteY5970" fmla="*/ 1666876 h 4510089"/>
              <a:gd name="connsiteX5971" fmla="*/ 6245226 w 9045577"/>
              <a:gd name="connsiteY5971" fmla="*/ 1687514 h 4510089"/>
              <a:gd name="connsiteX5972" fmla="*/ 6224588 w 9045577"/>
              <a:gd name="connsiteY5972" fmla="*/ 1708152 h 4510089"/>
              <a:gd name="connsiteX5973" fmla="*/ 6203950 w 9045577"/>
              <a:gd name="connsiteY5973" fmla="*/ 1687514 h 4510089"/>
              <a:gd name="connsiteX5974" fmla="*/ 6224588 w 9045577"/>
              <a:gd name="connsiteY5974" fmla="*/ 1666876 h 4510089"/>
              <a:gd name="connsiteX5975" fmla="*/ 6149976 w 9045577"/>
              <a:gd name="connsiteY5975" fmla="*/ 1666876 h 4510089"/>
              <a:gd name="connsiteX5976" fmla="*/ 6170614 w 9045577"/>
              <a:gd name="connsiteY5976" fmla="*/ 1687514 h 4510089"/>
              <a:gd name="connsiteX5977" fmla="*/ 6149976 w 9045577"/>
              <a:gd name="connsiteY5977" fmla="*/ 1708152 h 4510089"/>
              <a:gd name="connsiteX5978" fmla="*/ 6129338 w 9045577"/>
              <a:gd name="connsiteY5978" fmla="*/ 1687514 h 4510089"/>
              <a:gd name="connsiteX5979" fmla="*/ 6149976 w 9045577"/>
              <a:gd name="connsiteY5979" fmla="*/ 1666876 h 4510089"/>
              <a:gd name="connsiteX5980" fmla="*/ 6072982 w 9045577"/>
              <a:gd name="connsiteY5980" fmla="*/ 1666876 h 4510089"/>
              <a:gd name="connsiteX5981" fmla="*/ 6096001 w 9045577"/>
              <a:gd name="connsiteY5981" fmla="*/ 1687514 h 4510089"/>
              <a:gd name="connsiteX5982" fmla="*/ 6072982 w 9045577"/>
              <a:gd name="connsiteY5982" fmla="*/ 1708152 h 4510089"/>
              <a:gd name="connsiteX5983" fmla="*/ 6049963 w 9045577"/>
              <a:gd name="connsiteY5983" fmla="*/ 1687514 h 4510089"/>
              <a:gd name="connsiteX5984" fmla="*/ 6072982 w 9045577"/>
              <a:gd name="connsiteY5984" fmla="*/ 1666876 h 4510089"/>
              <a:gd name="connsiteX5985" fmla="*/ 5997575 w 9045577"/>
              <a:gd name="connsiteY5985" fmla="*/ 1666876 h 4510089"/>
              <a:gd name="connsiteX5986" fmla="*/ 6019800 w 9045577"/>
              <a:gd name="connsiteY5986" fmla="*/ 1687514 h 4510089"/>
              <a:gd name="connsiteX5987" fmla="*/ 5997575 w 9045577"/>
              <a:gd name="connsiteY5987" fmla="*/ 1708152 h 4510089"/>
              <a:gd name="connsiteX5988" fmla="*/ 5975350 w 9045577"/>
              <a:gd name="connsiteY5988" fmla="*/ 1687514 h 4510089"/>
              <a:gd name="connsiteX5989" fmla="*/ 5997575 w 9045577"/>
              <a:gd name="connsiteY5989" fmla="*/ 1666876 h 4510089"/>
              <a:gd name="connsiteX5990" fmla="*/ 5921376 w 9045577"/>
              <a:gd name="connsiteY5990" fmla="*/ 1666876 h 4510089"/>
              <a:gd name="connsiteX5991" fmla="*/ 5942014 w 9045577"/>
              <a:gd name="connsiteY5991" fmla="*/ 1687514 h 4510089"/>
              <a:gd name="connsiteX5992" fmla="*/ 5921376 w 9045577"/>
              <a:gd name="connsiteY5992" fmla="*/ 1708152 h 4510089"/>
              <a:gd name="connsiteX5993" fmla="*/ 5900738 w 9045577"/>
              <a:gd name="connsiteY5993" fmla="*/ 1687514 h 4510089"/>
              <a:gd name="connsiteX5994" fmla="*/ 5921376 w 9045577"/>
              <a:gd name="connsiteY5994" fmla="*/ 1666876 h 4510089"/>
              <a:gd name="connsiteX5995" fmla="*/ 5845176 w 9045577"/>
              <a:gd name="connsiteY5995" fmla="*/ 1666876 h 4510089"/>
              <a:gd name="connsiteX5996" fmla="*/ 5865814 w 9045577"/>
              <a:gd name="connsiteY5996" fmla="*/ 1687514 h 4510089"/>
              <a:gd name="connsiteX5997" fmla="*/ 5845176 w 9045577"/>
              <a:gd name="connsiteY5997" fmla="*/ 1708152 h 4510089"/>
              <a:gd name="connsiteX5998" fmla="*/ 5824538 w 9045577"/>
              <a:gd name="connsiteY5998" fmla="*/ 1687514 h 4510089"/>
              <a:gd name="connsiteX5999" fmla="*/ 5845176 w 9045577"/>
              <a:gd name="connsiteY5999" fmla="*/ 1666876 h 4510089"/>
              <a:gd name="connsiteX6000" fmla="*/ 5770563 w 9045577"/>
              <a:gd name="connsiteY6000" fmla="*/ 1666876 h 4510089"/>
              <a:gd name="connsiteX6001" fmla="*/ 5791201 w 9045577"/>
              <a:gd name="connsiteY6001" fmla="*/ 1687514 h 4510089"/>
              <a:gd name="connsiteX6002" fmla="*/ 5770563 w 9045577"/>
              <a:gd name="connsiteY6002" fmla="*/ 1708152 h 4510089"/>
              <a:gd name="connsiteX6003" fmla="*/ 5749925 w 9045577"/>
              <a:gd name="connsiteY6003" fmla="*/ 1687514 h 4510089"/>
              <a:gd name="connsiteX6004" fmla="*/ 5770563 w 9045577"/>
              <a:gd name="connsiteY6004" fmla="*/ 1666876 h 4510089"/>
              <a:gd name="connsiteX6005" fmla="*/ 5695951 w 9045577"/>
              <a:gd name="connsiteY6005" fmla="*/ 1666876 h 4510089"/>
              <a:gd name="connsiteX6006" fmla="*/ 5716589 w 9045577"/>
              <a:gd name="connsiteY6006" fmla="*/ 1687514 h 4510089"/>
              <a:gd name="connsiteX6007" fmla="*/ 5695951 w 9045577"/>
              <a:gd name="connsiteY6007" fmla="*/ 1708152 h 4510089"/>
              <a:gd name="connsiteX6008" fmla="*/ 5675313 w 9045577"/>
              <a:gd name="connsiteY6008" fmla="*/ 1687514 h 4510089"/>
              <a:gd name="connsiteX6009" fmla="*/ 5695951 w 9045577"/>
              <a:gd name="connsiteY6009" fmla="*/ 1666876 h 4510089"/>
              <a:gd name="connsiteX6010" fmla="*/ 2668588 w 9045577"/>
              <a:gd name="connsiteY6010" fmla="*/ 1666876 h 4510089"/>
              <a:gd name="connsiteX6011" fmla="*/ 2690813 w 9045577"/>
              <a:gd name="connsiteY6011" fmla="*/ 1687514 h 4510089"/>
              <a:gd name="connsiteX6012" fmla="*/ 2668588 w 9045577"/>
              <a:gd name="connsiteY6012" fmla="*/ 1708152 h 4510089"/>
              <a:gd name="connsiteX6013" fmla="*/ 2646363 w 9045577"/>
              <a:gd name="connsiteY6013" fmla="*/ 1687514 h 4510089"/>
              <a:gd name="connsiteX6014" fmla="*/ 2668588 w 9045577"/>
              <a:gd name="connsiteY6014" fmla="*/ 1666876 h 4510089"/>
              <a:gd name="connsiteX6015" fmla="*/ 2590811 w 9045577"/>
              <a:gd name="connsiteY6015" fmla="*/ 1666876 h 4510089"/>
              <a:gd name="connsiteX6016" fmla="*/ 2611447 w 9045577"/>
              <a:gd name="connsiteY6016" fmla="*/ 1687514 h 4510089"/>
              <a:gd name="connsiteX6017" fmla="*/ 2590811 w 9045577"/>
              <a:gd name="connsiteY6017" fmla="*/ 1708152 h 4510089"/>
              <a:gd name="connsiteX6018" fmla="*/ 2570175 w 9045577"/>
              <a:gd name="connsiteY6018" fmla="*/ 1687514 h 4510089"/>
              <a:gd name="connsiteX6019" fmla="*/ 2590811 w 9045577"/>
              <a:gd name="connsiteY6019" fmla="*/ 1666876 h 4510089"/>
              <a:gd name="connsiteX6020" fmla="*/ 2516197 w 9045577"/>
              <a:gd name="connsiteY6020" fmla="*/ 1666876 h 4510089"/>
              <a:gd name="connsiteX6021" fmla="*/ 2536831 w 9045577"/>
              <a:gd name="connsiteY6021" fmla="*/ 1687514 h 4510089"/>
              <a:gd name="connsiteX6022" fmla="*/ 2516197 w 9045577"/>
              <a:gd name="connsiteY6022" fmla="*/ 1708152 h 4510089"/>
              <a:gd name="connsiteX6023" fmla="*/ 2495563 w 9045577"/>
              <a:gd name="connsiteY6023" fmla="*/ 1687514 h 4510089"/>
              <a:gd name="connsiteX6024" fmla="*/ 2516197 w 9045577"/>
              <a:gd name="connsiteY6024" fmla="*/ 1666876 h 4510089"/>
              <a:gd name="connsiteX6025" fmla="*/ 2441587 w 9045577"/>
              <a:gd name="connsiteY6025" fmla="*/ 1666876 h 4510089"/>
              <a:gd name="connsiteX6026" fmla="*/ 2462228 w 9045577"/>
              <a:gd name="connsiteY6026" fmla="*/ 1687514 h 4510089"/>
              <a:gd name="connsiteX6027" fmla="*/ 2441587 w 9045577"/>
              <a:gd name="connsiteY6027" fmla="*/ 1708152 h 4510089"/>
              <a:gd name="connsiteX6028" fmla="*/ 2420946 w 9045577"/>
              <a:gd name="connsiteY6028" fmla="*/ 1687514 h 4510089"/>
              <a:gd name="connsiteX6029" fmla="*/ 2441587 w 9045577"/>
              <a:gd name="connsiteY6029" fmla="*/ 1666876 h 4510089"/>
              <a:gd name="connsiteX6030" fmla="*/ 2365389 w 9045577"/>
              <a:gd name="connsiteY6030" fmla="*/ 1666876 h 4510089"/>
              <a:gd name="connsiteX6031" fmla="*/ 2386023 w 9045577"/>
              <a:gd name="connsiteY6031" fmla="*/ 1687514 h 4510089"/>
              <a:gd name="connsiteX6032" fmla="*/ 2365389 w 9045577"/>
              <a:gd name="connsiteY6032" fmla="*/ 1708152 h 4510089"/>
              <a:gd name="connsiteX6033" fmla="*/ 2344750 w 9045577"/>
              <a:gd name="connsiteY6033" fmla="*/ 1687514 h 4510089"/>
              <a:gd name="connsiteX6034" fmla="*/ 2365389 w 9045577"/>
              <a:gd name="connsiteY6034" fmla="*/ 1666876 h 4510089"/>
              <a:gd name="connsiteX6035" fmla="*/ 2289185 w 9045577"/>
              <a:gd name="connsiteY6035" fmla="*/ 1666876 h 4510089"/>
              <a:gd name="connsiteX6036" fmla="*/ 2311409 w 9045577"/>
              <a:gd name="connsiteY6036" fmla="*/ 1687514 h 4510089"/>
              <a:gd name="connsiteX6037" fmla="*/ 2289185 w 9045577"/>
              <a:gd name="connsiteY6037" fmla="*/ 1708152 h 4510089"/>
              <a:gd name="connsiteX6038" fmla="*/ 2266964 w 9045577"/>
              <a:gd name="connsiteY6038" fmla="*/ 1687514 h 4510089"/>
              <a:gd name="connsiteX6039" fmla="*/ 2289185 w 9045577"/>
              <a:gd name="connsiteY6039" fmla="*/ 1666876 h 4510089"/>
              <a:gd name="connsiteX6040" fmla="*/ 2213779 w 9045577"/>
              <a:gd name="connsiteY6040" fmla="*/ 1666876 h 4510089"/>
              <a:gd name="connsiteX6041" fmla="*/ 2236797 w 9045577"/>
              <a:gd name="connsiteY6041" fmla="*/ 1687514 h 4510089"/>
              <a:gd name="connsiteX6042" fmla="*/ 2213779 w 9045577"/>
              <a:gd name="connsiteY6042" fmla="*/ 1708152 h 4510089"/>
              <a:gd name="connsiteX6043" fmla="*/ 2190756 w 9045577"/>
              <a:gd name="connsiteY6043" fmla="*/ 1687514 h 4510089"/>
              <a:gd name="connsiteX6044" fmla="*/ 2213779 w 9045577"/>
              <a:gd name="connsiteY6044" fmla="*/ 1666876 h 4510089"/>
              <a:gd name="connsiteX6045" fmla="*/ 2136787 w 9045577"/>
              <a:gd name="connsiteY6045" fmla="*/ 1666876 h 4510089"/>
              <a:gd name="connsiteX6046" fmla="*/ 2157422 w 9045577"/>
              <a:gd name="connsiteY6046" fmla="*/ 1687514 h 4510089"/>
              <a:gd name="connsiteX6047" fmla="*/ 2136787 w 9045577"/>
              <a:gd name="connsiteY6047" fmla="*/ 1708152 h 4510089"/>
              <a:gd name="connsiteX6048" fmla="*/ 2116149 w 9045577"/>
              <a:gd name="connsiteY6048" fmla="*/ 1687514 h 4510089"/>
              <a:gd name="connsiteX6049" fmla="*/ 2136787 w 9045577"/>
              <a:gd name="connsiteY6049" fmla="*/ 1666876 h 4510089"/>
              <a:gd name="connsiteX6050" fmla="*/ 2062169 w 9045577"/>
              <a:gd name="connsiteY6050" fmla="*/ 1666876 h 4510089"/>
              <a:gd name="connsiteX6051" fmla="*/ 2082812 w 9045577"/>
              <a:gd name="connsiteY6051" fmla="*/ 1687514 h 4510089"/>
              <a:gd name="connsiteX6052" fmla="*/ 2062169 w 9045577"/>
              <a:gd name="connsiteY6052" fmla="*/ 1708152 h 4510089"/>
              <a:gd name="connsiteX6053" fmla="*/ 2041532 w 9045577"/>
              <a:gd name="connsiteY6053" fmla="*/ 1687514 h 4510089"/>
              <a:gd name="connsiteX6054" fmla="*/ 2062169 w 9045577"/>
              <a:gd name="connsiteY6054" fmla="*/ 1666876 h 4510089"/>
              <a:gd name="connsiteX6055" fmla="*/ 1987560 w 9045577"/>
              <a:gd name="connsiteY6055" fmla="*/ 1666876 h 4510089"/>
              <a:gd name="connsiteX6056" fmla="*/ 2008198 w 9045577"/>
              <a:gd name="connsiteY6056" fmla="*/ 1687514 h 4510089"/>
              <a:gd name="connsiteX6057" fmla="*/ 1987560 w 9045577"/>
              <a:gd name="connsiteY6057" fmla="*/ 1708152 h 4510089"/>
              <a:gd name="connsiteX6058" fmla="*/ 1966918 w 9045577"/>
              <a:gd name="connsiteY6058" fmla="*/ 1687514 h 4510089"/>
              <a:gd name="connsiteX6059" fmla="*/ 1987560 w 9045577"/>
              <a:gd name="connsiteY6059" fmla="*/ 1666876 h 4510089"/>
              <a:gd name="connsiteX6060" fmla="*/ 1911358 w 9045577"/>
              <a:gd name="connsiteY6060" fmla="*/ 1666876 h 4510089"/>
              <a:gd name="connsiteX6061" fmla="*/ 1932002 w 9045577"/>
              <a:gd name="connsiteY6061" fmla="*/ 1687514 h 4510089"/>
              <a:gd name="connsiteX6062" fmla="*/ 1911358 w 9045577"/>
              <a:gd name="connsiteY6062" fmla="*/ 1708152 h 4510089"/>
              <a:gd name="connsiteX6063" fmla="*/ 1890719 w 9045577"/>
              <a:gd name="connsiteY6063" fmla="*/ 1687514 h 4510089"/>
              <a:gd name="connsiteX6064" fmla="*/ 1911358 w 9045577"/>
              <a:gd name="connsiteY6064" fmla="*/ 1666876 h 4510089"/>
              <a:gd name="connsiteX6065" fmla="*/ 1835164 w 9045577"/>
              <a:gd name="connsiteY6065" fmla="*/ 1666876 h 4510089"/>
              <a:gd name="connsiteX6066" fmla="*/ 1857388 w 9045577"/>
              <a:gd name="connsiteY6066" fmla="*/ 1687514 h 4510089"/>
              <a:gd name="connsiteX6067" fmla="*/ 1835164 w 9045577"/>
              <a:gd name="connsiteY6067" fmla="*/ 1708152 h 4510089"/>
              <a:gd name="connsiteX6068" fmla="*/ 1812931 w 9045577"/>
              <a:gd name="connsiteY6068" fmla="*/ 1687514 h 4510089"/>
              <a:gd name="connsiteX6069" fmla="*/ 1835164 w 9045577"/>
              <a:gd name="connsiteY6069" fmla="*/ 1666876 h 4510089"/>
              <a:gd name="connsiteX6070" fmla="*/ 1759753 w 9045577"/>
              <a:gd name="connsiteY6070" fmla="*/ 1666876 h 4510089"/>
              <a:gd name="connsiteX6071" fmla="*/ 1782770 w 9045577"/>
              <a:gd name="connsiteY6071" fmla="*/ 1687514 h 4510089"/>
              <a:gd name="connsiteX6072" fmla="*/ 1759753 w 9045577"/>
              <a:gd name="connsiteY6072" fmla="*/ 1708152 h 4510089"/>
              <a:gd name="connsiteX6073" fmla="*/ 1736733 w 9045577"/>
              <a:gd name="connsiteY6073" fmla="*/ 1687514 h 4510089"/>
              <a:gd name="connsiteX6074" fmla="*/ 1759753 w 9045577"/>
              <a:gd name="connsiteY6074" fmla="*/ 1666876 h 4510089"/>
              <a:gd name="connsiteX6075" fmla="*/ 1682762 w 9045577"/>
              <a:gd name="connsiteY6075" fmla="*/ 1666876 h 4510089"/>
              <a:gd name="connsiteX6076" fmla="*/ 1703399 w 9045577"/>
              <a:gd name="connsiteY6076" fmla="*/ 1687514 h 4510089"/>
              <a:gd name="connsiteX6077" fmla="*/ 1682762 w 9045577"/>
              <a:gd name="connsiteY6077" fmla="*/ 1708152 h 4510089"/>
              <a:gd name="connsiteX6078" fmla="*/ 1662121 w 9045577"/>
              <a:gd name="connsiteY6078" fmla="*/ 1687514 h 4510089"/>
              <a:gd name="connsiteX6079" fmla="*/ 1682762 w 9045577"/>
              <a:gd name="connsiteY6079" fmla="*/ 1666876 h 4510089"/>
              <a:gd name="connsiteX6080" fmla="*/ 1608149 w 9045577"/>
              <a:gd name="connsiteY6080" fmla="*/ 1666876 h 4510089"/>
              <a:gd name="connsiteX6081" fmla="*/ 1628786 w 9045577"/>
              <a:gd name="connsiteY6081" fmla="*/ 1687514 h 4510089"/>
              <a:gd name="connsiteX6082" fmla="*/ 1608149 w 9045577"/>
              <a:gd name="connsiteY6082" fmla="*/ 1708152 h 4510089"/>
              <a:gd name="connsiteX6083" fmla="*/ 1587507 w 9045577"/>
              <a:gd name="connsiteY6083" fmla="*/ 1687514 h 4510089"/>
              <a:gd name="connsiteX6084" fmla="*/ 1608149 w 9045577"/>
              <a:gd name="connsiteY6084" fmla="*/ 1666876 h 4510089"/>
              <a:gd name="connsiteX6085" fmla="*/ 1531950 w 9045577"/>
              <a:gd name="connsiteY6085" fmla="*/ 1666876 h 4510089"/>
              <a:gd name="connsiteX6086" fmla="*/ 1552581 w 9045577"/>
              <a:gd name="connsiteY6086" fmla="*/ 1687514 h 4510089"/>
              <a:gd name="connsiteX6087" fmla="*/ 1531950 w 9045577"/>
              <a:gd name="connsiteY6087" fmla="*/ 1708152 h 4510089"/>
              <a:gd name="connsiteX6088" fmla="*/ 1511308 w 9045577"/>
              <a:gd name="connsiteY6088" fmla="*/ 1687514 h 4510089"/>
              <a:gd name="connsiteX6089" fmla="*/ 1531950 w 9045577"/>
              <a:gd name="connsiteY6089" fmla="*/ 1666876 h 4510089"/>
              <a:gd name="connsiteX6090" fmla="*/ 1457338 w 9045577"/>
              <a:gd name="connsiteY6090" fmla="*/ 1666876 h 4510089"/>
              <a:gd name="connsiteX6091" fmla="*/ 1477974 w 9045577"/>
              <a:gd name="connsiteY6091" fmla="*/ 1687514 h 4510089"/>
              <a:gd name="connsiteX6092" fmla="*/ 1457338 w 9045577"/>
              <a:gd name="connsiteY6092" fmla="*/ 1708152 h 4510089"/>
              <a:gd name="connsiteX6093" fmla="*/ 1436696 w 9045577"/>
              <a:gd name="connsiteY6093" fmla="*/ 1687514 h 4510089"/>
              <a:gd name="connsiteX6094" fmla="*/ 1457338 w 9045577"/>
              <a:gd name="connsiteY6094" fmla="*/ 1666876 h 4510089"/>
              <a:gd name="connsiteX6095" fmla="*/ 1381135 w 9045577"/>
              <a:gd name="connsiteY6095" fmla="*/ 1666876 h 4510089"/>
              <a:gd name="connsiteX6096" fmla="*/ 1403361 w 9045577"/>
              <a:gd name="connsiteY6096" fmla="*/ 1687514 h 4510089"/>
              <a:gd name="connsiteX6097" fmla="*/ 1381135 w 9045577"/>
              <a:gd name="connsiteY6097" fmla="*/ 1708152 h 4510089"/>
              <a:gd name="connsiteX6098" fmla="*/ 1358908 w 9045577"/>
              <a:gd name="connsiteY6098" fmla="*/ 1687514 h 4510089"/>
              <a:gd name="connsiteX6099" fmla="*/ 1381135 w 9045577"/>
              <a:gd name="connsiteY6099" fmla="*/ 1666876 h 4510089"/>
              <a:gd name="connsiteX6100" fmla="*/ 1305726 w 9045577"/>
              <a:gd name="connsiteY6100" fmla="*/ 1666876 h 4510089"/>
              <a:gd name="connsiteX6101" fmla="*/ 1328746 w 9045577"/>
              <a:gd name="connsiteY6101" fmla="*/ 1687514 h 4510089"/>
              <a:gd name="connsiteX6102" fmla="*/ 1305726 w 9045577"/>
              <a:gd name="connsiteY6102" fmla="*/ 1708152 h 4510089"/>
              <a:gd name="connsiteX6103" fmla="*/ 1282712 w 9045577"/>
              <a:gd name="connsiteY6103" fmla="*/ 1687514 h 4510089"/>
              <a:gd name="connsiteX6104" fmla="*/ 1305726 w 9045577"/>
              <a:gd name="connsiteY6104" fmla="*/ 1666876 h 4510089"/>
              <a:gd name="connsiteX6105" fmla="*/ 1230323 w 9045577"/>
              <a:gd name="connsiteY6105" fmla="*/ 1666876 h 4510089"/>
              <a:gd name="connsiteX6106" fmla="*/ 1252545 w 9045577"/>
              <a:gd name="connsiteY6106" fmla="*/ 1687514 h 4510089"/>
              <a:gd name="connsiteX6107" fmla="*/ 1230323 w 9045577"/>
              <a:gd name="connsiteY6107" fmla="*/ 1708152 h 4510089"/>
              <a:gd name="connsiteX6108" fmla="*/ 1208093 w 9045577"/>
              <a:gd name="connsiteY6108" fmla="*/ 1687514 h 4510089"/>
              <a:gd name="connsiteX6109" fmla="*/ 1230323 w 9045577"/>
              <a:gd name="connsiteY6109" fmla="*/ 1666876 h 4510089"/>
              <a:gd name="connsiteX6110" fmla="*/ 1154120 w 9045577"/>
              <a:gd name="connsiteY6110" fmla="*/ 1666876 h 4510089"/>
              <a:gd name="connsiteX6111" fmla="*/ 1174757 w 9045577"/>
              <a:gd name="connsiteY6111" fmla="*/ 1687514 h 4510089"/>
              <a:gd name="connsiteX6112" fmla="*/ 1154120 w 9045577"/>
              <a:gd name="connsiteY6112" fmla="*/ 1708152 h 4510089"/>
              <a:gd name="connsiteX6113" fmla="*/ 1133482 w 9045577"/>
              <a:gd name="connsiteY6113" fmla="*/ 1687514 h 4510089"/>
              <a:gd name="connsiteX6114" fmla="*/ 1154120 w 9045577"/>
              <a:gd name="connsiteY6114" fmla="*/ 1666876 h 4510089"/>
              <a:gd name="connsiteX6115" fmla="*/ 7889876 w 9045577"/>
              <a:gd name="connsiteY6115" fmla="*/ 1666875 h 4510089"/>
              <a:gd name="connsiteX6116" fmla="*/ 7912101 w 9045577"/>
              <a:gd name="connsiteY6116" fmla="*/ 1687513 h 4510089"/>
              <a:gd name="connsiteX6117" fmla="*/ 7889876 w 9045577"/>
              <a:gd name="connsiteY6117" fmla="*/ 1708151 h 4510089"/>
              <a:gd name="connsiteX6118" fmla="*/ 7867651 w 9045577"/>
              <a:gd name="connsiteY6118" fmla="*/ 1687513 h 4510089"/>
              <a:gd name="connsiteX6119" fmla="*/ 7889876 w 9045577"/>
              <a:gd name="connsiteY6119" fmla="*/ 1666875 h 4510089"/>
              <a:gd name="connsiteX6120" fmla="*/ 7812089 w 9045577"/>
              <a:gd name="connsiteY6120" fmla="*/ 1666875 h 4510089"/>
              <a:gd name="connsiteX6121" fmla="*/ 7832727 w 9045577"/>
              <a:gd name="connsiteY6121" fmla="*/ 1687513 h 4510089"/>
              <a:gd name="connsiteX6122" fmla="*/ 7812089 w 9045577"/>
              <a:gd name="connsiteY6122" fmla="*/ 1708151 h 4510089"/>
              <a:gd name="connsiteX6123" fmla="*/ 7791451 w 9045577"/>
              <a:gd name="connsiteY6123" fmla="*/ 1687513 h 4510089"/>
              <a:gd name="connsiteX6124" fmla="*/ 7812089 w 9045577"/>
              <a:gd name="connsiteY6124" fmla="*/ 1666875 h 4510089"/>
              <a:gd name="connsiteX6125" fmla="*/ 7208839 w 9045577"/>
              <a:gd name="connsiteY6125" fmla="*/ 1666875 h 4510089"/>
              <a:gd name="connsiteX6126" fmla="*/ 7229477 w 9045577"/>
              <a:gd name="connsiteY6126" fmla="*/ 1687513 h 4510089"/>
              <a:gd name="connsiteX6127" fmla="*/ 7208839 w 9045577"/>
              <a:gd name="connsiteY6127" fmla="*/ 1708151 h 4510089"/>
              <a:gd name="connsiteX6128" fmla="*/ 7188201 w 9045577"/>
              <a:gd name="connsiteY6128" fmla="*/ 1687513 h 4510089"/>
              <a:gd name="connsiteX6129" fmla="*/ 7208839 w 9045577"/>
              <a:gd name="connsiteY6129" fmla="*/ 1666875 h 4510089"/>
              <a:gd name="connsiteX6130" fmla="*/ 7132639 w 9045577"/>
              <a:gd name="connsiteY6130" fmla="*/ 1666875 h 4510089"/>
              <a:gd name="connsiteX6131" fmla="*/ 7153277 w 9045577"/>
              <a:gd name="connsiteY6131" fmla="*/ 1687513 h 4510089"/>
              <a:gd name="connsiteX6132" fmla="*/ 7132639 w 9045577"/>
              <a:gd name="connsiteY6132" fmla="*/ 1708151 h 4510089"/>
              <a:gd name="connsiteX6133" fmla="*/ 7112001 w 9045577"/>
              <a:gd name="connsiteY6133" fmla="*/ 1687513 h 4510089"/>
              <a:gd name="connsiteX6134" fmla="*/ 7132639 w 9045577"/>
              <a:gd name="connsiteY6134" fmla="*/ 1666875 h 4510089"/>
              <a:gd name="connsiteX6135" fmla="*/ 7056438 w 9045577"/>
              <a:gd name="connsiteY6135" fmla="*/ 1666875 h 4510089"/>
              <a:gd name="connsiteX6136" fmla="*/ 7078663 w 9045577"/>
              <a:gd name="connsiteY6136" fmla="*/ 1687513 h 4510089"/>
              <a:gd name="connsiteX6137" fmla="*/ 7056438 w 9045577"/>
              <a:gd name="connsiteY6137" fmla="*/ 1708151 h 4510089"/>
              <a:gd name="connsiteX6138" fmla="*/ 7034213 w 9045577"/>
              <a:gd name="connsiteY6138" fmla="*/ 1687513 h 4510089"/>
              <a:gd name="connsiteX6139" fmla="*/ 7056438 w 9045577"/>
              <a:gd name="connsiteY6139" fmla="*/ 1666875 h 4510089"/>
              <a:gd name="connsiteX6140" fmla="*/ 6981032 w 9045577"/>
              <a:gd name="connsiteY6140" fmla="*/ 1666875 h 4510089"/>
              <a:gd name="connsiteX6141" fmla="*/ 7004051 w 9045577"/>
              <a:gd name="connsiteY6141" fmla="*/ 1687513 h 4510089"/>
              <a:gd name="connsiteX6142" fmla="*/ 6981032 w 9045577"/>
              <a:gd name="connsiteY6142" fmla="*/ 1708151 h 4510089"/>
              <a:gd name="connsiteX6143" fmla="*/ 6958013 w 9045577"/>
              <a:gd name="connsiteY6143" fmla="*/ 1687513 h 4510089"/>
              <a:gd name="connsiteX6144" fmla="*/ 6981032 w 9045577"/>
              <a:gd name="connsiteY6144" fmla="*/ 1666875 h 4510089"/>
              <a:gd name="connsiteX6145" fmla="*/ 6904039 w 9045577"/>
              <a:gd name="connsiteY6145" fmla="*/ 1666875 h 4510089"/>
              <a:gd name="connsiteX6146" fmla="*/ 6924677 w 9045577"/>
              <a:gd name="connsiteY6146" fmla="*/ 1687513 h 4510089"/>
              <a:gd name="connsiteX6147" fmla="*/ 6904039 w 9045577"/>
              <a:gd name="connsiteY6147" fmla="*/ 1708151 h 4510089"/>
              <a:gd name="connsiteX6148" fmla="*/ 6883401 w 9045577"/>
              <a:gd name="connsiteY6148" fmla="*/ 1687513 h 4510089"/>
              <a:gd name="connsiteX6149" fmla="*/ 6904039 w 9045577"/>
              <a:gd name="connsiteY6149" fmla="*/ 1666875 h 4510089"/>
              <a:gd name="connsiteX6150" fmla="*/ 6829426 w 9045577"/>
              <a:gd name="connsiteY6150" fmla="*/ 1666875 h 4510089"/>
              <a:gd name="connsiteX6151" fmla="*/ 6850064 w 9045577"/>
              <a:gd name="connsiteY6151" fmla="*/ 1687513 h 4510089"/>
              <a:gd name="connsiteX6152" fmla="*/ 6829426 w 9045577"/>
              <a:gd name="connsiteY6152" fmla="*/ 1708151 h 4510089"/>
              <a:gd name="connsiteX6153" fmla="*/ 6808788 w 9045577"/>
              <a:gd name="connsiteY6153" fmla="*/ 1687513 h 4510089"/>
              <a:gd name="connsiteX6154" fmla="*/ 6829426 w 9045577"/>
              <a:gd name="connsiteY6154" fmla="*/ 1666875 h 4510089"/>
              <a:gd name="connsiteX6155" fmla="*/ 5618163 w 9045577"/>
              <a:gd name="connsiteY6155" fmla="*/ 1666875 h 4510089"/>
              <a:gd name="connsiteX6156" fmla="*/ 5640388 w 9045577"/>
              <a:gd name="connsiteY6156" fmla="*/ 1687513 h 4510089"/>
              <a:gd name="connsiteX6157" fmla="*/ 5618163 w 9045577"/>
              <a:gd name="connsiteY6157" fmla="*/ 1708151 h 4510089"/>
              <a:gd name="connsiteX6158" fmla="*/ 5595938 w 9045577"/>
              <a:gd name="connsiteY6158" fmla="*/ 1687513 h 4510089"/>
              <a:gd name="connsiteX6159" fmla="*/ 5618163 w 9045577"/>
              <a:gd name="connsiteY6159" fmla="*/ 1666875 h 4510089"/>
              <a:gd name="connsiteX6160" fmla="*/ 5543550 w 9045577"/>
              <a:gd name="connsiteY6160" fmla="*/ 1666875 h 4510089"/>
              <a:gd name="connsiteX6161" fmla="*/ 5565775 w 9045577"/>
              <a:gd name="connsiteY6161" fmla="*/ 1687513 h 4510089"/>
              <a:gd name="connsiteX6162" fmla="*/ 5543550 w 9045577"/>
              <a:gd name="connsiteY6162" fmla="*/ 1708151 h 4510089"/>
              <a:gd name="connsiteX6163" fmla="*/ 5521325 w 9045577"/>
              <a:gd name="connsiteY6163" fmla="*/ 1687513 h 4510089"/>
              <a:gd name="connsiteX6164" fmla="*/ 5543550 w 9045577"/>
              <a:gd name="connsiteY6164" fmla="*/ 1666875 h 4510089"/>
              <a:gd name="connsiteX6165" fmla="*/ 5465763 w 9045577"/>
              <a:gd name="connsiteY6165" fmla="*/ 1666875 h 4510089"/>
              <a:gd name="connsiteX6166" fmla="*/ 5486401 w 9045577"/>
              <a:gd name="connsiteY6166" fmla="*/ 1687513 h 4510089"/>
              <a:gd name="connsiteX6167" fmla="*/ 5465763 w 9045577"/>
              <a:gd name="connsiteY6167" fmla="*/ 1708151 h 4510089"/>
              <a:gd name="connsiteX6168" fmla="*/ 5445125 w 9045577"/>
              <a:gd name="connsiteY6168" fmla="*/ 1687513 h 4510089"/>
              <a:gd name="connsiteX6169" fmla="*/ 5465763 w 9045577"/>
              <a:gd name="connsiteY6169" fmla="*/ 1666875 h 4510089"/>
              <a:gd name="connsiteX6170" fmla="*/ 5391151 w 9045577"/>
              <a:gd name="connsiteY6170" fmla="*/ 1666875 h 4510089"/>
              <a:gd name="connsiteX6171" fmla="*/ 5411789 w 9045577"/>
              <a:gd name="connsiteY6171" fmla="*/ 1687513 h 4510089"/>
              <a:gd name="connsiteX6172" fmla="*/ 5391151 w 9045577"/>
              <a:gd name="connsiteY6172" fmla="*/ 1708151 h 4510089"/>
              <a:gd name="connsiteX6173" fmla="*/ 5370513 w 9045577"/>
              <a:gd name="connsiteY6173" fmla="*/ 1687513 h 4510089"/>
              <a:gd name="connsiteX6174" fmla="*/ 5391151 w 9045577"/>
              <a:gd name="connsiteY6174" fmla="*/ 1666875 h 4510089"/>
              <a:gd name="connsiteX6175" fmla="*/ 5316538 w 9045577"/>
              <a:gd name="connsiteY6175" fmla="*/ 1666875 h 4510089"/>
              <a:gd name="connsiteX6176" fmla="*/ 5337176 w 9045577"/>
              <a:gd name="connsiteY6176" fmla="*/ 1687513 h 4510089"/>
              <a:gd name="connsiteX6177" fmla="*/ 5316538 w 9045577"/>
              <a:gd name="connsiteY6177" fmla="*/ 1708151 h 4510089"/>
              <a:gd name="connsiteX6178" fmla="*/ 5295900 w 9045577"/>
              <a:gd name="connsiteY6178" fmla="*/ 1687513 h 4510089"/>
              <a:gd name="connsiteX6179" fmla="*/ 5316538 w 9045577"/>
              <a:gd name="connsiteY6179" fmla="*/ 1666875 h 4510089"/>
              <a:gd name="connsiteX6180" fmla="*/ 5241926 w 9045577"/>
              <a:gd name="connsiteY6180" fmla="*/ 1666875 h 4510089"/>
              <a:gd name="connsiteX6181" fmla="*/ 5262564 w 9045577"/>
              <a:gd name="connsiteY6181" fmla="*/ 1687513 h 4510089"/>
              <a:gd name="connsiteX6182" fmla="*/ 5241926 w 9045577"/>
              <a:gd name="connsiteY6182" fmla="*/ 1708151 h 4510089"/>
              <a:gd name="connsiteX6183" fmla="*/ 5221288 w 9045577"/>
              <a:gd name="connsiteY6183" fmla="*/ 1687513 h 4510089"/>
              <a:gd name="connsiteX6184" fmla="*/ 5241926 w 9045577"/>
              <a:gd name="connsiteY6184" fmla="*/ 1666875 h 4510089"/>
              <a:gd name="connsiteX6185" fmla="*/ 5164138 w 9045577"/>
              <a:gd name="connsiteY6185" fmla="*/ 1666875 h 4510089"/>
              <a:gd name="connsiteX6186" fmla="*/ 5186363 w 9045577"/>
              <a:gd name="connsiteY6186" fmla="*/ 1687513 h 4510089"/>
              <a:gd name="connsiteX6187" fmla="*/ 5164138 w 9045577"/>
              <a:gd name="connsiteY6187" fmla="*/ 1708151 h 4510089"/>
              <a:gd name="connsiteX6188" fmla="*/ 5141913 w 9045577"/>
              <a:gd name="connsiteY6188" fmla="*/ 1687513 h 4510089"/>
              <a:gd name="connsiteX6189" fmla="*/ 5164138 w 9045577"/>
              <a:gd name="connsiteY6189" fmla="*/ 1666875 h 4510089"/>
              <a:gd name="connsiteX6190" fmla="*/ 5089525 w 9045577"/>
              <a:gd name="connsiteY6190" fmla="*/ 1666875 h 4510089"/>
              <a:gd name="connsiteX6191" fmla="*/ 5111750 w 9045577"/>
              <a:gd name="connsiteY6191" fmla="*/ 1687513 h 4510089"/>
              <a:gd name="connsiteX6192" fmla="*/ 5089525 w 9045577"/>
              <a:gd name="connsiteY6192" fmla="*/ 1708151 h 4510089"/>
              <a:gd name="connsiteX6193" fmla="*/ 5067300 w 9045577"/>
              <a:gd name="connsiteY6193" fmla="*/ 1687513 h 4510089"/>
              <a:gd name="connsiteX6194" fmla="*/ 5089525 w 9045577"/>
              <a:gd name="connsiteY6194" fmla="*/ 1666875 h 4510089"/>
              <a:gd name="connsiteX6195" fmla="*/ 5014119 w 9045577"/>
              <a:gd name="connsiteY6195" fmla="*/ 1666875 h 4510089"/>
              <a:gd name="connsiteX6196" fmla="*/ 5037138 w 9045577"/>
              <a:gd name="connsiteY6196" fmla="*/ 1687513 h 4510089"/>
              <a:gd name="connsiteX6197" fmla="*/ 5014119 w 9045577"/>
              <a:gd name="connsiteY6197" fmla="*/ 1708151 h 4510089"/>
              <a:gd name="connsiteX6198" fmla="*/ 4991100 w 9045577"/>
              <a:gd name="connsiteY6198" fmla="*/ 1687513 h 4510089"/>
              <a:gd name="connsiteX6199" fmla="*/ 5014119 w 9045577"/>
              <a:gd name="connsiteY6199" fmla="*/ 1666875 h 4510089"/>
              <a:gd name="connsiteX6200" fmla="*/ 4937126 w 9045577"/>
              <a:gd name="connsiteY6200" fmla="*/ 1666875 h 4510089"/>
              <a:gd name="connsiteX6201" fmla="*/ 4957764 w 9045577"/>
              <a:gd name="connsiteY6201" fmla="*/ 1687513 h 4510089"/>
              <a:gd name="connsiteX6202" fmla="*/ 4937126 w 9045577"/>
              <a:gd name="connsiteY6202" fmla="*/ 1708151 h 4510089"/>
              <a:gd name="connsiteX6203" fmla="*/ 4916488 w 9045577"/>
              <a:gd name="connsiteY6203" fmla="*/ 1687513 h 4510089"/>
              <a:gd name="connsiteX6204" fmla="*/ 4937126 w 9045577"/>
              <a:gd name="connsiteY6204" fmla="*/ 1666875 h 4510089"/>
              <a:gd name="connsiteX6205" fmla="*/ 4862513 w 9045577"/>
              <a:gd name="connsiteY6205" fmla="*/ 1666875 h 4510089"/>
              <a:gd name="connsiteX6206" fmla="*/ 4883151 w 9045577"/>
              <a:gd name="connsiteY6206" fmla="*/ 1687513 h 4510089"/>
              <a:gd name="connsiteX6207" fmla="*/ 4862513 w 9045577"/>
              <a:gd name="connsiteY6207" fmla="*/ 1708151 h 4510089"/>
              <a:gd name="connsiteX6208" fmla="*/ 4841875 w 9045577"/>
              <a:gd name="connsiteY6208" fmla="*/ 1687513 h 4510089"/>
              <a:gd name="connsiteX6209" fmla="*/ 4862513 w 9045577"/>
              <a:gd name="connsiteY6209" fmla="*/ 1666875 h 4510089"/>
              <a:gd name="connsiteX6210" fmla="*/ 4786313 w 9045577"/>
              <a:gd name="connsiteY6210" fmla="*/ 1666875 h 4510089"/>
              <a:gd name="connsiteX6211" fmla="*/ 4806951 w 9045577"/>
              <a:gd name="connsiteY6211" fmla="*/ 1687513 h 4510089"/>
              <a:gd name="connsiteX6212" fmla="*/ 4786313 w 9045577"/>
              <a:gd name="connsiteY6212" fmla="*/ 1708151 h 4510089"/>
              <a:gd name="connsiteX6213" fmla="*/ 4765675 w 9045577"/>
              <a:gd name="connsiteY6213" fmla="*/ 1687513 h 4510089"/>
              <a:gd name="connsiteX6214" fmla="*/ 4786313 w 9045577"/>
              <a:gd name="connsiteY6214" fmla="*/ 1666875 h 4510089"/>
              <a:gd name="connsiteX6215" fmla="*/ 4710113 w 9045577"/>
              <a:gd name="connsiteY6215" fmla="*/ 1666875 h 4510089"/>
              <a:gd name="connsiteX6216" fmla="*/ 4732338 w 9045577"/>
              <a:gd name="connsiteY6216" fmla="*/ 1687513 h 4510089"/>
              <a:gd name="connsiteX6217" fmla="*/ 4710113 w 9045577"/>
              <a:gd name="connsiteY6217" fmla="*/ 1708151 h 4510089"/>
              <a:gd name="connsiteX6218" fmla="*/ 4687888 w 9045577"/>
              <a:gd name="connsiteY6218" fmla="*/ 1687513 h 4510089"/>
              <a:gd name="connsiteX6219" fmla="*/ 4710113 w 9045577"/>
              <a:gd name="connsiteY6219" fmla="*/ 1666875 h 4510089"/>
              <a:gd name="connsiteX6220" fmla="*/ 4635500 w 9045577"/>
              <a:gd name="connsiteY6220" fmla="*/ 1666875 h 4510089"/>
              <a:gd name="connsiteX6221" fmla="*/ 4657725 w 9045577"/>
              <a:gd name="connsiteY6221" fmla="*/ 1687513 h 4510089"/>
              <a:gd name="connsiteX6222" fmla="*/ 4635500 w 9045577"/>
              <a:gd name="connsiteY6222" fmla="*/ 1708151 h 4510089"/>
              <a:gd name="connsiteX6223" fmla="*/ 4613275 w 9045577"/>
              <a:gd name="connsiteY6223" fmla="*/ 1687513 h 4510089"/>
              <a:gd name="connsiteX6224" fmla="*/ 4635500 w 9045577"/>
              <a:gd name="connsiteY6224" fmla="*/ 1666875 h 4510089"/>
              <a:gd name="connsiteX6225" fmla="*/ 4560094 w 9045577"/>
              <a:gd name="connsiteY6225" fmla="*/ 1666875 h 4510089"/>
              <a:gd name="connsiteX6226" fmla="*/ 4583113 w 9045577"/>
              <a:gd name="connsiteY6226" fmla="*/ 1687513 h 4510089"/>
              <a:gd name="connsiteX6227" fmla="*/ 4560094 w 9045577"/>
              <a:gd name="connsiteY6227" fmla="*/ 1708151 h 4510089"/>
              <a:gd name="connsiteX6228" fmla="*/ 4537075 w 9045577"/>
              <a:gd name="connsiteY6228" fmla="*/ 1687513 h 4510089"/>
              <a:gd name="connsiteX6229" fmla="*/ 4560094 w 9045577"/>
              <a:gd name="connsiteY6229" fmla="*/ 1666875 h 4510089"/>
              <a:gd name="connsiteX6230" fmla="*/ 4483101 w 9045577"/>
              <a:gd name="connsiteY6230" fmla="*/ 1666875 h 4510089"/>
              <a:gd name="connsiteX6231" fmla="*/ 4503739 w 9045577"/>
              <a:gd name="connsiteY6231" fmla="*/ 1687513 h 4510089"/>
              <a:gd name="connsiteX6232" fmla="*/ 4483101 w 9045577"/>
              <a:gd name="connsiteY6232" fmla="*/ 1708151 h 4510089"/>
              <a:gd name="connsiteX6233" fmla="*/ 4462463 w 9045577"/>
              <a:gd name="connsiteY6233" fmla="*/ 1687513 h 4510089"/>
              <a:gd name="connsiteX6234" fmla="*/ 4483101 w 9045577"/>
              <a:gd name="connsiteY6234" fmla="*/ 1666875 h 4510089"/>
              <a:gd name="connsiteX6235" fmla="*/ 4408488 w 9045577"/>
              <a:gd name="connsiteY6235" fmla="*/ 1666875 h 4510089"/>
              <a:gd name="connsiteX6236" fmla="*/ 4429126 w 9045577"/>
              <a:gd name="connsiteY6236" fmla="*/ 1687513 h 4510089"/>
              <a:gd name="connsiteX6237" fmla="*/ 4408488 w 9045577"/>
              <a:gd name="connsiteY6237" fmla="*/ 1708151 h 4510089"/>
              <a:gd name="connsiteX6238" fmla="*/ 4387850 w 9045577"/>
              <a:gd name="connsiteY6238" fmla="*/ 1687513 h 4510089"/>
              <a:gd name="connsiteX6239" fmla="*/ 4408488 w 9045577"/>
              <a:gd name="connsiteY6239" fmla="*/ 1666875 h 4510089"/>
              <a:gd name="connsiteX6240" fmla="*/ 4332288 w 9045577"/>
              <a:gd name="connsiteY6240" fmla="*/ 1666875 h 4510089"/>
              <a:gd name="connsiteX6241" fmla="*/ 4352926 w 9045577"/>
              <a:gd name="connsiteY6241" fmla="*/ 1687513 h 4510089"/>
              <a:gd name="connsiteX6242" fmla="*/ 4332288 w 9045577"/>
              <a:gd name="connsiteY6242" fmla="*/ 1708151 h 4510089"/>
              <a:gd name="connsiteX6243" fmla="*/ 4311650 w 9045577"/>
              <a:gd name="connsiteY6243" fmla="*/ 1687513 h 4510089"/>
              <a:gd name="connsiteX6244" fmla="*/ 4332288 w 9045577"/>
              <a:gd name="connsiteY6244" fmla="*/ 1666875 h 4510089"/>
              <a:gd name="connsiteX6245" fmla="*/ 4257676 w 9045577"/>
              <a:gd name="connsiteY6245" fmla="*/ 1666875 h 4510089"/>
              <a:gd name="connsiteX6246" fmla="*/ 4278314 w 9045577"/>
              <a:gd name="connsiteY6246" fmla="*/ 1687513 h 4510089"/>
              <a:gd name="connsiteX6247" fmla="*/ 4257676 w 9045577"/>
              <a:gd name="connsiteY6247" fmla="*/ 1708151 h 4510089"/>
              <a:gd name="connsiteX6248" fmla="*/ 4237038 w 9045577"/>
              <a:gd name="connsiteY6248" fmla="*/ 1687513 h 4510089"/>
              <a:gd name="connsiteX6249" fmla="*/ 4257676 w 9045577"/>
              <a:gd name="connsiteY6249" fmla="*/ 1666875 h 4510089"/>
              <a:gd name="connsiteX6250" fmla="*/ 7737476 w 9045577"/>
              <a:gd name="connsiteY6250" fmla="*/ 1587501 h 4510089"/>
              <a:gd name="connsiteX6251" fmla="*/ 7758114 w 9045577"/>
              <a:gd name="connsiteY6251" fmla="*/ 1610520 h 4510089"/>
              <a:gd name="connsiteX6252" fmla="*/ 7737476 w 9045577"/>
              <a:gd name="connsiteY6252" fmla="*/ 1633539 h 4510089"/>
              <a:gd name="connsiteX6253" fmla="*/ 7716838 w 9045577"/>
              <a:gd name="connsiteY6253" fmla="*/ 1610520 h 4510089"/>
              <a:gd name="connsiteX6254" fmla="*/ 7737476 w 9045577"/>
              <a:gd name="connsiteY6254" fmla="*/ 1587501 h 4510089"/>
              <a:gd name="connsiteX6255" fmla="*/ 7662864 w 9045577"/>
              <a:gd name="connsiteY6255" fmla="*/ 1587501 h 4510089"/>
              <a:gd name="connsiteX6256" fmla="*/ 7683502 w 9045577"/>
              <a:gd name="connsiteY6256" fmla="*/ 1610520 h 4510089"/>
              <a:gd name="connsiteX6257" fmla="*/ 7662864 w 9045577"/>
              <a:gd name="connsiteY6257" fmla="*/ 1633539 h 4510089"/>
              <a:gd name="connsiteX6258" fmla="*/ 7642226 w 9045577"/>
              <a:gd name="connsiteY6258" fmla="*/ 1610520 h 4510089"/>
              <a:gd name="connsiteX6259" fmla="*/ 7662864 w 9045577"/>
              <a:gd name="connsiteY6259" fmla="*/ 1587501 h 4510089"/>
              <a:gd name="connsiteX6260" fmla="*/ 7586664 w 9045577"/>
              <a:gd name="connsiteY6260" fmla="*/ 1587501 h 4510089"/>
              <a:gd name="connsiteX6261" fmla="*/ 7607302 w 9045577"/>
              <a:gd name="connsiteY6261" fmla="*/ 1610520 h 4510089"/>
              <a:gd name="connsiteX6262" fmla="*/ 7586664 w 9045577"/>
              <a:gd name="connsiteY6262" fmla="*/ 1633539 h 4510089"/>
              <a:gd name="connsiteX6263" fmla="*/ 7566026 w 9045577"/>
              <a:gd name="connsiteY6263" fmla="*/ 1610520 h 4510089"/>
              <a:gd name="connsiteX6264" fmla="*/ 7586664 w 9045577"/>
              <a:gd name="connsiteY6264" fmla="*/ 1587501 h 4510089"/>
              <a:gd name="connsiteX6265" fmla="*/ 7510463 w 9045577"/>
              <a:gd name="connsiteY6265" fmla="*/ 1587501 h 4510089"/>
              <a:gd name="connsiteX6266" fmla="*/ 7532688 w 9045577"/>
              <a:gd name="connsiteY6266" fmla="*/ 1610520 h 4510089"/>
              <a:gd name="connsiteX6267" fmla="*/ 7510463 w 9045577"/>
              <a:gd name="connsiteY6267" fmla="*/ 1633539 h 4510089"/>
              <a:gd name="connsiteX6268" fmla="*/ 7488238 w 9045577"/>
              <a:gd name="connsiteY6268" fmla="*/ 1610520 h 4510089"/>
              <a:gd name="connsiteX6269" fmla="*/ 7510463 w 9045577"/>
              <a:gd name="connsiteY6269" fmla="*/ 1587501 h 4510089"/>
              <a:gd name="connsiteX6270" fmla="*/ 7435057 w 9045577"/>
              <a:gd name="connsiteY6270" fmla="*/ 1587501 h 4510089"/>
              <a:gd name="connsiteX6271" fmla="*/ 7458076 w 9045577"/>
              <a:gd name="connsiteY6271" fmla="*/ 1610520 h 4510089"/>
              <a:gd name="connsiteX6272" fmla="*/ 7435057 w 9045577"/>
              <a:gd name="connsiteY6272" fmla="*/ 1633539 h 4510089"/>
              <a:gd name="connsiteX6273" fmla="*/ 7412038 w 9045577"/>
              <a:gd name="connsiteY6273" fmla="*/ 1610520 h 4510089"/>
              <a:gd name="connsiteX6274" fmla="*/ 7435057 w 9045577"/>
              <a:gd name="connsiteY6274" fmla="*/ 1587501 h 4510089"/>
              <a:gd name="connsiteX6275" fmla="*/ 7358064 w 9045577"/>
              <a:gd name="connsiteY6275" fmla="*/ 1587501 h 4510089"/>
              <a:gd name="connsiteX6276" fmla="*/ 7378702 w 9045577"/>
              <a:gd name="connsiteY6276" fmla="*/ 1610520 h 4510089"/>
              <a:gd name="connsiteX6277" fmla="*/ 7358064 w 9045577"/>
              <a:gd name="connsiteY6277" fmla="*/ 1633539 h 4510089"/>
              <a:gd name="connsiteX6278" fmla="*/ 7337426 w 9045577"/>
              <a:gd name="connsiteY6278" fmla="*/ 1610520 h 4510089"/>
              <a:gd name="connsiteX6279" fmla="*/ 7358064 w 9045577"/>
              <a:gd name="connsiteY6279" fmla="*/ 1587501 h 4510089"/>
              <a:gd name="connsiteX6280" fmla="*/ 7283451 w 9045577"/>
              <a:gd name="connsiteY6280" fmla="*/ 1587501 h 4510089"/>
              <a:gd name="connsiteX6281" fmla="*/ 7304089 w 9045577"/>
              <a:gd name="connsiteY6281" fmla="*/ 1610520 h 4510089"/>
              <a:gd name="connsiteX6282" fmla="*/ 7283451 w 9045577"/>
              <a:gd name="connsiteY6282" fmla="*/ 1633539 h 4510089"/>
              <a:gd name="connsiteX6283" fmla="*/ 7262813 w 9045577"/>
              <a:gd name="connsiteY6283" fmla="*/ 1610520 h 4510089"/>
              <a:gd name="connsiteX6284" fmla="*/ 7283451 w 9045577"/>
              <a:gd name="connsiteY6284" fmla="*/ 1587501 h 4510089"/>
              <a:gd name="connsiteX6285" fmla="*/ 6753226 w 9045577"/>
              <a:gd name="connsiteY6285" fmla="*/ 1587501 h 4510089"/>
              <a:gd name="connsiteX6286" fmla="*/ 6773864 w 9045577"/>
              <a:gd name="connsiteY6286" fmla="*/ 1610520 h 4510089"/>
              <a:gd name="connsiteX6287" fmla="*/ 6753226 w 9045577"/>
              <a:gd name="connsiteY6287" fmla="*/ 1633539 h 4510089"/>
              <a:gd name="connsiteX6288" fmla="*/ 6732588 w 9045577"/>
              <a:gd name="connsiteY6288" fmla="*/ 1610520 h 4510089"/>
              <a:gd name="connsiteX6289" fmla="*/ 6753226 w 9045577"/>
              <a:gd name="connsiteY6289" fmla="*/ 1587501 h 4510089"/>
              <a:gd name="connsiteX6290" fmla="*/ 6678613 w 9045577"/>
              <a:gd name="connsiteY6290" fmla="*/ 1587501 h 4510089"/>
              <a:gd name="connsiteX6291" fmla="*/ 6699251 w 9045577"/>
              <a:gd name="connsiteY6291" fmla="*/ 1610520 h 4510089"/>
              <a:gd name="connsiteX6292" fmla="*/ 6678613 w 9045577"/>
              <a:gd name="connsiteY6292" fmla="*/ 1633539 h 4510089"/>
              <a:gd name="connsiteX6293" fmla="*/ 6657975 w 9045577"/>
              <a:gd name="connsiteY6293" fmla="*/ 1610520 h 4510089"/>
              <a:gd name="connsiteX6294" fmla="*/ 6678613 w 9045577"/>
              <a:gd name="connsiteY6294" fmla="*/ 1587501 h 4510089"/>
              <a:gd name="connsiteX6295" fmla="*/ 6602413 w 9045577"/>
              <a:gd name="connsiteY6295" fmla="*/ 1587501 h 4510089"/>
              <a:gd name="connsiteX6296" fmla="*/ 6624638 w 9045577"/>
              <a:gd name="connsiteY6296" fmla="*/ 1610520 h 4510089"/>
              <a:gd name="connsiteX6297" fmla="*/ 6602413 w 9045577"/>
              <a:gd name="connsiteY6297" fmla="*/ 1633539 h 4510089"/>
              <a:gd name="connsiteX6298" fmla="*/ 6580188 w 9045577"/>
              <a:gd name="connsiteY6298" fmla="*/ 1610520 h 4510089"/>
              <a:gd name="connsiteX6299" fmla="*/ 6602413 w 9045577"/>
              <a:gd name="connsiteY6299" fmla="*/ 1587501 h 4510089"/>
              <a:gd name="connsiteX6300" fmla="*/ 6527007 w 9045577"/>
              <a:gd name="connsiteY6300" fmla="*/ 1587501 h 4510089"/>
              <a:gd name="connsiteX6301" fmla="*/ 6550026 w 9045577"/>
              <a:gd name="connsiteY6301" fmla="*/ 1610520 h 4510089"/>
              <a:gd name="connsiteX6302" fmla="*/ 6527007 w 9045577"/>
              <a:gd name="connsiteY6302" fmla="*/ 1633539 h 4510089"/>
              <a:gd name="connsiteX6303" fmla="*/ 6503988 w 9045577"/>
              <a:gd name="connsiteY6303" fmla="*/ 1610520 h 4510089"/>
              <a:gd name="connsiteX6304" fmla="*/ 6527007 w 9045577"/>
              <a:gd name="connsiteY6304" fmla="*/ 1587501 h 4510089"/>
              <a:gd name="connsiteX6305" fmla="*/ 6451600 w 9045577"/>
              <a:gd name="connsiteY6305" fmla="*/ 1587501 h 4510089"/>
              <a:gd name="connsiteX6306" fmla="*/ 6473825 w 9045577"/>
              <a:gd name="connsiteY6306" fmla="*/ 1610520 h 4510089"/>
              <a:gd name="connsiteX6307" fmla="*/ 6451600 w 9045577"/>
              <a:gd name="connsiteY6307" fmla="*/ 1633539 h 4510089"/>
              <a:gd name="connsiteX6308" fmla="*/ 6429375 w 9045577"/>
              <a:gd name="connsiteY6308" fmla="*/ 1610520 h 4510089"/>
              <a:gd name="connsiteX6309" fmla="*/ 6451600 w 9045577"/>
              <a:gd name="connsiteY6309" fmla="*/ 1587501 h 4510089"/>
              <a:gd name="connsiteX6310" fmla="*/ 6375401 w 9045577"/>
              <a:gd name="connsiteY6310" fmla="*/ 1587501 h 4510089"/>
              <a:gd name="connsiteX6311" fmla="*/ 6396039 w 9045577"/>
              <a:gd name="connsiteY6311" fmla="*/ 1610520 h 4510089"/>
              <a:gd name="connsiteX6312" fmla="*/ 6375401 w 9045577"/>
              <a:gd name="connsiteY6312" fmla="*/ 1633539 h 4510089"/>
              <a:gd name="connsiteX6313" fmla="*/ 6354763 w 9045577"/>
              <a:gd name="connsiteY6313" fmla="*/ 1610520 h 4510089"/>
              <a:gd name="connsiteX6314" fmla="*/ 6375401 w 9045577"/>
              <a:gd name="connsiteY6314" fmla="*/ 1587501 h 4510089"/>
              <a:gd name="connsiteX6315" fmla="*/ 6299201 w 9045577"/>
              <a:gd name="connsiteY6315" fmla="*/ 1587501 h 4510089"/>
              <a:gd name="connsiteX6316" fmla="*/ 6319839 w 9045577"/>
              <a:gd name="connsiteY6316" fmla="*/ 1610520 h 4510089"/>
              <a:gd name="connsiteX6317" fmla="*/ 6299201 w 9045577"/>
              <a:gd name="connsiteY6317" fmla="*/ 1633539 h 4510089"/>
              <a:gd name="connsiteX6318" fmla="*/ 6278563 w 9045577"/>
              <a:gd name="connsiteY6318" fmla="*/ 1610520 h 4510089"/>
              <a:gd name="connsiteX6319" fmla="*/ 6299201 w 9045577"/>
              <a:gd name="connsiteY6319" fmla="*/ 1587501 h 4510089"/>
              <a:gd name="connsiteX6320" fmla="*/ 6224588 w 9045577"/>
              <a:gd name="connsiteY6320" fmla="*/ 1587501 h 4510089"/>
              <a:gd name="connsiteX6321" fmla="*/ 6245226 w 9045577"/>
              <a:gd name="connsiteY6321" fmla="*/ 1610520 h 4510089"/>
              <a:gd name="connsiteX6322" fmla="*/ 6224588 w 9045577"/>
              <a:gd name="connsiteY6322" fmla="*/ 1633539 h 4510089"/>
              <a:gd name="connsiteX6323" fmla="*/ 6203950 w 9045577"/>
              <a:gd name="connsiteY6323" fmla="*/ 1610520 h 4510089"/>
              <a:gd name="connsiteX6324" fmla="*/ 6224588 w 9045577"/>
              <a:gd name="connsiteY6324" fmla="*/ 1587501 h 4510089"/>
              <a:gd name="connsiteX6325" fmla="*/ 6149976 w 9045577"/>
              <a:gd name="connsiteY6325" fmla="*/ 1587501 h 4510089"/>
              <a:gd name="connsiteX6326" fmla="*/ 6170614 w 9045577"/>
              <a:gd name="connsiteY6326" fmla="*/ 1610520 h 4510089"/>
              <a:gd name="connsiteX6327" fmla="*/ 6149976 w 9045577"/>
              <a:gd name="connsiteY6327" fmla="*/ 1633539 h 4510089"/>
              <a:gd name="connsiteX6328" fmla="*/ 6129338 w 9045577"/>
              <a:gd name="connsiteY6328" fmla="*/ 1610520 h 4510089"/>
              <a:gd name="connsiteX6329" fmla="*/ 6149976 w 9045577"/>
              <a:gd name="connsiteY6329" fmla="*/ 1587501 h 4510089"/>
              <a:gd name="connsiteX6330" fmla="*/ 6072982 w 9045577"/>
              <a:gd name="connsiteY6330" fmla="*/ 1587501 h 4510089"/>
              <a:gd name="connsiteX6331" fmla="*/ 6096001 w 9045577"/>
              <a:gd name="connsiteY6331" fmla="*/ 1610520 h 4510089"/>
              <a:gd name="connsiteX6332" fmla="*/ 6072982 w 9045577"/>
              <a:gd name="connsiteY6332" fmla="*/ 1633539 h 4510089"/>
              <a:gd name="connsiteX6333" fmla="*/ 6049963 w 9045577"/>
              <a:gd name="connsiteY6333" fmla="*/ 1610520 h 4510089"/>
              <a:gd name="connsiteX6334" fmla="*/ 6072982 w 9045577"/>
              <a:gd name="connsiteY6334" fmla="*/ 1587501 h 4510089"/>
              <a:gd name="connsiteX6335" fmla="*/ 5997575 w 9045577"/>
              <a:gd name="connsiteY6335" fmla="*/ 1587501 h 4510089"/>
              <a:gd name="connsiteX6336" fmla="*/ 6019800 w 9045577"/>
              <a:gd name="connsiteY6336" fmla="*/ 1610520 h 4510089"/>
              <a:gd name="connsiteX6337" fmla="*/ 5997575 w 9045577"/>
              <a:gd name="connsiteY6337" fmla="*/ 1633539 h 4510089"/>
              <a:gd name="connsiteX6338" fmla="*/ 5975350 w 9045577"/>
              <a:gd name="connsiteY6338" fmla="*/ 1610520 h 4510089"/>
              <a:gd name="connsiteX6339" fmla="*/ 5997575 w 9045577"/>
              <a:gd name="connsiteY6339" fmla="*/ 1587501 h 4510089"/>
              <a:gd name="connsiteX6340" fmla="*/ 5921376 w 9045577"/>
              <a:gd name="connsiteY6340" fmla="*/ 1587501 h 4510089"/>
              <a:gd name="connsiteX6341" fmla="*/ 5942014 w 9045577"/>
              <a:gd name="connsiteY6341" fmla="*/ 1610520 h 4510089"/>
              <a:gd name="connsiteX6342" fmla="*/ 5921376 w 9045577"/>
              <a:gd name="connsiteY6342" fmla="*/ 1633539 h 4510089"/>
              <a:gd name="connsiteX6343" fmla="*/ 5900738 w 9045577"/>
              <a:gd name="connsiteY6343" fmla="*/ 1610520 h 4510089"/>
              <a:gd name="connsiteX6344" fmla="*/ 5921376 w 9045577"/>
              <a:gd name="connsiteY6344" fmla="*/ 1587501 h 4510089"/>
              <a:gd name="connsiteX6345" fmla="*/ 5845176 w 9045577"/>
              <a:gd name="connsiteY6345" fmla="*/ 1587501 h 4510089"/>
              <a:gd name="connsiteX6346" fmla="*/ 5865814 w 9045577"/>
              <a:gd name="connsiteY6346" fmla="*/ 1610520 h 4510089"/>
              <a:gd name="connsiteX6347" fmla="*/ 5845176 w 9045577"/>
              <a:gd name="connsiteY6347" fmla="*/ 1633539 h 4510089"/>
              <a:gd name="connsiteX6348" fmla="*/ 5824538 w 9045577"/>
              <a:gd name="connsiteY6348" fmla="*/ 1610520 h 4510089"/>
              <a:gd name="connsiteX6349" fmla="*/ 5845176 w 9045577"/>
              <a:gd name="connsiteY6349" fmla="*/ 1587501 h 4510089"/>
              <a:gd name="connsiteX6350" fmla="*/ 5770563 w 9045577"/>
              <a:gd name="connsiteY6350" fmla="*/ 1587501 h 4510089"/>
              <a:gd name="connsiteX6351" fmla="*/ 5791201 w 9045577"/>
              <a:gd name="connsiteY6351" fmla="*/ 1610520 h 4510089"/>
              <a:gd name="connsiteX6352" fmla="*/ 5770563 w 9045577"/>
              <a:gd name="connsiteY6352" fmla="*/ 1633539 h 4510089"/>
              <a:gd name="connsiteX6353" fmla="*/ 5749925 w 9045577"/>
              <a:gd name="connsiteY6353" fmla="*/ 1610520 h 4510089"/>
              <a:gd name="connsiteX6354" fmla="*/ 5770563 w 9045577"/>
              <a:gd name="connsiteY6354" fmla="*/ 1587501 h 4510089"/>
              <a:gd name="connsiteX6355" fmla="*/ 5695951 w 9045577"/>
              <a:gd name="connsiteY6355" fmla="*/ 1587501 h 4510089"/>
              <a:gd name="connsiteX6356" fmla="*/ 5716589 w 9045577"/>
              <a:gd name="connsiteY6356" fmla="*/ 1610520 h 4510089"/>
              <a:gd name="connsiteX6357" fmla="*/ 5695951 w 9045577"/>
              <a:gd name="connsiteY6357" fmla="*/ 1633539 h 4510089"/>
              <a:gd name="connsiteX6358" fmla="*/ 5675313 w 9045577"/>
              <a:gd name="connsiteY6358" fmla="*/ 1610520 h 4510089"/>
              <a:gd name="connsiteX6359" fmla="*/ 5695951 w 9045577"/>
              <a:gd name="connsiteY6359" fmla="*/ 1587501 h 4510089"/>
              <a:gd name="connsiteX6360" fmla="*/ 2895601 w 9045577"/>
              <a:gd name="connsiteY6360" fmla="*/ 1587501 h 4510089"/>
              <a:gd name="connsiteX6361" fmla="*/ 2916239 w 9045577"/>
              <a:gd name="connsiteY6361" fmla="*/ 1610520 h 4510089"/>
              <a:gd name="connsiteX6362" fmla="*/ 2895601 w 9045577"/>
              <a:gd name="connsiteY6362" fmla="*/ 1633539 h 4510089"/>
              <a:gd name="connsiteX6363" fmla="*/ 2874963 w 9045577"/>
              <a:gd name="connsiteY6363" fmla="*/ 1610520 h 4510089"/>
              <a:gd name="connsiteX6364" fmla="*/ 2895601 w 9045577"/>
              <a:gd name="connsiteY6364" fmla="*/ 1587501 h 4510089"/>
              <a:gd name="connsiteX6365" fmla="*/ 2820195 w 9045577"/>
              <a:gd name="connsiteY6365" fmla="*/ 1587501 h 4510089"/>
              <a:gd name="connsiteX6366" fmla="*/ 2841627 w 9045577"/>
              <a:gd name="connsiteY6366" fmla="*/ 1610520 h 4510089"/>
              <a:gd name="connsiteX6367" fmla="*/ 2820195 w 9045577"/>
              <a:gd name="connsiteY6367" fmla="*/ 1633539 h 4510089"/>
              <a:gd name="connsiteX6368" fmla="*/ 2798763 w 9045577"/>
              <a:gd name="connsiteY6368" fmla="*/ 1610520 h 4510089"/>
              <a:gd name="connsiteX6369" fmla="*/ 2820195 w 9045577"/>
              <a:gd name="connsiteY6369" fmla="*/ 1587501 h 4510089"/>
              <a:gd name="connsiteX6370" fmla="*/ 2743200 w 9045577"/>
              <a:gd name="connsiteY6370" fmla="*/ 1587501 h 4510089"/>
              <a:gd name="connsiteX6371" fmla="*/ 2765425 w 9045577"/>
              <a:gd name="connsiteY6371" fmla="*/ 1610520 h 4510089"/>
              <a:gd name="connsiteX6372" fmla="*/ 2743200 w 9045577"/>
              <a:gd name="connsiteY6372" fmla="*/ 1633539 h 4510089"/>
              <a:gd name="connsiteX6373" fmla="*/ 2720975 w 9045577"/>
              <a:gd name="connsiteY6373" fmla="*/ 1610520 h 4510089"/>
              <a:gd name="connsiteX6374" fmla="*/ 2743200 w 9045577"/>
              <a:gd name="connsiteY6374" fmla="*/ 1587501 h 4510089"/>
              <a:gd name="connsiteX6375" fmla="*/ 2590811 w 9045577"/>
              <a:gd name="connsiteY6375" fmla="*/ 1587501 h 4510089"/>
              <a:gd name="connsiteX6376" fmla="*/ 2611447 w 9045577"/>
              <a:gd name="connsiteY6376" fmla="*/ 1610520 h 4510089"/>
              <a:gd name="connsiteX6377" fmla="*/ 2590811 w 9045577"/>
              <a:gd name="connsiteY6377" fmla="*/ 1633539 h 4510089"/>
              <a:gd name="connsiteX6378" fmla="*/ 2570175 w 9045577"/>
              <a:gd name="connsiteY6378" fmla="*/ 1610520 h 4510089"/>
              <a:gd name="connsiteX6379" fmla="*/ 2590811 w 9045577"/>
              <a:gd name="connsiteY6379" fmla="*/ 1587501 h 4510089"/>
              <a:gd name="connsiteX6380" fmla="*/ 2516197 w 9045577"/>
              <a:gd name="connsiteY6380" fmla="*/ 1587501 h 4510089"/>
              <a:gd name="connsiteX6381" fmla="*/ 2536831 w 9045577"/>
              <a:gd name="connsiteY6381" fmla="*/ 1610520 h 4510089"/>
              <a:gd name="connsiteX6382" fmla="*/ 2516197 w 9045577"/>
              <a:gd name="connsiteY6382" fmla="*/ 1633539 h 4510089"/>
              <a:gd name="connsiteX6383" fmla="*/ 2495563 w 9045577"/>
              <a:gd name="connsiteY6383" fmla="*/ 1610520 h 4510089"/>
              <a:gd name="connsiteX6384" fmla="*/ 2516197 w 9045577"/>
              <a:gd name="connsiteY6384" fmla="*/ 1587501 h 4510089"/>
              <a:gd name="connsiteX6385" fmla="*/ 2441587 w 9045577"/>
              <a:gd name="connsiteY6385" fmla="*/ 1587501 h 4510089"/>
              <a:gd name="connsiteX6386" fmla="*/ 2462228 w 9045577"/>
              <a:gd name="connsiteY6386" fmla="*/ 1610520 h 4510089"/>
              <a:gd name="connsiteX6387" fmla="*/ 2441587 w 9045577"/>
              <a:gd name="connsiteY6387" fmla="*/ 1633539 h 4510089"/>
              <a:gd name="connsiteX6388" fmla="*/ 2420946 w 9045577"/>
              <a:gd name="connsiteY6388" fmla="*/ 1610520 h 4510089"/>
              <a:gd name="connsiteX6389" fmla="*/ 2441587 w 9045577"/>
              <a:gd name="connsiteY6389" fmla="*/ 1587501 h 4510089"/>
              <a:gd name="connsiteX6390" fmla="*/ 2365389 w 9045577"/>
              <a:gd name="connsiteY6390" fmla="*/ 1587501 h 4510089"/>
              <a:gd name="connsiteX6391" fmla="*/ 2386023 w 9045577"/>
              <a:gd name="connsiteY6391" fmla="*/ 1610520 h 4510089"/>
              <a:gd name="connsiteX6392" fmla="*/ 2365389 w 9045577"/>
              <a:gd name="connsiteY6392" fmla="*/ 1633539 h 4510089"/>
              <a:gd name="connsiteX6393" fmla="*/ 2344750 w 9045577"/>
              <a:gd name="connsiteY6393" fmla="*/ 1610520 h 4510089"/>
              <a:gd name="connsiteX6394" fmla="*/ 2365389 w 9045577"/>
              <a:gd name="connsiteY6394" fmla="*/ 1587501 h 4510089"/>
              <a:gd name="connsiteX6395" fmla="*/ 2289185 w 9045577"/>
              <a:gd name="connsiteY6395" fmla="*/ 1587501 h 4510089"/>
              <a:gd name="connsiteX6396" fmla="*/ 2311409 w 9045577"/>
              <a:gd name="connsiteY6396" fmla="*/ 1610520 h 4510089"/>
              <a:gd name="connsiteX6397" fmla="*/ 2289185 w 9045577"/>
              <a:gd name="connsiteY6397" fmla="*/ 1633539 h 4510089"/>
              <a:gd name="connsiteX6398" fmla="*/ 2266964 w 9045577"/>
              <a:gd name="connsiteY6398" fmla="*/ 1610520 h 4510089"/>
              <a:gd name="connsiteX6399" fmla="*/ 2289185 w 9045577"/>
              <a:gd name="connsiteY6399" fmla="*/ 1587501 h 4510089"/>
              <a:gd name="connsiteX6400" fmla="*/ 2213779 w 9045577"/>
              <a:gd name="connsiteY6400" fmla="*/ 1587501 h 4510089"/>
              <a:gd name="connsiteX6401" fmla="*/ 2236797 w 9045577"/>
              <a:gd name="connsiteY6401" fmla="*/ 1610520 h 4510089"/>
              <a:gd name="connsiteX6402" fmla="*/ 2213779 w 9045577"/>
              <a:gd name="connsiteY6402" fmla="*/ 1633539 h 4510089"/>
              <a:gd name="connsiteX6403" fmla="*/ 2190756 w 9045577"/>
              <a:gd name="connsiteY6403" fmla="*/ 1610520 h 4510089"/>
              <a:gd name="connsiteX6404" fmla="*/ 2213779 w 9045577"/>
              <a:gd name="connsiteY6404" fmla="*/ 1587501 h 4510089"/>
              <a:gd name="connsiteX6405" fmla="*/ 2136787 w 9045577"/>
              <a:gd name="connsiteY6405" fmla="*/ 1587501 h 4510089"/>
              <a:gd name="connsiteX6406" fmla="*/ 2157422 w 9045577"/>
              <a:gd name="connsiteY6406" fmla="*/ 1610520 h 4510089"/>
              <a:gd name="connsiteX6407" fmla="*/ 2136787 w 9045577"/>
              <a:gd name="connsiteY6407" fmla="*/ 1633539 h 4510089"/>
              <a:gd name="connsiteX6408" fmla="*/ 2116149 w 9045577"/>
              <a:gd name="connsiteY6408" fmla="*/ 1610520 h 4510089"/>
              <a:gd name="connsiteX6409" fmla="*/ 2136787 w 9045577"/>
              <a:gd name="connsiteY6409" fmla="*/ 1587501 h 4510089"/>
              <a:gd name="connsiteX6410" fmla="*/ 2062169 w 9045577"/>
              <a:gd name="connsiteY6410" fmla="*/ 1587501 h 4510089"/>
              <a:gd name="connsiteX6411" fmla="*/ 2082812 w 9045577"/>
              <a:gd name="connsiteY6411" fmla="*/ 1610520 h 4510089"/>
              <a:gd name="connsiteX6412" fmla="*/ 2062169 w 9045577"/>
              <a:gd name="connsiteY6412" fmla="*/ 1633539 h 4510089"/>
              <a:gd name="connsiteX6413" fmla="*/ 2041532 w 9045577"/>
              <a:gd name="connsiteY6413" fmla="*/ 1610520 h 4510089"/>
              <a:gd name="connsiteX6414" fmla="*/ 2062169 w 9045577"/>
              <a:gd name="connsiteY6414" fmla="*/ 1587501 h 4510089"/>
              <a:gd name="connsiteX6415" fmla="*/ 1987560 w 9045577"/>
              <a:gd name="connsiteY6415" fmla="*/ 1587501 h 4510089"/>
              <a:gd name="connsiteX6416" fmla="*/ 2008198 w 9045577"/>
              <a:gd name="connsiteY6416" fmla="*/ 1610520 h 4510089"/>
              <a:gd name="connsiteX6417" fmla="*/ 1987560 w 9045577"/>
              <a:gd name="connsiteY6417" fmla="*/ 1633539 h 4510089"/>
              <a:gd name="connsiteX6418" fmla="*/ 1966918 w 9045577"/>
              <a:gd name="connsiteY6418" fmla="*/ 1610520 h 4510089"/>
              <a:gd name="connsiteX6419" fmla="*/ 1987560 w 9045577"/>
              <a:gd name="connsiteY6419" fmla="*/ 1587501 h 4510089"/>
              <a:gd name="connsiteX6420" fmla="*/ 1911358 w 9045577"/>
              <a:gd name="connsiteY6420" fmla="*/ 1587501 h 4510089"/>
              <a:gd name="connsiteX6421" fmla="*/ 1932002 w 9045577"/>
              <a:gd name="connsiteY6421" fmla="*/ 1610520 h 4510089"/>
              <a:gd name="connsiteX6422" fmla="*/ 1911358 w 9045577"/>
              <a:gd name="connsiteY6422" fmla="*/ 1633539 h 4510089"/>
              <a:gd name="connsiteX6423" fmla="*/ 1890719 w 9045577"/>
              <a:gd name="connsiteY6423" fmla="*/ 1610520 h 4510089"/>
              <a:gd name="connsiteX6424" fmla="*/ 1911358 w 9045577"/>
              <a:gd name="connsiteY6424" fmla="*/ 1587501 h 4510089"/>
              <a:gd name="connsiteX6425" fmla="*/ 1835164 w 9045577"/>
              <a:gd name="connsiteY6425" fmla="*/ 1587501 h 4510089"/>
              <a:gd name="connsiteX6426" fmla="*/ 1857388 w 9045577"/>
              <a:gd name="connsiteY6426" fmla="*/ 1610520 h 4510089"/>
              <a:gd name="connsiteX6427" fmla="*/ 1835164 w 9045577"/>
              <a:gd name="connsiteY6427" fmla="*/ 1633539 h 4510089"/>
              <a:gd name="connsiteX6428" fmla="*/ 1812931 w 9045577"/>
              <a:gd name="connsiteY6428" fmla="*/ 1610520 h 4510089"/>
              <a:gd name="connsiteX6429" fmla="*/ 1835164 w 9045577"/>
              <a:gd name="connsiteY6429" fmla="*/ 1587501 h 4510089"/>
              <a:gd name="connsiteX6430" fmla="*/ 1759753 w 9045577"/>
              <a:gd name="connsiteY6430" fmla="*/ 1587501 h 4510089"/>
              <a:gd name="connsiteX6431" fmla="*/ 1782770 w 9045577"/>
              <a:gd name="connsiteY6431" fmla="*/ 1610520 h 4510089"/>
              <a:gd name="connsiteX6432" fmla="*/ 1759753 w 9045577"/>
              <a:gd name="connsiteY6432" fmla="*/ 1633539 h 4510089"/>
              <a:gd name="connsiteX6433" fmla="*/ 1736733 w 9045577"/>
              <a:gd name="connsiteY6433" fmla="*/ 1610520 h 4510089"/>
              <a:gd name="connsiteX6434" fmla="*/ 1759753 w 9045577"/>
              <a:gd name="connsiteY6434" fmla="*/ 1587501 h 4510089"/>
              <a:gd name="connsiteX6435" fmla="*/ 1682762 w 9045577"/>
              <a:gd name="connsiteY6435" fmla="*/ 1587501 h 4510089"/>
              <a:gd name="connsiteX6436" fmla="*/ 1703399 w 9045577"/>
              <a:gd name="connsiteY6436" fmla="*/ 1610520 h 4510089"/>
              <a:gd name="connsiteX6437" fmla="*/ 1682762 w 9045577"/>
              <a:gd name="connsiteY6437" fmla="*/ 1633539 h 4510089"/>
              <a:gd name="connsiteX6438" fmla="*/ 1662121 w 9045577"/>
              <a:gd name="connsiteY6438" fmla="*/ 1610520 h 4510089"/>
              <a:gd name="connsiteX6439" fmla="*/ 1682762 w 9045577"/>
              <a:gd name="connsiteY6439" fmla="*/ 1587501 h 4510089"/>
              <a:gd name="connsiteX6440" fmla="*/ 1608149 w 9045577"/>
              <a:gd name="connsiteY6440" fmla="*/ 1587501 h 4510089"/>
              <a:gd name="connsiteX6441" fmla="*/ 1628786 w 9045577"/>
              <a:gd name="connsiteY6441" fmla="*/ 1610520 h 4510089"/>
              <a:gd name="connsiteX6442" fmla="*/ 1608149 w 9045577"/>
              <a:gd name="connsiteY6442" fmla="*/ 1633539 h 4510089"/>
              <a:gd name="connsiteX6443" fmla="*/ 1587507 w 9045577"/>
              <a:gd name="connsiteY6443" fmla="*/ 1610520 h 4510089"/>
              <a:gd name="connsiteX6444" fmla="*/ 1608149 w 9045577"/>
              <a:gd name="connsiteY6444" fmla="*/ 1587501 h 4510089"/>
              <a:gd name="connsiteX6445" fmla="*/ 1531950 w 9045577"/>
              <a:gd name="connsiteY6445" fmla="*/ 1587501 h 4510089"/>
              <a:gd name="connsiteX6446" fmla="*/ 1552581 w 9045577"/>
              <a:gd name="connsiteY6446" fmla="*/ 1610520 h 4510089"/>
              <a:gd name="connsiteX6447" fmla="*/ 1531950 w 9045577"/>
              <a:gd name="connsiteY6447" fmla="*/ 1633539 h 4510089"/>
              <a:gd name="connsiteX6448" fmla="*/ 1511308 w 9045577"/>
              <a:gd name="connsiteY6448" fmla="*/ 1610520 h 4510089"/>
              <a:gd name="connsiteX6449" fmla="*/ 1531950 w 9045577"/>
              <a:gd name="connsiteY6449" fmla="*/ 1587501 h 4510089"/>
              <a:gd name="connsiteX6450" fmla="*/ 1457338 w 9045577"/>
              <a:gd name="connsiteY6450" fmla="*/ 1587501 h 4510089"/>
              <a:gd name="connsiteX6451" fmla="*/ 1477974 w 9045577"/>
              <a:gd name="connsiteY6451" fmla="*/ 1610520 h 4510089"/>
              <a:gd name="connsiteX6452" fmla="*/ 1457338 w 9045577"/>
              <a:gd name="connsiteY6452" fmla="*/ 1633539 h 4510089"/>
              <a:gd name="connsiteX6453" fmla="*/ 1436696 w 9045577"/>
              <a:gd name="connsiteY6453" fmla="*/ 1610520 h 4510089"/>
              <a:gd name="connsiteX6454" fmla="*/ 1457338 w 9045577"/>
              <a:gd name="connsiteY6454" fmla="*/ 1587501 h 4510089"/>
              <a:gd name="connsiteX6455" fmla="*/ 1381135 w 9045577"/>
              <a:gd name="connsiteY6455" fmla="*/ 1587501 h 4510089"/>
              <a:gd name="connsiteX6456" fmla="*/ 1403361 w 9045577"/>
              <a:gd name="connsiteY6456" fmla="*/ 1610520 h 4510089"/>
              <a:gd name="connsiteX6457" fmla="*/ 1381135 w 9045577"/>
              <a:gd name="connsiteY6457" fmla="*/ 1633539 h 4510089"/>
              <a:gd name="connsiteX6458" fmla="*/ 1358908 w 9045577"/>
              <a:gd name="connsiteY6458" fmla="*/ 1610520 h 4510089"/>
              <a:gd name="connsiteX6459" fmla="*/ 1381135 w 9045577"/>
              <a:gd name="connsiteY6459" fmla="*/ 1587501 h 4510089"/>
              <a:gd name="connsiteX6460" fmla="*/ 1305726 w 9045577"/>
              <a:gd name="connsiteY6460" fmla="*/ 1587501 h 4510089"/>
              <a:gd name="connsiteX6461" fmla="*/ 1328746 w 9045577"/>
              <a:gd name="connsiteY6461" fmla="*/ 1610520 h 4510089"/>
              <a:gd name="connsiteX6462" fmla="*/ 1305726 w 9045577"/>
              <a:gd name="connsiteY6462" fmla="*/ 1633539 h 4510089"/>
              <a:gd name="connsiteX6463" fmla="*/ 1282712 w 9045577"/>
              <a:gd name="connsiteY6463" fmla="*/ 1610520 h 4510089"/>
              <a:gd name="connsiteX6464" fmla="*/ 1305726 w 9045577"/>
              <a:gd name="connsiteY6464" fmla="*/ 1587501 h 4510089"/>
              <a:gd name="connsiteX6465" fmla="*/ 1230323 w 9045577"/>
              <a:gd name="connsiteY6465" fmla="*/ 1587501 h 4510089"/>
              <a:gd name="connsiteX6466" fmla="*/ 1252545 w 9045577"/>
              <a:gd name="connsiteY6466" fmla="*/ 1610520 h 4510089"/>
              <a:gd name="connsiteX6467" fmla="*/ 1230323 w 9045577"/>
              <a:gd name="connsiteY6467" fmla="*/ 1633539 h 4510089"/>
              <a:gd name="connsiteX6468" fmla="*/ 1208093 w 9045577"/>
              <a:gd name="connsiteY6468" fmla="*/ 1610520 h 4510089"/>
              <a:gd name="connsiteX6469" fmla="*/ 1230323 w 9045577"/>
              <a:gd name="connsiteY6469" fmla="*/ 1587501 h 4510089"/>
              <a:gd name="connsiteX6470" fmla="*/ 1154120 w 9045577"/>
              <a:gd name="connsiteY6470" fmla="*/ 1587501 h 4510089"/>
              <a:gd name="connsiteX6471" fmla="*/ 1174757 w 9045577"/>
              <a:gd name="connsiteY6471" fmla="*/ 1610520 h 4510089"/>
              <a:gd name="connsiteX6472" fmla="*/ 1154120 w 9045577"/>
              <a:gd name="connsiteY6472" fmla="*/ 1633539 h 4510089"/>
              <a:gd name="connsiteX6473" fmla="*/ 1133482 w 9045577"/>
              <a:gd name="connsiteY6473" fmla="*/ 1610520 h 4510089"/>
              <a:gd name="connsiteX6474" fmla="*/ 1154120 w 9045577"/>
              <a:gd name="connsiteY6474" fmla="*/ 1587501 h 4510089"/>
              <a:gd name="connsiteX6475" fmla="*/ 7889876 w 9045577"/>
              <a:gd name="connsiteY6475" fmla="*/ 1587500 h 4510089"/>
              <a:gd name="connsiteX6476" fmla="*/ 7912101 w 9045577"/>
              <a:gd name="connsiteY6476" fmla="*/ 1610519 h 4510089"/>
              <a:gd name="connsiteX6477" fmla="*/ 7889876 w 9045577"/>
              <a:gd name="connsiteY6477" fmla="*/ 1633538 h 4510089"/>
              <a:gd name="connsiteX6478" fmla="*/ 7867651 w 9045577"/>
              <a:gd name="connsiteY6478" fmla="*/ 1610519 h 4510089"/>
              <a:gd name="connsiteX6479" fmla="*/ 7889876 w 9045577"/>
              <a:gd name="connsiteY6479" fmla="*/ 1587500 h 4510089"/>
              <a:gd name="connsiteX6480" fmla="*/ 7812089 w 9045577"/>
              <a:gd name="connsiteY6480" fmla="*/ 1587500 h 4510089"/>
              <a:gd name="connsiteX6481" fmla="*/ 7832727 w 9045577"/>
              <a:gd name="connsiteY6481" fmla="*/ 1610519 h 4510089"/>
              <a:gd name="connsiteX6482" fmla="*/ 7812089 w 9045577"/>
              <a:gd name="connsiteY6482" fmla="*/ 1633538 h 4510089"/>
              <a:gd name="connsiteX6483" fmla="*/ 7791451 w 9045577"/>
              <a:gd name="connsiteY6483" fmla="*/ 1610519 h 4510089"/>
              <a:gd name="connsiteX6484" fmla="*/ 7812089 w 9045577"/>
              <a:gd name="connsiteY6484" fmla="*/ 1587500 h 4510089"/>
              <a:gd name="connsiteX6485" fmla="*/ 7208839 w 9045577"/>
              <a:gd name="connsiteY6485" fmla="*/ 1587500 h 4510089"/>
              <a:gd name="connsiteX6486" fmla="*/ 7229477 w 9045577"/>
              <a:gd name="connsiteY6486" fmla="*/ 1610519 h 4510089"/>
              <a:gd name="connsiteX6487" fmla="*/ 7208839 w 9045577"/>
              <a:gd name="connsiteY6487" fmla="*/ 1633538 h 4510089"/>
              <a:gd name="connsiteX6488" fmla="*/ 7188201 w 9045577"/>
              <a:gd name="connsiteY6488" fmla="*/ 1610519 h 4510089"/>
              <a:gd name="connsiteX6489" fmla="*/ 7208839 w 9045577"/>
              <a:gd name="connsiteY6489" fmla="*/ 1587500 h 4510089"/>
              <a:gd name="connsiteX6490" fmla="*/ 7132639 w 9045577"/>
              <a:gd name="connsiteY6490" fmla="*/ 1587500 h 4510089"/>
              <a:gd name="connsiteX6491" fmla="*/ 7153277 w 9045577"/>
              <a:gd name="connsiteY6491" fmla="*/ 1610519 h 4510089"/>
              <a:gd name="connsiteX6492" fmla="*/ 7132639 w 9045577"/>
              <a:gd name="connsiteY6492" fmla="*/ 1633538 h 4510089"/>
              <a:gd name="connsiteX6493" fmla="*/ 7112001 w 9045577"/>
              <a:gd name="connsiteY6493" fmla="*/ 1610519 h 4510089"/>
              <a:gd name="connsiteX6494" fmla="*/ 7132639 w 9045577"/>
              <a:gd name="connsiteY6494" fmla="*/ 1587500 h 4510089"/>
              <a:gd name="connsiteX6495" fmla="*/ 7056438 w 9045577"/>
              <a:gd name="connsiteY6495" fmla="*/ 1587500 h 4510089"/>
              <a:gd name="connsiteX6496" fmla="*/ 7078663 w 9045577"/>
              <a:gd name="connsiteY6496" fmla="*/ 1610519 h 4510089"/>
              <a:gd name="connsiteX6497" fmla="*/ 7056438 w 9045577"/>
              <a:gd name="connsiteY6497" fmla="*/ 1633538 h 4510089"/>
              <a:gd name="connsiteX6498" fmla="*/ 7034213 w 9045577"/>
              <a:gd name="connsiteY6498" fmla="*/ 1610519 h 4510089"/>
              <a:gd name="connsiteX6499" fmla="*/ 7056438 w 9045577"/>
              <a:gd name="connsiteY6499" fmla="*/ 1587500 h 4510089"/>
              <a:gd name="connsiteX6500" fmla="*/ 6981032 w 9045577"/>
              <a:gd name="connsiteY6500" fmla="*/ 1587500 h 4510089"/>
              <a:gd name="connsiteX6501" fmla="*/ 7004051 w 9045577"/>
              <a:gd name="connsiteY6501" fmla="*/ 1610519 h 4510089"/>
              <a:gd name="connsiteX6502" fmla="*/ 6981032 w 9045577"/>
              <a:gd name="connsiteY6502" fmla="*/ 1633538 h 4510089"/>
              <a:gd name="connsiteX6503" fmla="*/ 6958013 w 9045577"/>
              <a:gd name="connsiteY6503" fmla="*/ 1610519 h 4510089"/>
              <a:gd name="connsiteX6504" fmla="*/ 6981032 w 9045577"/>
              <a:gd name="connsiteY6504" fmla="*/ 1587500 h 4510089"/>
              <a:gd name="connsiteX6505" fmla="*/ 6904039 w 9045577"/>
              <a:gd name="connsiteY6505" fmla="*/ 1587500 h 4510089"/>
              <a:gd name="connsiteX6506" fmla="*/ 6924677 w 9045577"/>
              <a:gd name="connsiteY6506" fmla="*/ 1610519 h 4510089"/>
              <a:gd name="connsiteX6507" fmla="*/ 6904039 w 9045577"/>
              <a:gd name="connsiteY6507" fmla="*/ 1633538 h 4510089"/>
              <a:gd name="connsiteX6508" fmla="*/ 6883401 w 9045577"/>
              <a:gd name="connsiteY6508" fmla="*/ 1610519 h 4510089"/>
              <a:gd name="connsiteX6509" fmla="*/ 6904039 w 9045577"/>
              <a:gd name="connsiteY6509" fmla="*/ 1587500 h 4510089"/>
              <a:gd name="connsiteX6510" fmla="*/ 6829426 w 9045577"/>
              <a:gd name="connsiteY6510" fmla="*/ 1587500 h 4510089"/>
              <a:gd name="connsiteX6511" fmla="*/ 6850064 w 9045577"/>
              <a:gd name="connsiteY6511" fmla="*/ 1610519 h 4510089"/>
              <a:gd name="connsiteX6512" fmla="*/ 6829426 w 9045577"/>
              <a:gd name="connsiteY6512" fmla="*/ 1633538 h 4510089"/>
              <a:gd name="connsiteX6513" fmla="*/ 6808788 w 9045577"/>
              <a:gd name="connsiteY6513" fmla="*/ 1610519 h 4510089"/>
              <a:gd name="connsiteX6514" fmla="*/ 6829426 w 9045577"/>
              <a:gd name="connsiteY6514" fmla="*/ 1587500 h 4510089"/>
              <a:gd name="connsiteX6515" fmla="*/ 5618163 w 9045577"/>
              <a:gd name="connsiteY6515" fmla="*/ 1587500 h 4510089"/>
              <a:gd name="connsiteX6516" fmla="*/ 5640388 w 9045577"/>
              <a:gd name="connsiteY6516" fmla="*/ 1610519 h 4510089"/>
              <a:gd name="connsiteX6517" fmla="*/ 5618163 w 9045577"/>
              <a:gd name="connsiteY6517" fmla="*/ 1633538 h 4510089"/>
              <a:gd name="connsiteX6518" fmla="*/ 5595938 w 9045577"/>
              <a:gd name="connsiteY6518" fmla="*/ 1610519 h 4510089"/>
              <a:gd name="connsiteX6519" fmla="*/ 5618163 w 9045577"/>
              <a:gd name="connsiteY6519" fmla="*/ 1587500 h 4510089"/>
              <a:gd name="connsiteX6520" fmla="*/ 5543550 w 9045577"/>
              <a:gd name="connsiteY6520" fmla="*/ 1587500 h 4510089"/>
              <a:gd name="connsiteX6521" fmla="*/ 5565775 w 9045577"/>
              <a:gd name="connsiteY6521" fmla="*/ 1610519 h 4510089"/>
              <a:gd name="connsiteX6522" fmla="*/ 5543550 w 9045577"/>
              <a:gd name="connsiteY6522" fmla="*/ 1633538 h 4510089"/>
              <a:gd name="connsiteX6523" fmla="*/ 5521325 w 9045577"/>
              <a:gd name="connsiteY6523" fmla="*/ 1610519 h 4510089"/>
              <a:gd name="connsiteX6524" fmla="*/ 5543550 w 9045577"/>
              <a:gd name="connsiteY6524" fmla="*/ 1587500 h 4510089"/>
              <a:gd name="connsiteX6525" fmla="*/ 5465763 w 9045577"/>
              <a:gd name="connsiteY6525" fmla="*/ 1587500 h 4510089"/>
              <a:gd name="connsiteX6526" fmla="*/ 5486401 w 9045577"/>
              <a:gd name="connsiteY6526" fmla="*/ 1610519 h 4510089"/>
              <a:gd name="connsiteX6527" fmla="*/ 5465763 w 9045577"/>
              <a:gd name="connsiteY6527" fmla="*/ 1633538 h 4510089"/>
              <a:gd name="connsiteX6528" fmla="*/ 5445125 w 9045577"/>
              <a:gd name="connsiteY6528" fmla="*/ 1610519 h 4510089"/>
              <a:gd name="connsiteX6529" fmla="*/ 5465763 w 9045577"/>
              <a:gd name="connsiteY6529" fmla="*/ 1587500 h 4510089"/>
              <a:gd name="connsiteX6530" fmla="*/ 5391151 w 9045577"/>
              <a:gd name="connsiteY6530" fmla="*/ 1587500 h 4510089"/>
              <a:gd name="connsiteX6531" fmla="*/ 5411789 w 9045577"/>
              <a:gd name="connsiteY6531" fmla="*/ 1610519 h 4510089"/>
              <a:gd name="connsiteX6532" fmla="*/ 5391151 w 9045577"/>
              <a:gd name="connsiteY6532" fmla="*/ 1633538 h 4510089"/>
              <a:gd name="connsiteX6533" fmla="*/ 5370513 w 9045577"/>
              <a:gd name="connsiteY6533" fmla="*/ 1610519 h 4510089"/>
              <a:gd name="connsiteX6534" fmla="*/ 5391151 w 9045577"/>
              <a:gd name="connsiteY6534" fmla="*/ 1587500 h 4510089"/>
              <a:gd name="connsiteX6535" fmla="*/ 5316538 w 9045577"/>
              <a:gd name="connsiteY6535" fmla="*/ 1587500 h 4510089"/>
              <a:gd name="connsiteX6536" fmla="*/ 5337176 w 9045577"/>
              <a:gd name="connsiteY6536" fmla="*/ 1610519 h 4510089"/>
              <a:gd name="connsiteX6537" fmla="*/ 5316538 w 9045577"/>
              <a:gd name="connsiteY6537" fmla="*/ 1633538 h 4510089"/>
              <a:gd name="connsiteX6538" fmla="*/ 5295900 w 9045577"/>
              <a:gd name="connsiteY6538" fmla="*/ 1610519 h 4510089"/>
              <a:gd name="connsiteX6539" fmla="*/ 5316538 w 9045577"/>
              <a:gd name="connsiteY6539" fmla="*/ 1587500 h 4510089"/>
              <a:gd name="connsiteX6540" fmla="*/ 5241926 w 9045577"/>
              <a:gd name="connsiteY6540" fmla="*/ 1587500 h 4510089"/>
              <a:gd name="connsiteX6541" fmla="*/ 5262564 w 9045577"/>
              <a:gd name="connsiteY6541" fmla="*/ 1610519 h 4510089"/>
              <a:gd name="connsiteX6542" fmla="*/ 5241926 w 9045577"/>
              <a:gd name="connsiteY6542" fmla="*/ 1633538 h 4510089"/>
              <a:gd name="connsiteX6543" fmla="*/ 5221288 w 9045577"/>
              <a:gd name="connsiteY6543" fmla="*/ 1610519 h 4510089"/>
              <a:gd name="connsiteX6544" fmla="*/ 5241926 w 9045577"/>
              <a:gd name="connsiteY6544" fmla="*/ 1587500 h 4510089"/>
              <a:gd name="connsiteX6545" fmla="*/ 5164138 w 9045577"/>
              <a:gd name="connsiteY6545" fmla="*/ 1587500 h 4510089"/>
              <a:gd name="connsiteX6546" fmla="*/ 5186363 w 9045577"/>
              <a:gd name="connsiteY6546" fmla="*/ 1610519 h 4510089"/>
              <a:gd name="connsiteX6547" fmla="*/ 5164138 w 9045577"/>
              <a:gd name="connsiteY6547" fmla="*/ 1633538 h 4510089"/>
              <a:gd name="connsiteX6548" fmla="*/ 5141913 w 9045577"/>
              <a:gd name="connsiteY6548" fmla="*/ 1610519 h 4510089"/>
              <a:gd name="connsiteX6549" fmla="*/ 5164138 w 9045577"/>
              <a:gd name="connsiteY6549" fmla="*/ 1587500 h 4510089"/>
              <a:gd name="connsiteX6550" fmla="*/ 5089525 w 9045577"/>
              <a:gd name="connsiteY6550" fmla="*/ 1587500 h 4510089"/>
              <a:gd name="connsiteX6551" fmla="*/ 5111750 w 9045577"/>
              <a:gd name="connsiteY6551" fmla="*/ 1610519 h 4510089"/>
              <a:gd name="connsiteX6552" fmla="*/ 5089525 w 9045577"/>
              <a:gd name="connsiteY6552" fmla="*/ 1633538 h 4510089"/>
              <a:gd name="connsiteX6553" fmla="*/ 5067300 w 9045577"/>
              <a:gd name="connsiteY6553" fmla="*/ 1610519 h 4510089"/>
              <a:gd name="connsiteX6554" fmla="*/ 5089525 w 9045577"/>
              <a:gd name="connsiteY6554" fmla="*/ 1587500 h 4510089"/>
              <a:gd name="connsiteX6555" fmla="*/ 5014119 w 9045577"/>
              <a:gd name="connsiteY6555" fmla="*/ 1587500 h 4510089"/>
              <a:gd name="connsiteX6556" fmla="*/ 5037138 w 9045577"/>
              <a:gd name="connsiteY6556" fmla="*/ 1610519 h 4510089"/>
              <a:gd name="connsiteX6557" fmla="*/ 5014119 w 9045577"/>
              <a:gd name="connsiteY6557" fmla="*/ 1633538 h 4510089"/>
              <a:gd name="connsiteX6558" fmla="*/ 4991100 w 9045577"/>
              <a:gd name="connsiteY6558" fmla="*/ 1610519 h 4510089"/>
              <a:gd name="connsiteX6559" fmla="*/ 5014119 w 9045577"/>
              <a:gd name="connsiteY6559" fmla="*/ 1587500 h 4510089"/>
              <a:gd name="connsiteX6560" fmla="*/ 4937126 w 9045577"/>
              <a:gd name="connsiteY6560" fmla="*/ 1587500 h 4510089"/>
              <a:gd name="connsiteX6561" fmla="*/ 4957764 w 9045577"/>
              <a:gd name="connsiteY6561" fmla="*/ 1610519 h 4510089"/>
              <a:gd name="connsiteX6562" fmla="*/ 4937126 w 9045577"/>
              <a:gd name="connsiteY6562" fmla="*/ 1633538 h 4510089"/>
              <a:gd name="connsiteX6563" fmla="*/ 4916488 w 9045577"/>
              <a:gd name="connsiteY6563" fmla="*/ 1610519 h 4510089"/>
              <a:gd name="connsiteX6564" fmla="*/ 4937126 w 9045577"/>
              <a:gd name="connsiteY6564" fmla="*/ 1587500 h 4510089"/>
              <a:gd name="connsiteX6565" fmla="*/ 4862513 w 9045577"/>
              <a:gd name="connsiteY6565" fmla="*/ 1587500 h 4510089"/>
              <a:gd name="connsiteX6566" fmla="*/ 4883151 w 9045577"/>
              <a:gd name="connsiteY6566" fmla="*/ 1610519 h 4510089"/>
              <a:gd name="connsiteX6567" fmla="*/ 4862513 w 9045577"/>
              <a:gd name="connsiteY6567" fmla="*/ 1633538 h 4510089"/>
              <a:gd name="connsiteX6568" fmla="*/ 4841875 w 9045577"/>
              <a:gd name="connsiteY6568" fmla="*/ 1610519 h 4510089"/>
              <a:gd name="connsiteX6569" fmla="*/ 4862513 w 9045577"/>
              <a:gd name="connsiteY6569" fmla="*/ 1587500 h 4510089"/>
              <a:gd name="connsiteX6570" fmla="*/ 4786313 w 9045577"/>
              <a:gd name="connsiteY6570" fmla="*/ 1587500 h 4510089"/>
              <a:gd name="connsiteX6571" fmla="*/ 4806951 w 9045577"/>
              <a:gd name="connsiteY6571" fmla="*/ 1610519 h 4510089"/>
              <a:gd name="connsiteX6572" fmla="*/ 4786313 w 9045577"/>
              <a:gd name="connsiteY6572" fmla="*/ 1633538 h 4510089"/>
              <a:gd name="connsiteX6573" fmla="*/ 4765675 w 9045577"/>
              <a:gd name="connsiteY6573" fmla="*/ 1610519 h 4510089"/>
              <a:gd name="connsiteX6574" fmla="*/ 4786313 w 9045577"/>
              <a:gd name="connsiteY6574" fmla="*/ 1587500 h 4510089"/>
              <a:gd name="connsiteX6575" fmla="*/ 4710113 w 9045577"/>
              <a:gd name="connsiteY6575" fmla="*/ 1587500 h 4510089"/>
              <a:gd name="connsiteX6576" fmla="*/ 4732338 w 9045577"/>
              <a:gd name="connsiteY6576" fmla="*/ 1610519 h 4510089"/>
              <a:gd name="connsiteX6577" fmla="*/ 4710113 w 9045577"/>
              <a:gd name="connsiteY6577" fmla="*/ 1633538 h 4510089"/>
              <a:gd name="connsiteX6578" fmla="*/ 4687888 w 9045577"/>
              <a:gd name="connsiteY6578" fmla="*/ 1610519 h 4510089"/>
              <a:gd name="connsiteX6579" fmla="*/ 4710113 w 9045577"/>
              <a:gd name="connsiteY6579" fmla="*/ 1587500 h 4510089"/>
              <a:gd name="connsiteX6580" fmla="*/ 4635500 w 9045577"/>
              <a:gd name="connsiteY6580" fmla="*/ 1587500 h 4510089"/>
              <a:gd name="connsiteX6581" fmla="*/ 4657725 w 9045577"/>
              <a:gd name="connsiteY6581" fmla="*/ 1610519 h 4510089"/>
              <a:gd name="connsiteX6582" fmla="*/ 4635500 w 9045577"/>
              <a:gd name="connsiteY6582" fmla="*/ 1633538 h 4510089"/>
              <a:gd name="connsiteX6583" fmla="*/ 4613275 w 9045577"/>
              <a:gd name="connsiteY6583" fmla="*/ 1610519 h 4510089"/>
              <a:gd name="connsiteX6584" fmla="*/ 4635500 w 9045577"/>
              <a:gd name="connsiteY6584" fmla="*/ 1587500 h 4510089"/>
              <a:gd name="connsiteX6585" fmla="*/ 4560094 w 9045577"/>
              <a:gd name="connsiteY6585" fmla="*/ 1587500 h 4510089"/>
              <a:gd name="connsiteX6586" fmla="*/ 4583113 w 9045577"/>
              <a:gd name="connsiteY6586" fmla="*/ 1610519 h 4510089"/>
              <a:gd name="connsiteX6587" fmla="*/ 4560094 w 9045577"/>
              <a:gd name="connsiteY6587" fmla="*/ 1633538 h 4510089"/>
              <a:gd name="connsiteX6588" fmla="*/ 4537075 w 9045577"/>
              <a:gd name="connsiteY6588" fmla="*/ 1610519 h 4510089"/>
              <a:gd name="connsiteX6589" fmla="*/ 4560094 w 9045577"/>
              <a:gd name="connsiteY6589" fmla="*/ 1587500 h 4510089"/>
              <a:gd name="connsiteX6590" fmla="*/ 4483101 w 9045577"/>
              <a:gd name="connsiteY6590" fmla="*/ 1587500 h 4510089"/>
              <a:gd name="connsiteX6591" fmla="*/ 4503739 w 9045577"/>
              <a:gd name="connsiteY6591" fmla="*/ 1610519 h 4510089"/>
              <a:gd name="connsiteX6592" fmla="*/ 4483101 w 9045577"/>
              <a:gd name="connsiteY6592" fmla="*/ 1633538 h 4510089"/>
              <a:gd name="connsiteX6593" fmla="*/ 4462463 w 9045577"/>
              <a:gd name="connsiteY6593" fmla="*/ 1610519 h 4510089"/>
              <a:gd name="connsiteX6594" fmla="*/ 4483101 w 9045577"/>
              <a:gd name="connsiteY6594" fmla="*/ 1587500 h 4510089"/>
              <a:gd name="connsiteX6595" fmla="*/ 4408488 w 9045577"/>
              <a:gd name="connsiteY6595" fmla="*/ 1587500 h 4510089"/>
              <a:gd name="connsiteX6596" fmla="*/ 4429126 w 9045577"/>
              <a:gd name="connsiteY6596" fmla="*/ 1610519 h 4510089"/>
              <a:gd name="connsiteX6597" fmla="*/ 4408488 w 9045577"/>
              <a:gd name="connsiteY6597" fmla="*/ 1633538 h 4510089"/>
              <a:gd name="connsiteX6598" fmla="*/ 4387850 w 9045577"/>
              <a:gd name="connsiteY6598" fmla="*/ 1610519 h 4510089"/>
              <a:gd name="connsiteX6599" fmla="*/ 4408488 w 9045577"/>
              <a:gd name="connsiteY6599" fmla="*/ 1587500 h 4510089"/>
              <a:gd name="connsiteX6600" fmla="*/ 4332288 w 9045577"/>
              <a:gd name="connsiteY6600" fmla="*/ 1587500 h 4510089"/>
              <a:gd name="connsiteX6601" fmla="*/ 4352926 w 9045577"/>
              <a:gd name="connsiteY6601" fmla="*/ 1610519 h 4510089"/>
              <a:gd name="connsiteX6602" fmla="*/ 4332288 w 9045577"/>
              <a:gd name="connsiteY6602" fmla="*/ 1633538 h 4510089"/>
              <a:gd name="connsiteX6603" fmla="*/ 4311650 w 9045577"/>
              <a:gd name="connsiteY6603" fmla="*/ 1610519 h 4510089"/>
              <a:gd name="connsiteX6604" fmla="*/ 4332288 w 9045577"/>
              <a:gd name="connsiteY6604" fmla="*/ 1587500 h 4510089"/>
              <a:gd name="connsiteX6605" fmla="*/ 4257676 w 9045577"/>
              <a:gd name="connsiteY6605" fmla="*/ 1587500 h 4510089"/>
              <a:gd name="connsiteX6606" fmla="*/ 4278314 w 9045577"/>
              <a:gd name="connsiteY6606" fmla="*/ 1610519 h 4510089"/>
              <a:gd name="connsiteX6607" fmla="*/ 4257676 w 9045577"/>
              <a:gd name="connsiteY6607" fmla="*/ 1633538 h 4510089"/>
              <a:gd name="connsiteX6608" fmla="*/ 4237038 w 9045577"/>
              <a:gd name="connsiteY6608" fmla="*/ 1610519 h 4510089"/>
              <a:gd name="connsiteX6609" fmla="*/ 4257676 w 9045577"/>
              <a:gd name="connsiteY6609" fmla="*/ 1587500 h 4510089"/>
              <a:gd name="connsiteX6610" fmla="*/ 4180682 w 9045577"/>
              <a:gd name="connsiteY6610" fmla="*/ 1587500 h 4510089"/>
              <a:gd name="connsiteX6611" fmla="*/ 4203701 w 9045577"/>
              <a:gd name="connsiteY6611" fmla="*/ 1610519 h 4510089"/>
              <a:gd name="connsiteX6612" fmla="*/ 4180682 w 9045577"/>
              <a:gd name="connsiteY6612" fmla="*/ 1633538 h 4510089"/>
              <a:gd name="connsiteX6613" fmla="*/ 4157663 w 9045577"/>
              <a:gd name="connsiteY6613" fmla="*/ 1610519 h 4510089"/>
              <a:gd name="connsiteX6614" fmla="*/ 4180682 w 9045577"/>
              <a:gd name="connsiteY6614" fmla="*/ 1587500 h 4510089"/>
              <a:gd name="connsiteX6615" fmla="*/ 4106069 w 9045577"/>
              <a:gd name="connsiteY6615" fmla="*/ 1587500 h 4510089"/>
              <a:gd name="connsiteX6616" fmla="*/ 4129088 w 9045577"/>
              <a:gd name="connsiteY6616" fmla="*/ 1610519 h 4510089"/>
              <a:gd name="connsiteX6617" fmla="*/ 4106069 w 9045577"/>
              <a:gd name="connsiteY6617" fmla="*/ 1633538 h 4510089"/>
              <a:gd name="connsiteX6618" fmla="*/ 4083050 w 9045577"/>
              <a:gd name="connsiteY6618" fmla="*/ 1610519 h 4510089"/>
              <a:gd name="connsiteX6619" fmla="*/ 4106069 w 9045577"/>
              <a:gd name="connsiteY6619" fmla="*/ 1587500 h 4510089"/>
              <a:gd name="connsiteX6620" fmla="*/ 7889876 w 9045577"/>
              <a:gd name="connsiteY6620" fmla="*/ 1512888 h 4510089"/>
              <a:gd name="connsiteX6621" fmla="*/ 7912101 w 9045577"/>
              <a:gd name="connsiteY6621" fmla="*/ 1535907 h 4510089"/>
              <a:gd name="connsiteX6622" fmla="*/ 7889876 w 9045577"/>
              <a:gd name="connsiteY6622" fmla="*/ 1558926 h 4510089"/>
              <a:gd name="connsiteX6623" fmla="*/ 7867651 w 9045577"/>
              <a:gd name="connsiteY6623" fmla="*/ 1535907 h 4510089"/>
              <a:gd name="connsiteX6624" fmla="*/ 7889876 w 9045577"/>
              <a:gd name="connsiteY6624" fmla="*/ 1512888 h 4510089"/>
              <a:gd name="connsiteX6625" fmla="*/ 7812089 w 9045577"/>
              <a:gd name="connsiteY6625" fmla="*/ 1512888 h 4510089"/>
              <a:gd name="connsiteX6626" fmla="*/ 7832727 w 9045577"/>
              <a:gd name="connsiteY6626" fmla="*/ 1535907 h 4510089"/>
              <a:gd name="connsiteX6627" fmla="*/ 7812089 w 9045577"/>
              <a:gd name="connsiteY6627" fmla="*/ 1558926 h 4510089"/>
              <a:gd name="connsiteX6628" fmla="*/ 7791451 w 9045577"/>
              <a:gd name="connsiteY6628" fmla="*/ 1535907 h 4510089"/>
              <a:gd name="connsiteX6629" fmla="*/ 7812089 w 9045577"/>
              <a:gd name="connsiteY6629" fmla="*/ 1512888 h 4510089"/>
              <a:gd name="connsiteX6630" fmla="*/ 7737476 w 9045577"/>
              <a:gd name="connsiteY6630" fmla="*/ 1512888 h 4510089"/>
              <a:gd name="connsiteX6631" fmla="*/ 7758114 w 9045577"/>
              <a:gd name="connsiteY6631" fmla="*/ 1535907 h 4510089"/>
              <a:gd name="connsiteX6632" fmla="*/ 7737476 w 9045577"/>
              <a:gd name="connsiteY6632" fmla="*/ 1558926 h 4510089"/>
              <a:gd name="connsiteX6633" fmla="*/ 7716838 w 9045577"/>
              <a:gd name="connsiteY6633" fmla="*/ 1535907 h 4510089"/>
              <a:gd name="connsiteX6634" fmla="*/ 7737476 w 9045577"/>
              <a:gd name="connsiteY6634" fmla="*/ 1512888 h 4510089"/>
              <a:gd name="connsiteX6635" fmla="*/ 7662864 w 9045577"/>
              <a:gd name="connsiteY6635" fmla="*/ 1512888 h 4510089"/>
              <a:gd name="connsiteX6636" fmla="*/ 7683502 w 9045577"/>
              <a:gd name="connsiteY6636" fmla="*/ 1535907 h 4510089"/>
              <a:gd name="connsiteX6637" fmla="*/ 7662864 w 9045577"/>
              <a:gd name="connsiteY6637" fmla="*/ 1558926 h 4510089"/>
              <a:gd name="connsiteX6638" fmla="*/ 7642226 w 9045577"/>
              <a:gd name="connsiteY6638" fmla="*/ 1535907 h 4510089"/>
              <a:gd name="connsiteX6639" fmla="*/ 7662864 w 9045577"/>
              <a:gd name="connsiteY6639" fmla="*/ 1512888 h 4510089"/>
              <a:gd name="connsiteX6640" fmla="*/ 7586664 w 9045577"/>
              <a:gd name="connsiteY6640" fmla="*/ 1512888 h 4510089"/>
              <a:gd name="connsiteX6641" fmla="*/ 7607302 w 9045577"/>
              <a:gd name="connsiteY6641" fmla="*/ 1535907 h 4510089"/>
              <a:gd name="connsiteX6642" fmla="*/ 7586664 w 9045577"/>
              <a:gd name="connsiteY6642" fmla="*/ 1558926 h 4510089"/>
              <a:gd name="connsiteX6643" fmla="*/ 7566026 w 9045577"/>
              <a:gd name="connsiteY6643" fmla="*/ 1535907 h 4510089"/>
              <a:gd name="connsiteX6644" fmla="*/ 7586664 w 9045577"/>
              <a:gd name="connsiteY6644" fmla="*/ 1512888 h 4510089"/>
              <a:gd name="connsiteX6645" fmla="*/ 7510463 w 9045577"/>
              <a:gd name="connsiteY6645" fmla="*/ 1512888 h 4510089"/>
              <a:gd name="connsiteX6646" fmla="*/ 7532688 w 9045577"/>
              <a:gd name="connsiteY6646" fmla="*/ 1535907 h 4510089"/>
              <a:gd name="connsiteX6647" fmla="*/ 7510463 w 9045577"/>
              <a:gd name="connsiteY6647" fmla="*/ 1558926 h 4510089"/>
              <a:gd name="connsiteX6648" fmla="*/ 7488238 w 9045577"/>
              <a:gd name="connsiteY6648" fmla="*/ 1535907 h 4510089"/>
              <a:gd name="connsiteX6649" fmla="*/ 7510463 w 9045577"/>
              <a:gd name="connsiteY6649" fmla="*/ 1512888 h 4510089"/>
              <a:gd name="connsiteX6650" fmla="*/ 7435057 w 9045577"/>
              <a:gd name="connsiteY6650" fmla="*/ 1512888 h 4510089"/>
              <a:gd name="connsiteX6651" fmla="*/ 7458076 w 9045577"/>
              <a:gd name="connsiteY6651" fmla="*/ 1535907 h 4510089"/>
              <a:gd name="connsiteX6652" fmla="*/ 7435057 w 9045577"/>
              <a:gd name="connsiteY6652" fmla="*/ 1558926 h 4510089"/>
              <a:gd name="connsiteX6653" fmla="*/ 7412038 w 9045577"/>
              <a:gd name="connsiteY6653" fmla="*/ 1535907 h 4510089"/>
              <a:gd name="connsiteX6654" fmla="*/ 7435057 w 9045577"/>
              <a:gd name="connsiteY6654" fmla="*/ 1512888 h 4510089"/>
              <a:gd name="connsiteX6655" fmla="*/ 7358064 w 9045577"/>
              <a:gd name="connsiteY6655" fmla="*/ 1512888 h 4510089"/>
              <a:gd name="connsiteX6656" fmla="*/ 7378702 w 9045577"/>
              <a:gd name="connsiteY6656" fmla="*/ 1535907 h 4510089"/>
              <a:gd name="connsiteX6657" fmla="*/ 7358064 w 9045577"/>
              <a:gd name="connsiteY6657" fmla="*/ 1558926 h 4510089"/>
              <a:gd name="connsiteX6658" fmla="*/ 7337426 w 9045577"/>
              <a:gd name="connsiteY6658" fmla="*/ 1535907 h 4510089"/>
              <a:gd name="connsiteX6659" fmla="*/ 7358064 w 9045577"/>
              <a:gd name="connsiteY6659" fmla="*/ 1512888 h 4510089"/>
              <a:gd name="connsiteX6660" fmla="*/ 7283451 w 9045577"/>
              <a:gd name="connsiteY6660" fmla="*/ 1512888 h 4510089"/>
              <a:gd name="connsiteX6661" fmla="*/ 7304089 w 9045577"/>
              <a:gd name="connsiteY6661" fmla="*/ 1535907 h 4510089"/>
              <a:gd name="connsiteX6662" fmla="*/ 7283451 w 9045577"/>
              <a:gd name="connsiteY6662" fmla="*/ 1558926 h 4510089"/>
              <a:gd name="connsiteX6663" fmla="*/ 7262813 w 9045577"/>
              <a:gd name="connsiteY6663" fmla="*/ 1535907 h 4510089"/>
              <a:gd name="connsiteX6664" fmla="*/ 7283451 w 9045577"/>
              <a:gd name="connsiteY6664" fmla="*/ 1512888 h 4510089"/>
              <a:gd name="connsiteX6665" fmla="*/ 7208839 w 9045577"/>
              <a:gd name="connsiteY6665" fmla="*/ 1512888 h 4510089"/>
              <a:gd name="connsiteX6666" fmla="*/ 7229477 w 9045577"/>
              <a:gd name="connsiteY6666" fmla="*/ 1535907 h 4510089"/>
              <a:gd name="connsiteX6667" fmla="*/ 7208839 w 9045577"/>
              <a:gd name="connsiteY6667" fmla="*/ 1558926 h 4510089"/>
              <a:gd name="connsiteX6668" fmla="*/ 7188201 w 9045577"/>
              <a:gd name="connsiteY6668" fmla="*/ 1535907 h 4510089"/>
              <a:gd name="connsiteX6669" fmla="*/ 7208839 w 9045577"/>
              <a:gd name="connsiteY6669" fmla="*/ 1512888 h 4510089"/>
              <a:gd name="connsiteX6670" fmla="*/ 7132639 w 9045577"/>
              <a:gd name="connsiteY6670" fmla="*/ 1512888 h 4510089"/>
              <a:gd name="connsiteX6671" fmla="*/ 7153277 w 9045577"/>
              <a:gd name="connsiteY6671" fmla="*/ 1535907 h 4510089"/>
              <a:gd name="connsiteX6672" fmla="*/ 7132639 w 9045577"/>
              <a:gd name="connsiteY6672" fmla="*/ 1558926 h 4510089"/>
              <a:gd name="connsiteX6673" fmla="*/ 7112001 w 9045577"/>
              <a:gd name="connsiteY6673" fmla="*/ 1535907 h 4510089"/>
              <a:gd name="connsiteX6674" fmla="*/ 7132639 w 9045577"/>
              <a:gd name="connsiteY6674" fmla="*/ 1512888 h 4510089"/>
              <a:gd name="connsiteX6675" fmla="*/ 7056438 w 9045577"/>
              <a:gd name="connsiteY6675" fmla="*/ 1512888 h 4510089"/>
              <a:gd name="connsiteX6676" fmla="*/ 7078663 w 9045577"/>
              <a:gd name="connsiteY6676" fmla="*/ 1535907 h 4510089"/>
              <a:gd name="connsiteX6677" fmla="*/ 7056438 w 9045577"/>
              <a:gd name="connsiteY6677" fmla="*/ 1558926 h 4510089"/>
              <a:gd name="connsiteX6678" fmla="*/ 7034213 w 9045577"/>
              <a:gd name="connsiteY6678" fmla="*/ 1535907 h 4510089"/>
              <a:gd name="connsiteX6679" fmla="*/ 7056438 w 9045577"/>
              <a:gd name="connsiteY6679" fmla="*/ 1512888 h 4510089"/>
              <a:gd name="connsiteX6680" fmla="*/ 6981032 w 9045577"/>
              <a:gd name="connsiteY6680" fmla="*/ 1512888 h 4510089"/>
              <a:gd name="connsiteX6681" fmla="*/ 7004051 w 9045577"/>
              <a:gd name="connsiteY6681" fmla="*/ 1535907 h 4510089"/>
              <a:gd name="connsiteX6682" fmla="*/ 6981032 w 9045577"/>
              <a:gd name="connsiteY6682" fmla="*/ 1558926 h 4510089"/>
              <a:gd name="connsiteX6683" fmla="*/ 6958013 w 9045577"/>
              <a:gd name="connsiteY6683" fmla="*/ 1535907 h 4510089"/>
              <a:gd name="connsiteX6684" fmla="*/ 6981032 w 9045577"/>
              <a:gd name="connsiteY6684" fmla="*/ 1512888 h 4510089"/>
              <a:gd name="connsiteX6685" fmla="*/ 6904039 w 9045577"/>
              <a:gd name="connsiteY6685" fmla="*/ 1512888 h 4510089"/>
              <a:gd name="connsiteX6686" fmla="*/ 6924677 w 9045577"/>
              <a:gd name="connsiteY6686" fmla="*/ 1535907 h 4510089"/>
              <a:gd name="connsiteX6687" fmla="*/ 6904039 w 9045577"/>
              <a:gd name="connsiteY6687" fmla="*/ 1558926 h 4510089"/>
              <a:gd name="connsiteX6688" fmla="*/ 6883401 w 9045577"/>
              <a:gd name="connsiteY6688" fmla="*/ 1535907 h 4510089"/>
              <a:gd name="connsiteX6689" fmla="*/ 6904039 w 9045577"/>
              <a:gd name="connsiteY6689" fmla="*/ 1512888 h 4510089"/>
              <a:gd name="connsiteX6690" fmla="*/ 6829426 w 9045577"/>
              <a:gd name="connsiteY6690" fmla="*/ 1512888 h 4510089"/>
              <a:gd name="connsiteX6691" fmla="*/ 6850064 w 9045577"/>
              <a:gd name="connsiteY6691" fmla="*/ 1535907 h 4510089"/>
              <a:gd name="connsiteX6692" fmla="*/ 6829426 w 9045577"/>
              <a:gd name="connsiteY6692" fmla="*/ 1558926 h 4510089"/>
              <a:gd name="connsiteX6693" fmla="*/ 6808788 w 9045577"/>
              <a:gd name="connsiteY6693" fmla="*/ 1535907 h 4510089"/>
              <a:gd name="connsiteX6694" fmla="*/ 6829426 w 9045577"/>
              <a:gd name="connsiteY6694" fmla="*/ 1512888 h 4510089"/>
              <a:gd name="connsiteX6695" fmla="*/ 6753226 w 9045577"/>
              <a:gd name="connsiteY6695" fmla="*/ 1512888 h 4510089"/>
              <a:gd name="connsiteX6696" fmla="*/ 6773864 w 9045577"/>
              <a:gd name="connsiteY6696" fmla="*/ 1535907 h 4510089"/>
              <a:gd name="connsiteX6697" fmla="*/ 6753226 w 9045577"/>
              <a:gd name="connsiteY6697" fmla="*/ 1558926 h 4510089"/>
              <a:gd name="connsiteX6698" fmla="*/ 6732588 w 9045577"/>
              <a:gd name="connsiteY6698" fmla="*/ 1535907 h 4510089"/>
              <a:gd name="connsiteX6699" fmla="*/ 6753226 w 9045577"/>
              <a:gd name="connsiteY6699" fmla="*/ 1512888 h 4510089"/>
              <a:gd name="connsiteX6700" fmla="*/ 6678613 w 9045577"/>
              <a:gd name="connsiteY6700" fmla="*/ 1512888 h 4510089"/>
              <a:gd name="connsiteX6701" fmla="*/ 6699251 w 9045577"/>
              <a:gd name="connsiteY6701" fmla="*/ 1535907 h 4510089"/>
              <a:gd name="connsiteX6702" fmla="*/ 6678613 w 9045577"/>
              <a:gd name="connsiteY6702" fmla="*/ 1558926 h 4510089"/>
              <a:gd name="connsiteX6703" fmla="*/ 6657975 w 9045577"/>
              <a:gd name="connsiteY6703" fmla="*/ 1535907 h 4510089"/>
              <a:gd name="connsiteX6704" fmla="*/ 6678613 w 9045577"/>
              <a:gd name="connsiteY6704" fmla="*/ 1512888 h 4510089"/>
              <a:gd name="connsiteX6705" fmla="*/ 6602413 w 9045577"/>
              <a:gd name="connsiteY6705" fmla="*/ 1512888 h 4510089"/>
              <a:gd name="connsiteX6706" fmla="*/ 6624638 w 9045577"/>
              <a:gd name="connsiteY6706" fmla="*/ 1535907 h 4510089"/>
              <a:gd name="connsiteX6707" fmla="*/ 6602413 w 9045577"/>
              <a:gd name="connsiteY6707" fmla="*/ 1558926 h 4510089"/>
              <a:gd name="connsiteX6708" fmla="*/ 6580188 w 9045577"/>
              <a:gd name="connsiteY6708" fmla="*/ 1535907 h 4510089"/>
              <a:gd name="connsiteX6709" fmla="*/ 6602413 w 9045577"/>
              <a:gd name="connsiteY6709" fmla="*/ 1512888 h 4510089"/>
              <a:gd name="connsiteX6710" fmla="*/ 6527007 w 9045577"/>
              <a:gd name="connsiteY6710" fmla="*/ 1512888 h 4510089"/>
              <a:gd name="connsiteX6711" fmla="*/ 6550026 w 9045577"/>
              <a:gd name="connsiteY6711" fmla="*/ 1535907 h 4510089"/>
              <a:gd name="connsiteX6712" fmla="*/ 6527007 w 9045577"/>
              <a:gd name="connsiteY6712" fmla="*/ 1558926 h 4510089"/>
              <a:gd name="connsiteX6713" fmla="*/ 6503988 w 9045577"/>
              <a:gd name="connsiteY6713" fmla="*/ 1535907 h 4510089"/>
              <a:gd name="connsiteX6714" fmla="*/ 6527007 w 9045577"/>
              <a:gd name="connsiteY6714" fmla="*/ 1512888 h 4510089"/>
              <a:gd name="connsiteX6715" fmla="*/ 6451600 w 9045577"/>
              <a:gd name="connsiteY6715" fmla="*/ 1512888 h 4510089"/>
              <a:gd name="connsiteX6716" fmla="*/ 6473825 w 9045577"/>
              <a:gd name="connsiteY6716" fmla="*/ 1535907 h 4510089"/>
              <a:gd name="connsiteX6717" fmla="*/ 6451600 w 9045577"/>
              <a:gd name="connsiteY6717" fmla="*/ 1558926 h 4510089"/>
              <a:gd name="connsiteX6718" fmla="*/ 6429375 w 9045577"/>
              <a:gd name="connsiteY6718" fmla="*/ 1535907 h 4510089"/>
              <a:gd name="connsiteX6719" fmla="*/ 6451600 w 9045577"/>
              <a:gd name="connsiteY6719" fmla="*/ 1512888 h 4510089"/>
              <a:gd name="connsiteX6720" fmla="*/ 6375401 w 9045577"/>
              <a:gd name="connsiteY6720" fmla="*/ 1512888 h 4510089"/>
              <a:gd name="connsiteX6721" fmla="*/ 6396039 w 9045577"/>
              <a:gd name="connsiteY6721" fmla="*/ 1535907 h 4510089"/>
              <a:gd name="connsiteX6722" fmla="*/ 6375401 w 9045577"/>
              <a:gd name="connsiteY6722" fmla="*/ 1558926 h 4510089"/>
              <a:gd name="connsiteX6723" fmla="*/ 6354763 w 9045577"/>
              <a:gd name="connsiteY6723" fmla="*/ 1535907 h 4510089"/>
              <a:gd name="connsiteX6724" fmla="*/ 6375401 w 9045577"/>
              <a:gd name="connsiteY6724" fmla="*/ 1512888 h 4510089"/>
              <a:gd name="connsiteX6725" fmla="*/ 6299201 w 9045577"/>
              <a:gd name="connsiteY6725" fmla="*/ 1512888 h 4510089"/>
              <a:gd name="connsiteX6726" fmla="*/ 6319839 w 9045577"/>
              <a:gd name="connsiteY6726" fmla="*/ 1535907 h 4510089"/>
              <a:gd name="connsiteX6727" fmla="*/ 6299201 w 9045577"/>
              <a:gd name="connsiteY6727" fmla="*/ 1558926 h 4510089"/>
              <a:gd name="connsiteX6728" fmla="*/ 6278563 w 9045577"/>
              <a:gd name="connsiteY6728" fmla="*/ 1535907 h 4510089"/>
              <a:gd name="connsiteX6729" fmla="*/ 6299201 w 9045577"/>
              <a:gd name="connsiteY6729" fmla="*/ 1512888 h 4510089"/>
              <a:gd name="connsiteX6730" fmla="*/ 6224588 w 9045577"/>
              <a:gd name="connsiteY6730" fmla="*/ 1512888 h 4510089"/>
              <a:gd name="connsiteX6731" fmla="*/ 6245226 w 9045577"/>
              <a:gd name="connsiteY6731" fmla="*/ 1535907 h 4510089"/>
              <a:gd name="connsiteX6732" fmla="*/ 6224588 w 9045577"/>
              <a:gd name="connsiteY6732" fmla="*/ 1558926 h 4510089"/>
              <a:gd name="connsiteX6733" fmla="*/ 6203950 w 9045577"/>
              <a:gd name="connsiteY6733" fmla="*/ 1535907 h 4510089"/>
              <a:gd name="connsiteX6734" fmla="*/ 6224588 w 9045577"/>
              <a:gd name="connsiteY6734" fmla="*/ 1512888 h 4510089"/>
              <a:gd name="connsiteX6735" fmla="*/ 6149976 w 9045577"/>
              <a:gd name="connsiteY6735" fmla="*/ 1512888 h 4510089"/>
              <a:gd name="connsiteX6736" fmla="*/ 6170614 w 9045577"/>
              <a:gd name="connsiteY6736" fmla="*/ 1535907 h 4510089"/>
              <a:gd name="connsiteX6737" fmla="*/ 6149976 w 9045577"/>
              <a:gd name="connsiteY6737" fmla="*/ 1558926 h 4510089"/>
              <a:gd name="connsiteX6738" fmla="*/ 6129338 w 9045577"/>
              <a:gd name="connsiteY6738" fmla="*/ 1535907 h 4510089"/>
              <a:gd name="connsiteX6739" fmla="*/ 6149976 w 9045577"/>
              <a:gd name="connsiteY6739" fmla="*/ 1512888 h 4510089"/>
              <a:gd name="connsiteX6740" fmla="*/ 6072982 w 9045577"/>
              <a:gd name="connsiteY6740" fmla="*/ 1512888 h 4510089"/>
              <a:gd name="connsiteX6741" fmla="*/ 6096001 w 9045577"/>
              <a:gd name="connsiteY6741" fmla="*/ 1535907 h 4510089"/>
              <a:gd name="connsiteX6742" fmla="*/ 6072982 w 9045577"/>
              <a:gd name="connsiteY6742" fmla="*/ 1558926 h 4510089"/>
              <a:gd name="connsiteX6743" fmla="*/ 6049963 w 9045577"/>
              <a:gd name="connsiteY6743" fmla="*/ 1535907 h 4510089"/>
              <a:gd name="connsiteX6744" fmla="*/ 6072982 w 9045577"/>
              <a:gd name="connsiteY6744" fmla="*/ 1512888 h 4510089"/>
              <a:gd name="connsiteX6745" fmla="*/ 5997575 w 9045577"/>
              <a:gd name="connsiteY6745" fmla="*/ 1512888 h 4510089"/>
              <a:gd name="connsiteX6746" fmla="*/ 6019800 w 9045577"/>
              <a:gd name="connsiteY6746" fmla="*/ 1535907 h 4510089"/>
              <a:gd name="connsiteX6747" fmla="*/ 5997575 w 9045577"/>
              <a:gd name="connsiteY6747" fmla="*/ 1558926 h 4510089"/>
              <a:gd name="connsiteX6748" fmla="*/ 5975350 w 9045577"/>
              <a:gd name="connsiteY6748" fmla="*/ 1535907 h 4510089"/>
              <a:gd name="connsiteX6749" fmla="*/ 5997575 w 9045577"/>
              <a:gd name="connsiteY6749" fmla="*/ 1512888 h 4510089"/>
              <a:gd name="connsiteX6750" fmla="*/ 5921376 w 9045577"/>
              <a:gd name="connsiteY6750" fmla="*/ 1512888 h 4510089"/>
              <a:gd name="connsiteX6751" fmla="*/ 5942014 w 9045577"/>
              <a:gd name="connsiteY6751" fmla="*/ 1535907 h 4510089"/>
              <a:gd name="connsiteX6752" fmla="*/ 5921376 w 9045577"/>
              <a:gd name="connsiteY6752" fmla="*/ 1558926 h 4510089"/>
              <a:gd name="connsiteX6753" fmla="*/ 5900738 w 9045577"/>
              <a:gd name="connsiteY6753" fmla="*/ 1535907 h 4510089"/>
              <a:gd name="connsiteX6754" fmla="*/ 5921376 w 9045577"/>
              <a:gd name="connsiteY6754" fmla="*/ 1512888 h 4510089"/>
              <a:gd name="connsiteX6755" fmla="*/ 5845176 w 9045577"/>
              <a:gd name="connsiteY6755" fmla="*/ 1512888 h 4510089"/>
              <a:gd name="connsiteX6756" fmla="*/ 5865814 w 9045577"/>
              <a:gd name="connsiteY6756" fmla="*/ 1535907 h 4510089"/>
              <a:gd name="connsiteX6757" fmla="*/ 5845176 w 9045577"/>
              <a:gd name="connsiteY6757" fmla="*/ 1558926 h 4510089"/>
              <a:gd name="connsiteX6758" fmla="*/ 5824538 w 9045577"/>
              <a:gd name="connsiteY6758" fmla="*/ 1535907 h 4510089"/>
              <a:gd name="connsiteX6759" fmla="*/ 5845176 w 9045577"/>
              <a:gd name="connsiteY6759" fmla="*/ 1512888 h 4510089"/>
              <a:gd name="connsiteX6760" fmla="*/ 5770563 w 9045577"/>
              <a:gd name="connsiteY6760" fmla="*/ 1512888 h 4510089"/>
              <a:gd name="connsiteX6761" fmla="*/ 5791201 w 9045577"/>
              <a:gd name="connsiteY6761" fmla="*/ 1535907 h 4510089"/>
              <a:gd name="connsiteX6762" fmla="*/ 5770563 w 9045577"/>
              <a:gd name="connsiteY6762" fmla="*/ 1558926 h 4510089"/>
              <a:gd name="connsiteX6763" fmla="*/ 5749925 w 9045577"/>
              <a:gd name="connsiteY6763" fmla="*/ 1535907 h 4510089"/>
              <a:gd name="connsiteX6764" fmla="*/ 5770563 w 9045577"/>
              <a:gd name="connsiteY6764" fmla="*/ 1512888 h 4510089"/>
              <a:gd name="connsiteX6765" fmla="*/ 5695951 w 9045577"/>
              <a:gd name="connsiteY6765" fmla="*/ 1512888 h 4510089"/>
              <a:gd name="connsiteX6766" fmla="*/ 5716589 w 9045577"/>
              <a:gd name="connsiteY6766" fmla="*/ 1535907 h 4510089"/>
              <a:gd name="connsiteX6767" fmla="*/ 5695951 w 9045577"/>
              <a:gd name="connsiteY6767" fmla="*/ 1558926 h 4510089"/>
              <a:gd name="connsiteX6768" fmla="*/ 5675313 w 9045577"/>
              <a:gd name="connsiteY6768" fmla="*/ 1535907 h 4510089"/>
              <a:gd name="connsiteX6769" fmla="*/ 5695951 w 9045577"/>
              <a:gd name="connsiteY6769" fmla="*/ 1512888 h 4510089"/>
              <a:gd name="connsiteX6770" fmla="*/ 5618163 w 9045577"/>
              <a:gd name="connsiteY6770" fmla="*/ 1512888 h 4510089"/>
              <a:gd name="connsiteX6771" fmla="*/ 5640388 w 9045577"/>
              <a:gd name="connsiteY6771" fmla="*/ 1535907 h 4510089"/>
              <a:gd name="connsiteX6772" fmla="*/ 5618163 w 9045577"/>
              <a:gd name="connsiteY6772" fmla="*/ 1558926 h 4510089"/>
              <a:gd name="connsiteX6773" fmla="*/ 5595938 w 9045577"/>
              <a:gd name="connsiteY6773" fmla="*/ 1535907 h 4510089"/>
              <a:gd name="connsiteX6774" fmla="*/ 5618163 w 9045577"/>
              <a:gd name="connsiteY6774" fmla="*/ 1512888 h 4510089"/>
              <a:gd name="connsiteX6775" fmla="*/ 5543550 w 9045577"/>
              <a:gd name="connsiteY6775" fmla="*/ 1512888 h 4510089"/>
              <a:gd name="connsiteX6776" fmla="*/ 5565775 w 9045577"/>
              <a:gd name="connsiteY6776" fmla="*/ 1535907 h 4510089"/>
              <a:gd name="connsiteX6777" fmla="*/ 5543550 w 9045577"/>
              <a:gd name="connsiteY6777" fmla="*/ 1558926 h 4510089"/>
              <a:gd name="connsiteX6778" fmla="*/ 5521325 w 9045577"/>
              <a:gd name="connsiteY6778" fmla="*/ 1535907 h 4510089"/>
              <a:gd name="connsiteX6779" fmla="*/ 5543550 w 9045577"/>
              <a:gd name="connsiteY6779" fmla="*/ 1512888 h 4510089"/>
              <a:gd name="connsiteX6780" fmla="*/ 5465763 w 9045577"/>
              <a:gd name="connsiteY6780" fmla="*/ 1512888 h 4510089"/>
              <a:gd name="connsiteX6781" fmla="*/ 5486401 w 9045577"/>
              <a:gd name="connsiteY6781" fmla="*/ 1535907 h 4510089"/>
              <a:gd name="connsiteX6782" fmla="*/ 5465763 w 9045577"/>
              <a:gd name="connsiteY6782" fmla="*/ 1558926 h 4510089"/>
              <a:gd name="connsiteX6783" fmla="*/ 5445125 w 9045577"/>
              <a:gd name="connsiteY6783" fmla="*/ 1535907 h 4510089"/>
              <a:gd name="connsiteX6784" fmla="*/ 5465763 w 9045577"/>
              <a:gd name="connsiteY6784" fmla="*/ 1512888 h 4510089"/>
              <a:gd name="connsiteX6785" fmla="*/ 5391151 w 9045577"/>
              <a:gd name="connsiteY6785" fmla="*/ 1512888 h 4510089"/>
              <a:gd name="connsiteX6786" fmla="*/ 5411789 w 9045577"/>
              <a:gd name="connsiteY6786" fmla="*/ 1535907 h 4510089"/>
              <a:gd name="connsiteX6787" fmla="*/ 5391151 w 9045577"/>
              <a:gd name="connsiteY6787" fmla="*/ 1558926 h 4510089"/>
              <a:gd name="connsiteX6788" fmla="*/ 5370513 w 9045577"/>
              <a:gd name="connsiteY6788" fmla="*/ 1535907 h 4510089"/>
              <a:gd name="connsiteX6789" fmla="*/ 5391151 w 9045577"/>
              <a:gd name="connsiteY6789" fmla="*/ 1512888 h 4510089"/>
              <a:gd name="connsiteX6790" fmla="*/ 5316538 w 9045577"/>
              <a:gd name="connsiteY6790" fmla="*/ 1512888 h 4510089"/>
              <a:gd name="connsiteX6791" fmla="*/ 5337176 w 9045577"/>
              <a:gd name="connsiteY6791" fmla="*/ 1535907 h 4510089"/>
              <a:gd name="connsiteX6792" fmla="*/ 5316538 w 9045577"/>
              <a:gd name="connsiteY6792" fmla="*/ 1558926 h 4510089"/>
              <a:gd name="connsiteX6793" fmla="*/ 5295900 w 9045577"/>
              <a:gd name="connsiteY6793" fmla="*/ 1535907 h 4510089"/>
              <a:gd name="connsiteX6794" fmla="*/ 5316538 w 9045577"/>
              <a:gd name="connsiteY6794" fmla="*/ 1512888 h 4510089"/>
              <a:gd name="connsiteX6795" fmla="*/ 5241926 w 9045577"/>
              <a:gd name="connsiteY6795" fmla="*/ 1512888 h 4510089"/>
              <a:gd name="connsiteX6796" fmla="*/ 5262564 w 9045577"/>
              <a:gd name="connsiteY6796" fmla="*/ 1535907 h 4510089"/>
              <a:gd name="connsiteX6797" fmla="*/ 5241926 w 9045577"/>
              <a:gd name="connsiteY6797" fmla="*/ 1558926 h 4510089"/>
              <a:gd name="connsiteX6798" fmla="*/ 5221288 w 9045577"/>
              <a:gd name="connsiteY6798" fmla="*/ 1535907 h 4510089"/>
              <a:gd name="connsiteX6799" fmla="*/ 5241926 w 9045577"/>
              <a:gd name="connsiteY6799" fmla="*/ 1512888 h 4510089"/>
              <a:gd name="connsiteX6800" fmla="*/ 5164138 w 9045577"/>
              <a:gd name="connsiteY6800" fmla="*/ 1512888 h 4510089"/>
              <a:gd name="connsiteX6801" fmla="*/ 5186363 w 9045577"/>
              <a:gd name="connsiteY6801" fmla="*/ 1535907 h 4510089"/>
              <a:gd name="connsiteX6802" fmla="*/ 5164138 w 9045577"/>
              <a:gd name="connsiteY6802" fmla="*/ 1558926 h 4510089"/>
              <a:gd name="connsiteX6803" fmla="*/ 5141913 w 9045577"/>
              <a:gd name="connsiteY6803" fmla="*/ 1535907 h 4510089"/>
              <a:gd name="connsiteX6804" fmla="*/ 5164138 w 9045577"/>
              <a:gd name="connsiteY6804" fmla="*/ 1512888 h 4510089"/>
              <a:gd name="connsiteX6805" fmla="*/ 5089525 w 9045577"/>
              <a:gd name="connsiteY6805" fmla="*/ 1512888 h 4510089"/>
              <a:gd name="connsiteX6806" fmla="*/ 5111750 w 9045577"/>
              <a:gd name="connsiteY6806" fmla="*/ 1535907 h 4510089"/>
              <a:gd name="connsiteX6807" fmla="*/ 5089525 w 9045577"/>
              <a:gd name="connsiteY6807" fmla="*/ 1558926 h 4510089"/>
              <a:gd name="connsiteX6808" fmla="*/ 5067300 w 9045577"/>
              <a:gd name="connsiteY6808" fmla="*/ 1535907 h 4510089"/>
              <a:gd name="connsiteX6809" fmla="*/ 5089525 w 9045577"/>
              <a:gd name="connsiteY6809" fmla="*/ 1512888 h 4510089"/>
              <a:gd name="connsiteX6810" fmla="*/ 5014119 w 9045577"/>
              <a:gd name="connsiteY6810" fmla="*/ 1512888 h 4510089"/>
              <a:gd name="connsiteX6811" fmla="*/ 5037138 w 9045577"/>
              <a:gd name="connsiteY6811" fmla="*/ 1535907 h 4510089"/>
              <a:gd name="connsiteX6812" fmla="*/ 5014119 w 9045577"/>
              <a:gd name="connsiteY6812" fmla="*/ 1558926 h 4510089"/>
              <a:gd name="connsiteX6813" fmla="*/ 4991100 w 9045577"/>
              <a:gd name="connsiteY6813" fmla="*/ 1535907 h 4510089"/>
              <a:gd name="connsiteX6814" fmla="*/ 5014119 w 9045577"/>
              <a:gd name="connsiteY6814" fmla="*/ 1512888 h 4510089"/>
              <a:gd name="connsiteX6815" fmla="*/ 4937126 w 9045577"/>
              <a:gd name="connsiteY6815" fmla="*/ 1512888 h 4510089"/>
              <a:gd name="connsiteX6816" fmla="*/ 4957764 w 9045577"/>
              <a:gd name="connsiteY6816" fmla="*/ 1535907 h 4510089"/>
              <a:gd name="connsiteX6817" fmla="*/ 4937126 w 9045577"/>
              <a:gd name="connsiteY6817" fmla="*/ 1558926 h 4510089"/>
              <a:gd name="connsiteX6818" fmla="*/ 4916488 w 9045577"/>
              <a:gd name="connsiteY6818" fmla="*/ 1535907 h 4510089"/>
              <a:gd name="connsiteX6819" fmla="*/ 4937126 w 9045577"/>
              <a:gd name="connsiteY6819" fmla="*/ 1512888 h 4510089"/>
              <a:gd name="connsiteX6820" fmla="*/ 4862513 w 9045577"/>
              <a:gd name="connsiteY6820" fmla="*/ 1512888 h 4510089"/>
              <a:gd name="connsiteX6821" fmla="*/ 4883151 w 9045577"/>
              <a:gd name="connsiteY6821" fmla="*/ 1535907 h 4510089"/>
              <a:gd name="connsiteX6822" fmla="*/ 4862513 w 9045577"/>
              <a:gd name="connsiteY6822" fmla="*/ 1558926 h 4510089"/>
              <a:gd name="connsiteX6823" fmla="*/ 4841875 w 9045577"/>
              <a:gd name="connsiteY6823" fmla="*/ 1535907 h 4510089"/>
              <a:gd name="connsiteX6824" fmla="*/ 4862513 w 9045577"/>
              <a:gd name="connsiteY6824" fmla="*/ 1512888 h 4510089"/>
              <a:gd name="connsiteX6825" fmla="*/ 4786313 w 9045577"/>
              <a:gd name="connsiteY6825" fmla="*/ 1512888 h 4510089"/>
              <a:gd name="connsiteX6826" fmla="*/ 4806951 w 9045577"/>
              <a:gd name="connsiteY6826" fmla="*/ 1535907 h 4510089"/>
              <a:gd name="connsiteX6827" fmla="*/ 4786313 w 9045577"/>
              <a:gd name="connsiteY6827" fmla="*/ 1558926 h 4510089"/>
              <a:gd name="connsiteX6828" fmla="*/ 4765675 w 9045577"/>
              <a:gd name="connsiteY6828" fmla="*/ 1535907 h 4510089"/>
              <a:gd name="connsiteX6829" fmla="*/ 4786313 w 9045577"/>
              <a:gd name="connsiteY6829" fmla="*/ 1512888 h 4510089"/>
              <a:gd name="connsiteX6830" fmla="*/ 4710113 w 9045577"/>
              <a:gd name="connsiteY6830" fmla="*/ 1512888 h 4510089"/>
              <a:gd name="connsiteX6831" fmla="*/ 4732338 w 9045577"/>
              <a:gd name="connsiteY6831" fmla="*/ 1535907 h 4510089"/>
              <a:gd name="connsiteX6832" fmla="*/ 4710113 w 9045577"/>
              <a:gd name="connsiteY6832" fmla="*/ 1558926 h 4510089"/>
              <a:gd name="connsiteX6833" fmla="*/ 4687888 w 9045577"/>
              <a:gd name="connsiteY6833" fmla="*/ 1535907 h 4510089"/>
              <a:gd name="connsiteX6834" fmla="*/ 4710113 w 9045577"/>
              <a:gd name="connsiteY6834" fmla="*/ 1512888 h 4510089"/>
              <a:gd name="connsiteX6835" fmla="*/ 4635500 w 9045577"/>
              <a:gd name="connsiteY6835" fmla="*/ 1512888 h 4510089"/>
              <a:gd name="connsiteX6836" fmla="*/ 4657725 w 9045577"/>
              <a:gd name="connsiteY6836" fmla="*/ 1535907 h 4510089"/>
              <a:gd name="connsiteX6837" fmla="*/ 4635500 w 9045577"/>
              <a:gd name="connsiteY6837" fmla="*/ 1558926 h 4510089"/>
              <a:gd name="connsiteX6838" fmla="*/ 4613275 w 9045577"/>
              <a:gd name="connsiteY6838" fmla="*/ 1535907 h 4510089"/>
              <a:gd name="connsiteX6839" fmla="*/ 4635500 w 9045577"/>
              <a:gd name="connsiteY6839" fmla="*/ 1512888 h 4510089"/>
              <a:gd name="connsiteX6840" fmla="*/ 4560094 w 9045577"/>
              <a:gd name="connsiteY6840" fmla="*/ 1512888 h 4510089"/>
              <a:gd name="connsiteX6841" fmla="*/ 4583113 w 9045577"/>
              <a:gd name="connsiteY6841" fmla="*/ 1535907 h 4510089"/>
              <a:gd name="connsiteX6842" fmla="*/ 4560094 w 9045577"/>
              <a:gd name="connsiteY6842" fmla="*/ 1558926 h 4510089"/>
              <a:gd name="connsiteX6843" fmla="*/ 4537075 w 9045577"/>
              <a:gd name="connsiteY6843" fmla="*/ 1535907 h 4510089"/>
              <a:gd name="connsiteX6844" fmla="*/ 4560094 w 9045577"/>
              <a:gd name="connsiteY6844" fmla="*/ 1512888 h 4510089"/>
              <a:gd name="connsiteX6845" fmla="*/ 4483101 w 9045577"/>
              <a:gd name="connsiteY6845" fmla="*/ 1512888 h 4510089"/>
              <a:gd name="connsiteX6846" fmla="*/ 4503739 w 9045577"/>
              <a:gd name="connsiteY6846" fmla="*/ 1535907 h 4510089"/>
              <a:gd name="connsiteX6847" fmla="*/ 4483101 w 9045577"/>
              <a:gd name="connsiteY6847" fmla="*/ 1558926 h 4510089"/>
              <a:gd name="connsiteX6848" fmla="*/ 4462463 w 9045577"/>
              <a:gd name="connsiteY6848" fmla="*/ 1535907 h 4510089"/>
              <a:gd name="connsiteX6849" fmla="*/ 4483101 w 9045577"/>
              <a:gd name="connsiteY6849" fmla="*/ 1512888 h 4510089"/>
              <a:gd name="connsiteX6850" fmla="*/ 4408488 w 9045577"/>
              <a:gd name="connsiteY6850" fmla="*/ 1512888 h 4510089"/>
              <a:gd name="connsiteX6851" fmla="*/ 4429126 w 9045577"/>
              <a:gd name="connsiteY6851" fmla="*/ 1535907 h 4510089"/>
              <a:gd name="connsiteX6852" fmla="*/ 4408488 w 9045577"/>
              <a:gd name="connsiteY6852" fmla="*/ 1558926 h 4510089"/>
              <a:gd name="connsiteX6853" fmla="*/ 4387850 w 9045577"/>
              <a:gd name="connsiteY6853" fmla="*/ 1535907 h 4510089"/>
              <a:gd name="connsiteX6854" fmla="*/ 4408488 w 9045577"/>
              <a:gd name="connsiteY6854" fmla="*/ 1512888 h 4510089"/>
              <a:gd name="connsiteX6855" fmla="*/ 4332288 w 9045577"/>
              <a:gd name="connsiteY6855" fmla="*/ 1512888 h 4510089"/>
              <a:gd name="connsiteX6856" fmla="*/ 4352926 w 9045577"/>
              <a:gd name="connsiteY6856" fmla="*/ 1535907 h 4510089"/>
              <a:gd name="connsiteX6857" fmla="*/ 4332288 w 9045577"/>
              <a:gd name="connsiteY6857" fmla="*/ 1558926 h 4510089"/>
              <a:gd name="connsiteX6858" fmla="*/ 4311650 w 9045577"/>
              <a:gd name="connsiteY6858" fmla="*/ 1535907 h 4510089"/>
              <a:gd name="connsiteX6859" fmla="*/ 4332288 w 9045577"/>
              <a:gd name="connsiteY6859" fmla="*/ 1512888 h 4510089"/>
              <a:gd name="connsiteX6860" fmla="*/ 4257676 w 9045577"/>
              <a:gd name="connsiteY6860" fmla="*/ 1512888 h 4510089"/>
              <a:gd name="connsiteX6861" fmla="*/ 4278314 w 9045577"/>
              <a:gd name="connsiteY6861" fmla="*/ 1535907 h 4510089"/>
              <a:gd name="connsiteX6862" fmla="*/ 4257676 w 9045577"/>
              <a:gd name="connsiteY6862" fmla="*/ 1558926 h 4510089"/>
              <a:gd name="connsiteX6863" fmla="*/ 4237038 w 9045577"/>
              <a:gd name="connsiteY6863" fmla="*/ 1535907 h 4510089"/>
              <a:gd name="connsiteX6864" fmla="*/ 4257676 w 9045577"/>
              <a:gd name="connsiteY6864" fmla="*/ 1512888 h 4510089"/>
              <a:gd name="connsiteX6865" fmla="*/ 2820195 w 9045577"/>
              <a:gd name="connsiteY6865" fmla="*/ 1512888 h 4510089"/>
              <a:gd name="connsiteX6866" fmla="*/ 2841627 w 9045577"/>
              <a:gd name="connsiteY6866" fmla="*/ 1535907 h 4510089"/>
              <a:gd name="connsiteX6867" fmla="*/ 2820195 w 9045577"/>
              <a:gd name="connsiteY6867" fmla="*/ 1558926 h 4510089"/>
              <a:gd name="connsiteX6868" fmla="*/ 2798763 w 9045577"/>
              <a:gd name="connsiteY6868" fmla="*/ 1535907 h 4510089"/>
              <a:gd name="connsiteX6869" fmla="*/ 2820195 w 9045577"/>
              <a:gd name="connsiteY6869" fmla="*/ 1512888 h 4510089"/>
              <a:gd name="connsiteX6870" fmla="*/ 2516197 w 9045577"/>
              <a:gd name="connsiteY6870" fmla="*/ 1512888 h 4510089"/>
              <a:gd name="connsiteX6871" fmla="*/ 2536831 w 9045577"/>
              <a:gd name="connsiteY6871" fmla="*/ 1535907 h 4510089"/>
              <a:gd name="connsiteX6872" fmla="*/ 2516197 w 9045577"/>
              <a:gd name="connsiteY6872" fmla="*/ 1558926 h 4510089"/>
              <a:gd name="connsiteX6873" fmla="*/ 2495563 w 9045577"/>
              <a:gd name="connsiteY6873" fmla="*/ 1535907 h 4510089"/>
              <a:gd name="connsiteX6874" fmla="*/ 2516197 w 9045577"/>
              <a:gd name="connsiteY6874" fmla="*/ 1512888 h 4510089"/>
              <a:gd name="connsiteX6875" fmla="*/ 2441587 w 9045577"/>
              <a:gd name="connsiteY6875" fmla="*/ 1512888 h 4510089"/>
              <a:gd name="connsiteX6876" fmla="*/ 2462228 w 9045577"/>
              <a:gd name="connsiteY6876" fmla="*/ 1535907 h 4510089"/>
              <a:gd name="connsiteX6877" fmla="*/ 2441587 w 9045577"/>
              <a:gd name="connsiteY6877" fmla="*/ 1558926 h 4510089"/>
              <a:gd name="connsiteX6878" fmla="*/ 2420946 w 9045577"/>
              <a:gd name="connsiteY6878" fmla="*/ 1535907 h 4510089"/>
              <a:gd name="connsiteX6879" fmla="*/ 2441587 w 9045577"/>
              <a:gd name="connsiteY6879" fmla="*/ 1512888 h 4510089"/>
              <a:gd name="connsiteX6880" fmla="*/ 2365389 w 9045577"/>
              <a:gd name="connsiteY6880" fmla="*/ 1512888 h 4510089"/>
              <a:gd name="connsiteX6881" fmla="*/ 2386023 w 9045577"/>
              <a:gd name="connsiteY6881" fmla="*/ 1535907 h 4510089"/>
              <a:gd name="connsiteX6882" fmla="*/ 2365389 w 9045577"/>
              <a:gd name="connsiteY6882" fmla="*/ 1558926 h 4510089"/>
              <a:gd name="connsiteX6883" fmla="*/ 2344750 w 9045577"/>
              <a:gd name="connsiteY6883" fmla="*/ 1535907 h 4510089"/>
              <a:gd name="connsiteX6884" fmla="*/ 2365389 w 9045577"/>
              <a:gd name="connsiteY6884" fmla="*/ 1512888 h 4510089"/>
              <a:gd name="connsiteX6885" fmla="*/ 2289185 w 9045577"/>
              <a:gd name="connsiteY6885" fmla="*/ 1512888 h 4510089"/>
              <a:gd name="connsiteX6886" fmla="*/ 2311409 w 9045577"/>
              <a:gd name="connsiteY6886" fmla="*/ 1535907 h 4510089"/>
              <a:gd name="connsiteX6887" fmla="*/ 2289185 w 9045577"/>
              <a:gd name="connsiteY6887" fmla="*/ 1558926 h 4510089"/>
              <a:gd name="connsiteX6888" fmla="*/ 2266964 w 9045577"/>
              <a:gd name="connsiteY6888" fmla="*/ 1535907 h 4510089"/>
              <a:gd name="connsiteX6889" fmla="*/ 2289185 w 9045577"/>
              <a:gd name="connsiteY6889" fmla="*/ 1512888 h 4510089"/>
              <a:gd name="connsiteX6890" fmla="*/ 2213779 w 9045577"/>
              <a:gd name="connsiteY6890" fmla="*/ 1512888 h 4510089"/>
              <a:gd name="connsiteX6891" fmla="*/ 2236797 w 9045577"/>
              <a:gd name="connsiteY6891" fmla="*/ 1535907 h 4510089"/>
              <a:gd name="connsiteX6892" fmla="*/ 2213779 w 9045577"/>
              <a:gd name="connsiteY6892" fmla="*/ 1558926 h 4510089"/>
              <a:gd name="connsiteX6893" fmla="*/ 2190756 w 9045577"/>
              <a:gd name="connsiteY6893" fmla="*/ 1535907 h 4510089"/>
              <a:gd name="connsiteX6894" fmla="*/ 2213779 w 9045577"/>
              <a:gd name="connsiteY6894" fmla="*/ 1512888 h 4510089"/>
              <a:gd name="connsiteX6895" fmla="*/ 2136787 w 9045577"/>
              <a:gd name="connsiteY6895" fmla="*/ 1512888 h 4510089"/>
              <a:gd name="connsiteX6896" fmla="*/ 2157422 w 9045577"/>
              <a:gd name="connsiteY6896" fmla="*/ 1535907 h 4510089"/>
              <a:gd name="connsiteX6897" fmla="*/ 2136787 w 9045577"/>
              <a:gd name="connsiteY6897" fmla="*/ 1558926 h 4510089"/>
              <a:gd name="connsiteX6898" fmla="*/ 2116149 w 9045577"/>
              <a:gd name="connsiteY6898" fmla="*/ 1535907 h 4510089"/>
              <a:gd name="connsiteX6899" fmla="*/ 2136787 w 9045577"/>
              <a:gd name="connsiteY6899" fmla="*/ 1512888 h 4510089"/>
              <a:gd name="connsiteX6900" fmla="*/ 2062169 w 9045577"/>
              <a:gd name="connsiteY6900" fmla="*/ 1512888 h 4510089"/>
              <a:gd name="connsiteX6901" fmla="*/ 2082812 w 9045577"/>
              <a:gd name="connsiteY6901" fmla="*/ 1535907 h 4510089"/>
              <a:gd name="connsiteX6902" fmla="*/ 2062169 w 9045577"/>
              <a:gd name="connsiteY6902" fmla="*/ 1558926 h 4510089"/>
              <a:gd name="connsiteX6903" fmla="*/ 2041532 w 9045577"/>
              <a:gd name="connsiteY6903" fmla="*/ 1535907 h 4510089"/>
              <a:gd name="connsiteX6904" fmla="*/ 2062169 w 9045577"/>
              <a:gd name="connsiteY6904" fmla="*/ 1512888 h 4510089"/>
              <a:gd name="connsiteX6905" fmla="*/ 1987560 w 9045577"/>
              <a:gd name="connsiteY6905" fmla="*/ 1512888 h 4510089"/>
              <a:gd name="connsiteX6906" fmla="*/ 2008198 w 9045577"/>
              <a:gd name="connsiteY6906" fmla="*/ 1535907 h 4510089"/>
              <a:gd name="connsiteX6907" fmla="*/ 1987560 w 9045577"/>
              <a:gd name="connsiteY6907" fmla="*/ 1558926 h 4510089"/>
              <a:gd name="connsiteX6908" fmla="*/ 1966918 w 9045577"/>
              <a:gd name="connsiteY6908" fmla="*/ 1535907 h 4510089"/>
              <a:gd name="connsiteX6909" fmla="*/ 1987560 w 9045577"/>
              <a:gd name="connsiteY6909" fmla="*/ 1512888 h 4510089"/>
              <a:gd name="connsiteX6910" fmla="*/ 1911358 w 9045577"/>
              <a:gd name="connsiteY6910" fmla="*/ 1512888 h 4510089"/>
              <a:gd name="connsiteX6911" fmla="*/ 1932002 w 9045577"/>
              <a:gd name="connsiteY6911" fmla="*/ 1535907 h 4510089"/>
              <a:gd name="connsiteX6912" fmla="*/ 1911358 w 9045577"/>
              <a:gd name="connsiteY6912" fmla="*/ 1558926 h 4510089"/>
              <a:gd name="connsiteX6913" fmla="*/ 1890719 w 9045577"/>
              <a:gd name="connsiteY6913" fmla="*/ 1535907 h 4510089"/>
              <a:gd name="connsiteX6914" fmla="*/ 1911358 w 9045577"/>
              <a:gd name="connsiteY6914" fmla="*/ 1512888 h 4510089"/>
              <a:gd name="connsiteX6915" fmla="*/ 1835164 w 9045577"/>
              <a:gd name="connsiteY6915" fmla="*/ 1512888 h 4510089"/>
              <a:gd name="connsiteX6916" fmla="*/ 1857388 w 9045577"/>
              <a:gd name="connsiteY6916" fmla="*/ 1535907 h 4510089"/>
              <a:gd name="connsiteX6917" fmla="*/ 1835164 w 9045577"/>
              <a:gd name="connsiteY6917" fmla="*/ 1558926 h 4510089"/>
              <a:gd name="connsiteX6918" fmla="*/ 1812931 w 9045577"/>
              <a:gd name="connsiteY6918" fmla="*/ 1535907 h 4510089"/>
              <a:gd name="connsiteX6919" fmla="*/ 1835164 w 9045577"/>
              <a:gd name="connsiteY6919" fmla="*/ 1512888 h 4510089"/>
              <a:gd name="connsiteX6920" fmla="*/ 1759753 w 9045577"/>
              <a:gd name="connsiteY6920" fmla="*/ 1512888 h 4510089"/>
              <a:gd name="connsiteX6921" fmla="*/ 1782770 w 9045577"/>
              <a:gd name="connsiteY6921" fmla="*/ 1535907 h 4510089"/>
              <a:gd name="connsiteX6922" fmla="*/ 1759753 w 9045577"/>
              <a:gd name="connsiteY6922" fmla="*/ 1558926 h 4510089"/>
              <a:gd name="connsiteX6923" fmla="*/ 1736733 w 9045577"/>
              <a:gd name="connsiteY6923" fmla="*/ 1535907 h 4510089"/>
              <a:gd name="connsiteX6924" fmla="*/ 1759753 w 9045577"/>
              <a:gd name="connsiteY6924" fmla="*/ 1512888 h 4510089"/>
              <a:gd name="connsiteX6925" fmla="*/ 1682762 w 9045577"/>
              <a:gd name="connsiteY6925" fmla="*/ 1512888 h 4510089"/>
              <a:gd name="connsiteX6926" fmla="*/ 1703399 w 9045577"/>
              <a:gd name="connsiteY6926" fmla="*/ 1535907 h 4510089"/>
              <a:gd name="connsiteX6927" fmla="*/ 1682762 w 9045577"/>
              <a:gd name="connsiteY6927" fmla="*/ 1558926 h 4510089"/>
              <a:gd name="connsiteX6928" fmla="*/ 1662121 w 9045577"/>
              <a:gd name="connsiteY6928" fmla="*/ 1535907 h 4510089"/>
              <a:gd name="connsiteX6929" fmla="*/ 1682762 w 9045577"/>
              <a:gd name="connsiteY6929" fmla="*/ 1512888 h 4510089"/>
              <a:gd name="connsiteX6930" fmla="*/ 1608149 w 9045577"/>
              <a:gd name="connsiteY6930" fmla="*/ 1512888 h 4510089"/>
              <a:gd name="connsiteX6931" fmla="*/ 1628786 w 9045577"/>
              <a:gd name="connsiteY6931" fmla="*/ 1535907 h 4510089"/>
              <a:gd name="connsiteX6932" fmla="*/ 1608149 w 9045577"/>
              <a:gd name="connsiteY6932" fmla="*/ 1558926 h 4510089"/>
              <a:gd name="connsiteX6933" fmla="*/ 1587507 w 9045577"/>
              <a:gd name="connsiteY6933" fmla="*/ 1535907 h 4510089"/>
              <a:gd name="connsiteX6934" fmla="*/ 1608149 w 9045577"/>
              <a:gd name="connsiteY6934" fmla="*/ 1512888 h 4510089"/>
              <a:gd name="connsiteX6935" fmla="*/ 1531950 w 9045577"/>
              <a:gd name="connsiteY6935" fmla="*/ 1512888 h 4510089"/>
              <a:gd name="connsiteX6936" fmla="*/ 1552581 w 9045577"/>
              <a:gd name="connsiteY6936" fmla="*/ 1535907 h 4510089"/>
              <a:gd name="connsiteX6937" fmla="*/ 1531950 w 9045577"/>
              <a:gd name="connsiteY6937" fmla="*/ 1558926 h 4510089"/>
              <a:gd name="connsiteX6938" fmla="*/ 1511308 w 9045577"/>
              <a:gd name="connsiteY6938" fmla="*/ 1535907 h 4510089"/>
              <a:gd name="connsiteX6939" fmla="*/ 1531950 w 9045577"/>
              <a:gd name="connsiteY6939" fmla="*/ 1512888 h 4510089"/>
              <a:gd name="connsiteX6940" fmla="*/ 1457338 w 9045577"/>
              <a:gd name="connsiteY6940" fmla="*/ 1512888 h 4510089"/>
              <a:gd name="connsiteX6941" fmla="*/ 1477974 w 9045577"/>
              <a:gd name="connsiteY6941" fmla="*/ 1535907 h 4510089"/>
              <a:gd name="connsiteX6942" fmla="*/ 1457338 w 9045577"/>
              <a:gd name="connsiteY6942" fmla="*/ 1558926 h 4510089"/>
              <a:gd name="connsiteX6943" fmla="*/ 1436696 w 9045577"/>
              <a:gd name="connsiteY6943" fmla="*/ 1535907 h 4510089"/>
              <a:gd name="connsiteX6944" fmla="*/ 1457338 w 9045577"/>
              <a:gd name="connsiteY6944" fmla="*/ 1512888 h 4510089"/>
              <a:gd name="connsiteX6945" fmla="*/ 1381135 w 9045577"/>
              <a:gd name="connsiteY6945" fmla="*/ 1512888 h 4510089"/>
              <a:gd name="connsiteX6946" fmla="*/ 1403361 w 9045577"/>
              <a:gd name="connsiteY6946" fmla="*/ 1535907 h 4510089"/>
              <a:gd name="connsiteX6947" fmla="*/ 1381135 w 9045577"/>
              <a:gd name="connsiteY6947" fmla="*/ 1558926 h 4510089"/>
              <a:gd name="connsiteX6948" fmla="*/ 1358908 w 9045577"/>
              <a:gd name="connsiteY6948" fmla="*/ 1535907 h 4510089"/>
              <a:gd name="connsiteX6949" fmla="*/ 1381135 w 9045577"/>
              <a:gd name="connsiteY6949" fmla="*/ 1512888 h 4510089"/>
              <a:gd name="connsiteX6950" fmla="*/ 1305726 w 9045577"/>
              <a:gd name="connsiteY6950" fmla="*/ 1512888 h 4510089"/>
              <a:gd name="connsiteX6951" fmla="*/ 1328746 w 9045577"/>
              <a:gd name="connsiteY6951" fmla="*/ 1535907 h 4510089"/>
              <a:gd name="connsiteX6952" fmla="*/ 1305726 w 9045577"/>
              <a:gd name="connsiteY6952" fmla="*/ 1558926 h 4510089"/>
              <a:gd name="connsiteX6953" fmla="*/ 1282712 w 9045577"/>
              <a:gd name="connsiteY6953" fmla="*/ 1535907 h 4510089"/>
              <a:gd name="connsiteX6954" fmla="*/ 1305726 w 9045577"/>
              <a:gd name="connsiteY6954" fmla="*/ 1512888 h 4510089"/>
              <a:gd name="connsiteX6955" fmla="*/ 1230323 w 9045577"/>
              <a:gd name="connsiteY6955" fmla="*/ 1512888 h 4510089"/>
              <a:gd name="connsiteX6956" fmla="*/ 1252545 w 9045577"/>
              <a:gd name="connsiteY6956" fmla="*/ 1535907 h 4510089"/>
              <a:gd name="connsiteX6957" fmla="*/ 1230323 w 9045577"/>
              <a:gd name="connsiteY6957" fmla="*/ 1558926 h 4510089"/>
              <a:gd name="connsiteX6958" fmla="*/ 1208093 w 9045577"/>
              <a:gd name="connsiteY6958" fmla="*/ 1535907 h 4510089"/>
              <a:gd name="connsiteX6959" fmla="*/ 1230323 w 9045577"/>
              <a:gd name="connsiteY6959" fmla="*/ 1512888 h 4510089"/>
              <a:gd name="connsiteX6960" fmla="*/ 1154120 w 9045577"/>
              <a:gd name="connsiteY6960" fmla="*/ 1512888 h 4510089"/>
              <a:gd name="connsiteX6961" fmla="*/ 1174757 w 9045577"/>
              <a:gd name="connsiteY6961" fmla="*/ 1535907 h 4510089"/>
              <a:gd name="connsiteX6962" fmla="*/ 1154120 w 9045577"/>
              <a:gd name="connsiteY6962" fmla="*/ 1558926 h 4510089"/>
              <a:gd name="connsiteX6963" fmla="*/ 1133482 w 9045577"/>
              <a:gd name="connsiteY6963" fmla="*/ 1535907 h 4510089"/>
              <a:gd name="connsiteX6964" fmla="*/ 1154120 w 9045577"/>
              <a:gd name="connsiteY6964" fmla="*/ 1512888 h 4510089"/>
              <a:gd name="connsiteX6965" fmla="*/ 1077922 w 9045577"/>
              <a:gd name="connsiteY6965" fmla="*/ 1512888 h 4510089"/>
              <a:gd name="connsiteX6966" fmla="*/ 1098562 w 9045577"/>
              <a:gd name="connsiteY6966" fmla="*/ 1535907 h 4510089"/>
              <a:gd name="connsiteX6967" fmla="*/ 1077922 w 9045577"/>
              <a:gd name="connsiteY6967" fmla="*/ 1558926 h 4510089"/>
              <a:gd name="connsiteX6968" fmla="*/ 1057285 w 9045577"/>
              <a:gd name="connsiteY6968" fmla="*/ 1535907 h 4510089"/>
              <a:gd name="connsiteX6969" fmla="*/ 1077922 w 9045577"/>
              <a:gd name="connsiteY6969" fmla="*/ 1512888 h 4510089"/>
              <a:gd name="connsiteX6970" fmla="*/ 1003306 w 9045577"/>
              <a:gd name="connsiteY6970" fmla="*/ 1512888 h 4510089"/>
              <a:gd name="connsiteX6971" fmla="*/ 1023946 w 9045577"/>
              <a:gd name="connsiteY6971" fmla="*/ 1535907 h 4510089"/>
              <a:gd name="connsiteX6972" fmla="*/ 1003306 w 9045577"/>
              <a:gd name="connsiteY6972" fmla="*/ 1558926 h 4510089"/>
              <a:gd name="connsiteX6973" fmla="*/ 982669 w 9045577"/>
              <a:gd name="connsiteY6973" fmla="*/ 1535907 h 4510089"/>
              <a:gd name="connsiteX6974" fmla="*/ 1003306 w 9045577"/>
              <a:gd name="connsiteY6974" fmla="*/ 1512888 h 4510089"/>
              <a:gd name="connsiteX6975" fmla="*/ 7737476 w 9045577"/>
              <a:gd name="connsiteY6975" fmla="*/ 1438276 h 4510089"/>
              <a:gd name="connsiteX6976" fmla="*/ 7758114 w 9045577"/>
              <a:gd name="connsiteY6976" fmla="*/ 1458914 h 4510089"/>
              <a:gd name="connsiteX6977" fmla="*/ 7737476 w 9045577"/>
              <a:gd name="connsiteY6977" fmla="*/ 1479552 h 4510089"/>
              <a:gd name="connsiteX6978" fmla="*/ 7716838 w 9045577"/>
              <a:gd name="connsiteY6978" fmla="*/ 1458914 h 4510089"/>
              <a:gd name="connsiteX6979" fmla="*/ 7737476 w 9045577"/>
              <a:gd name="connsiteY6979" fmla="*/ 1438276 h 4510089"/>
              <a:gd name="connsiteX6980" fmla="*/ 7662864 w 9045577"/>
              <a:gd name="connsiteY6980" fmla="*/ 1438276 h 4510089"/>
              <a:gd name="connsiteX6981" fmla="*/ 7683502 w 9045577"/>
              <a:gd name="connsiteY6981" fmla="*/ 1458914 h 4510089"/>
              <a:gd name="connsiteX6982" fmla="*/ 7662864 w 9045577"/>
              <a:gd name="connsiteY6982" fmla="*/ 1479552 h 4510089"/>
              <a:gd name="connsiteX6983" fmla="*/ 7642226 w 9045577"/>
              <a:gd name="connsiteY6983" fmla="*/ 1458914 h 4510089"/>
              <a:gd name="connsiteX6984" fmla="*/ 7662864 w 9045577"/>
              <a:gd name="connsiteY6984" fmla="*/ 1438276 h 4510089"/>
              <a:gd name="connsiteX6985" fmla="*/ 7586664 w 9045577"/>
              <a:gd name="connsiteY6985" fmla="*/ 1438276 h 4510089"/>
              <a:gd name="connsiteX6986" fmla="*/ 7607302 w 9045577"/>
              <a:gd name="connsiteY6986" fmla="*/ 1458914 h 4510089"/>
              <a:gd name="connsiteX6987" fmla="*/ 7586664 w 9045577"/>
              <a:gd name="connsiteY6987" fmla="*/ 1479552 h 4510089"/>
              <a:gd name="connsiteX6988" fmla="*/ 7566026 w 9045577"/>
              <a:gd name="connsiteY6988" fmla="*/ 1458914 h 4510089"/>
              <a:gd name="connsiteX6989" fmla="*/ 7586664 w 9045577"/>
              <a:gd name="connsiteY6989" fmla="*/ 1438276 h 4510089"/>
              <a:gd name="connsiteX6990" fmla="*/ 7510463 w 9045577"/>
              <a:gd name="connsiteY6990" fmla="*/ 1438276 h 4510089"/>
              <a:gd name="connsiteX6991" fmla="*/ 7532688 w 9045577"/>
              <a:gd name="connsiteY6991" fmla="*/ 1458914 h 4510089"/>
              <a:gd name="connsiteX6992" fmla="*/ 7510463 w 9045577"/>
              <a:gd name="connsiteY6992" fmla="*/ 1479552 h 4510089"/>
              <a:gd name="connsiteX6993" fmla="*/ 7488238 w 9045577"/>
              <a:gd name="connsiteY6993" fmla="*/ 1458914 h 4510089"/>
              <a:gd name="connsiteX6994" fmla="*/ 7510463 w 9045577"/>
              <a:gd name="connsiteY6994" fmla="*/ 1438276 h 4510089"/>
              <a:gd name="connsiteX6995" fmla="*/ 7435057 w 9045577"/>
              <a:gd name="connsiteY6995" fmla="*/ 1438276 h 4510089"/>
              <a:gd name="connsiteX6996" fmla="*/ 7458076 w 9045577"/>
              <a:gd name="connsiteY6996" fmla="*/ 1458914 h 4510089"/>
              <a:gd name="connsiteX6997" fmla="*/ 7435057 w 9045577"/>
              <a:gd name="connsiteY6997" fmla="*/ 1479552 h 4510089"/>
              <a:gd name="connsiteX6998" fmla="*/ 7412038 w 9045577"/>
              <a:gd name="connsiteY6998" fmla="*/ 1458914 h 4510089"/>
              <a:gd name="connsiteX6999" fmla="*/ 7435057 w 9045577"/>
              <a:gd name="connsiteY6999" fmla="*/ 1438276 h 4510089"/>
              <a:gd name="connsiteX7000" fmla="*/ 7358064 w 9045577"/>
              <a:gd name="connsiteY7000" fmla="*/ 1438276 h 4510089"/>
              <a:gd name="connsiteX7001" fmla="*/ 7378702 w 9045577"/>
              <a:gd name="connsiteY7001" fmla="*/ 1458914 h 4510089"/>
              <a:gd name="connsiteX7002" fmla="*/ 7358064 w 9045577"/>
              <a:gd name="connsiteY7002" fmla="*/ 1479552 h 4510089"/>
              <a:gd name="connsiteX7003" fmla="*/ 7337426 w 9045577"/>
              <a:gd name="connsiteY7003" fmla="*/ 1458914 h 4510089"/>
              <a:gd name="connsiteX7004" fmla="*/ 7358064 w 9045577"/>
              <a:gd name="connsiteY7004" fmla="*/ 1438276 h 4510089"/>
              <a:gd name="connsiteX7005" fmla="*/ 7283451 w 9045577"/>
              <a:gd name="connsiteY7005" fmla="*/ 1438276 h 4510089"/>
              <a:gd name="connsiteX7006" fmla="*/ 7304089 w 9045577"/>
              <a:gd name="connsiteY7006" fmla="*/ 1458914 h 4510089"/>
              <a:gd name="connsiteX7007" fmla="*/ 7283451 w 9045577"/>
              <a:gd name="connsiteY7007" fmla="*/ 1479552 h 4510089"/>
              <a:gd name="connsiteX7008" fmla="*/ 7262813 w 9045577"/>
              <a:gd name="connsiteY7008" fmla="*/ 1458914 h 4510089"/>
              <a:gd name="connsiteX7009" fmla="*/ 7283451 w 9045577"/>
              <a:gd name="connsiteY7009" fmla="*/ 1438276 h 4510089"/>
              <a:gd name="connsiteX7010" fmla="*/ 6753226 w 9045577"/>
              <a:gd name="connsiteY7010" fmla="*/ 1438276 h 4510089"/>
              <a:gd name="connsiteX7011" fmla="*/ 6773864 w 9045577"/>
              <a:gd name="connsiteY7011" fmla="*/ 1458914 h 4510089"/>
              <a:gd name="connsiteX7012" fmla="*/ 6753226 w 9045577"/>
              <a:gd name="connsiteY7012" fmla="*/ 1479552 h 4510089"/>
              <a:gd name="connsiteX7013" fmla="*/ 6732588 w 9045577"/>
              <a:gd name="connsiteY7013" fmla="*/ 1458914 h 4510089"/>
              <a:gd name="connsiteX7014" fmla="*/ 6753226 w 9045577"/>
              <a:gd name="connsiteY7014" fmla="*/ 1438276 h 4510089"/>
              <a:gd name="connsiteX7015" fmla="*/ 6678613 w 9045577"/>
              <a:gd name="connsiteY7015" fmla="*/ 1438276 h 4510089"/>
              <a:gd name="connsiteX7016" fmla="*/ 6699251 w 9045577"/>
              <a:gd name="connsiteY7016" fmla="*/ 1458914 h 4510089"/>
              <a:gd name="connsiteX7017" fmla="*/ 6678613 w 9045577"/>
              <a:gd name="connsiteY7017" fmla="*/ 1479552 h 4510089"/>
              <a:gd name="connsiteX7018" fmla="*/ 6657975 w 9045577"/>
              <a:gd name="connsiteY7018" fmla="*/ 1458914 h 4510089"/>
              <a:gd name="connsiteX7019" fmla="*/ 6678613 w 9045577"/>
              <a:gd name="connsiteY7019" fmla="*/ 1438276 h 4510089"/>
              <a:gd name="connsiteX7020" fmla="*/ 6602413 w 9045577"/>
              <a:gd name="connsiteY7020" fmla="*/ 1438276 h 4510089"/>
              <a:gd name="connsiteX7021" fmla="*/ 6624638 w 9045577"/>
              <a:gd name="connsiteY7021" fmla="*/ 1458914 h 4510089"/>
              <a:gd name="connsiteX7022" fmla="*/ 6602413 w 9045577"/>
              <a:gd name="connsiteY7022" fmla="*/ 1479552 h 4510089"/>
              <a:gd name="connsiteX7023" fmla="*/ 6580188 w 9045577"/>
              <a:gd name="connsiteY7023" fmla="*/ 1458914 h 4510089"/>
              <a:gd name="connsiteX7024" fmla="*/ 6602413 w 9045577"/>
              <a:gd name="connsiteY7024" fmla="*/ 1438276 h 4510089"/>
              <a:gd name="connsiteX7025" fmla="*/ 6527007 w 9045577"/>
              <a:gd name="connsiteY7025" fmla="*/ 1438276 h 4510089"/>
              <a:gd name="connsiteX7026" fmla="*/ 6550026 w 9045577"/>
              <a:gd name="connsiteY7026" fmla="*/ 1458914 h 4510089"/>
              <a:gd name="connsiteX7027" fmla="*/ 6527007 w 9045577"/>
              <a:gd name="connsiteY7027" fmla="*/ 1479552 h 4510089"/>
              <a:gd name="connsiteX7028" fmla="*/ 6503988 w 9045577"/>
              <a:gd name="connsiteY7028" fmla="*/ 1458914 h 4510089"/>
              <a:gd name="connsiteX7029" fmla="*/ 6527007 w 9045577"/>
              <a:gd name="connsiteY7029" fmla="*/ 1438276 h 4510089"/>
              <a:gd name="connsiteX7030" fmla="*/ 6451600 w 9045577"/>
              <a:gd name="connsiteY7030" fmla="*/ 1438276 h 4510089"/>
              <a:gd name="connsiteX7031" fmla="*/ 6473825 w 9045577"/>
              <a:gd name="connsiteY7031" fmla="*/ 1458914 h 4510089"/>
              <a:gd name="connsiteX7032" fmla="*/ 6451600 w 9045577"/>
              <a:gd name="connsiteY7032" fmla="*/ 1479552 h 4510089"/>
              <a:gd name="connsiteX7033" fmla="*/ 6429375 w 9045577"/>
              <a:gd name="connsiteY7033" fmla="*/ 1458914 h 4510089"/>
              <a:gd name="connsiteX7034" fmla="*/ 6451600 w 9045577"/>
              <a:gd name="connsiteY7034" fmla="*/ 1438276 h 4510089"/>
              <a:gd name="connsiteX7035" fmla="*/ 6375401 w 9045577"/>
              <a:gd name="connsiteY7035" fmla="*/ 1438276 h 4510089"/>
              <a:gd name="connsiteX7036" fmla="*/ 6396039 w 9045577"/>
              <a:gd name="connsiteY7036" fmla="*/ 1458914 h 4510089"/>
              <a:gd name="connsiteX7037" fmla="*/ 6375401 w 9045577"/>
              <a:gd name="connsiteY7037" fmla="*/ 1479552 h 4510089"/>
              <a:gd name="connsiteX7038" fmla="*/ 6354763 w 9045577"/>
              <a:gd name="connsiteY7038" fmla="*/ 1458914 h 4510089"/>
              <a:gd name="connsiteX7039" fmla="*/ 6375401 w 9045577"/>
              <a:gd name="connsiteY7039" fmla="*/ 1438276 h 4510089"/>
              <a:gd name="connsiteX7040" fmla="*/ 6299201 w 9045577"/>
              <a:gd name="connsiteY7040" fmla="*/ 1438276 h 4510089"/>
              <a:gd name="connsiteX7041" fmla="*/ 6319839 w 9045577"/>
              <a:gd name="connsiteY7041" fmla="*/ 1458914 h 4510089"/>
              <a:gd name="connsiteX7042" fmla="*/ 6299201 w 9045577"/>
              <a:gd name="connsiteY7042" fmla="*/ 1479552 h 4510089"/>
              <a:gd name="connsiteX7043" fmla="*/ 6278563 w 9045577"/>
              <a:gd name="connsiteY7043" fmla="*/ 1458914 h 4510089"/>
              <a:gd name="connsiteX7044" fmla="*/ 6299201 w 9045577"/>
              <a:gd name="connsiteY7044" fmla="*/ 1438276 h 4510089"/>
              <a:gd name="connsiteX7045" fmla="*/ 6224588 w 9045577"/>
              <a:gd name="connsiteY7045" fmla="*/ 1438276 h 4510089"/>
              <a:gd name="connsiteX7046" fmla="*/ 6245226 w 9045577"/>
              <a:gd name="connsiteY7046" fmla="*/ 1458914 h 4510089"/>
              <a:gd name="connsiteX7047" fmla="*/ 6224588 w 9045577"/>
              <a:gd name="connsiteY7047" fmla="*/ 1479552 h 4510089"/>
              <a:gd name="connsiteX7048" fmla="*/ 6203950 w 9045577"/>
              <a:gd name="connsiteY7048" fmla="*/ 1458914 h 4510089"/>
              <a:gd name="connsiteX7049" fmla="*/ 6224588 w 9045577"/>
              <a:gd name="connsiteY7049" fmla="*/ 1438276 h 4510089"/>
              <a:gd name="connsiteX7050" fmla="*/ 6149976 w 9045577"/>
              <a:gd name="connsiteY7050" fmla="*/ 1438276 h 4510089"/>
              <a:gd name="connsiteX7051" fmla="*/ 6170614 w 9045577"/>
              <a:gd name="connsiteY7051" fmla="*/ 1458914 h 4510089"/>
              <a:gd name="connsiteX7052" fmla="*/ 6149976 w 9045577"/>
              <a:gd name="connsiteY7052" fmla="*/ 1479552 h 4510089"/>
              <a:gd name="connsiteX7053" fmla="*/ 6129338 w 9045577"/>
              <a:gd name="connsiteY7053" fmla="*/ 1458914 h 4510089"/>
              <a:gd name="connsiteX7054" fmla="*/ 6149976 w 9045577"/>
              <a:gd name="connsiteY7054" fmla="*/ 1438276 h 4510089"/>
              <a:gd name="connsiteX7055" fmla="*/ 6072982 w 9045577"/>
              <a:gd name="connsiteY7055" fmla="*/ 1438276 h 4510089"/>
              <a:gd name="connsiteX7056" fmla="*/ 6096001 w 9045577"/>
              <a:gd name="connsiteY7056" fmla="*/ 1458914 h 4510089"/>
              <a:gd name="connsiteX7057" fmla="*/ 6072982 w 9045577"/>
              <a:gd name="connsiteY7057" fmla="*/ 1479552 h 4510089"/>
              <a:gd name="connsiteX7058" fmla="*/ 6049963 w 9045577"/>
              <a:gd name="connsiteY7058" fmla="*/ 1458914 h 4510089"/>
              <a:gd name="connsiteX7059" fmla="*/ 6072982 w 9045577"/>
              <a:gd name="connsiteY7059" fmla="*/ 1438276 h 4510089"/>
              <a:gd name="connsiteX7060" fmla="*/ 5997575 w 9045577"/>
              <a:gd name="connsiteY7060" fmla="*/ 1438276 h 4510089"/>
              <a:gd name="connsiteX7061" fmla="*/ 6019800 w 9045577"/>
              <a:gd name="connsiteY7061" fmla="*/ 1458914 h 4510089"/>
              <a:gd name="connsiteX7062" fmla="*/ 5997575 w 9045577"/>
              <a:gd name="connsiteY7062" fmla="*/ 1479552 h 4510089"/>
              <a:gd name="connsiteX7063" fmla="*/ 5975350 w 9045577"/>
              <a:gd name="connsiteY7063" fmla="*/ 1458914 h 4510089"/>
              <a:gd name="connsiteX7064" fmla="*/ 5997575 w 9045577"/>
              <a:gd name="connsiteY7064" fmla="*/ 1438276 h 4510089"/>
              <a:gd name="connsiteX7065" fmla="*/ 5921376 w 9045577"/>
              <a:gd name="connsiteY7065" fmla="*/ 1438276 h 4510089"/>
              <a:gd name="connsiteX7066" fmla="*/ 5942014 w 9045577"/>
              <a:gd name="connsiteY7066" fmla="*/ 1458914 h 4510089"/>
              <a:gd name="connsiteX7067" fmla="*/ 5921376 w 9045577"/>
              <a:gd name="connsiteY7067" fmla="*/ 1479552 h 4510089"/>
              <a:gd name="connsiteX7068" fmla="*/ 5900738 w 9045577"/>
              <a:gd name="connsiteY7068" fmla="*/ 1458914 h 4510089"/>
              <a:gd name="connsiteX7069" fmla="*/ 5921376 w 9045577"/>
              <a:gd name="connsiteY7069" fmla="*/ 1438276 h 4510089"/>
              <a:gd name="connsiteX7070" fmla="*/ 5845176 w 9045577"/>
              <a:gd name="connsiteY7070" fmla="*/ 1438276 h 4510089"/>
              <a:gd name="connsiteX7071" fmla="*/ 5865814 w 9045577"/>
              <a:gd name="connsiteY7071" fmla="*/ 1458914 h 4510089"/>
              <a:gd name="connsiteX7072" fmla="*/ 5845176 w 9045577"/>
              <a:gd name="connsiteY7072" fmla="*/ 1479552 h 4510089"/>
              <a:gd name="connsiteX7073" fmla="*/ 5824538 w 9045577"/>
              <a:gd name="connsiteY7073" fmla="*/ 1458914 h 4510089"/>
              <a:gd name="connsiteX7074" fmla="*/ 5845176 w 9045577"/>
              <a:gd name="connsiteY7074" fmla="*/ 1438276 h 4510089"/>
              <a:gd name="connsiteX7075" fmla="*/ 5770563 w 9045577"/>
              <a:gd name="connsiteY7075" fmla="*/ 1438276 h 4510089"/>
              <a:gd name="connsiteX7076" fmla="*/ 5791201 w 9045577"/>
              <a:gd name="connsiteY7076" fmla="*/ 1458914 h 4510089"/>
              <a:gd name="connsiteX7077" fmla="*/ 5770563 w 9045577"/>
              <a:gd name="connsiteY7077" fmla="*/ 1479552 h 4510089"/>
              <a:gd name="connsiteX7078" fmla="*/ 5749925 w 9045577"/>
              <a:gd name="connsiteY7078" fmla="*/ 1458914 h 4510089"/>
              <a:gd name="connsiteX7079" fmla="*/ 5770563 w 9045577"/>
              <a:gd name="connsiteY7079" fmla="*/ 1438276 h 4510089"/>
              <a:gd name="connsiteX7080" fmla="*/ 5695951 w 9045577"/>
              <a:gd name="connsiteY7080" fmla="*/ 1438276 h 4510089"/>
              <a:gd name="connsiteX7081" fmla="*/ 5716589 w 9045577"/>
              <a:gd name="connsiteY7081" fmla="*/ 1458914 h 4510089"/>
              <a:gd name="connsiteX7082" fmla="*/ 5695951 w 9045577"/>
              <a:gd name="connsiteY7082" fmla="*/ 1479552 h 4510089"/>
              <a:gd name="connsiteX7083" fmla="*/ 5675313 w 9045577"/>
              <a:gd name="connsiteY7083" fmla="*/ 1458914 h 4510089"/>
              <a:gd name="connsiteX7084" fmla="*/ 5695951 w 9045577"/>
              <a:gd name="connsiteY7084" fmla="*/ 1438276 h 4510089"/>
              <a:gd name="connsiteX7085" fmla="*/ 2820195 w 9045577"/>
              <a:gd name="connsiteY7085" fmla="*/ 1438276 h 4510089"/>
              <a:gd name="connsiteX7086" fmla="*/ 2841627 w 9045577"/>
              <a:gd name="connsiteY7086" fmla="*/ 1458914 h 4510089"/>
              <a:gd name="connsiteX7087" fmla="*/ 2820195 w 9045577"/>
              <a:gd name="connsiteY7087" fmla="*/ 1479552 h 4510089"/>
              <a:gd name="connsiteX7088" fmla="*/ 2798763 w 9045577"/>
              <a:gd name="connsiteY7088" fmla="*/ 1458914 h 4510089"/>
              <a:gd name="connsiteX7089" fmla="*/ 2820195 w 9045577"/>
              <a:gd name="connsiteY7089" fmla="*/ 1438276 h 4510089"/>
              <a:gd name="connsiteX7090" fmla="*/ 2743200 w 9045577"/>
              <a:gd name="connsiteY7090" fmla="*/ 1438276 h 4510089"/>
              <a:gd name="connsiteX7091" fmla="*/ 2765425 w 9045577"/>
              <a:gd name="connsiteY7091" fmla="*/ 1458914 h 4510089"/>
              <a:gd name="connsiteX7092" fmla="*/ 2743200 w 9045577"/>
              <a:gd name="connsiteY7092" fmla="*/ 1479552 h 4510089"/>
              <a:gd name="connsiteX7093" fmla="*/ 2720975 w 9045577"/>
              <a:gd name="connsiteY7093" fmla="*/ 1458914 h 4510089"/>
              <a:gd name="connsiteX7094" fmla="*/ 2743200 w 9045577"/>
              <a:gd name="connsiteY7094" fmla="*/ 1438276 h 4510089"/>
              <a:gd name="connsiteX7095" fmla="*/ 2668588 w 9045577"/>
              <a:gd name="connsiteY7095" fmla="*/ 1438276 h 4510089"/>
              <a:gd name="connsiteX7096" fmla="*/ 2690813 w 9045577"/>
              <a:gd name="connsiteY7096" fmla="*/ 1458914 h 4510089"/>
              <a:gd name="connsiteX7097" fmla="*/ 2668588 w 9045577"/>
              <a:gd name="connsiteY7097" fmla="*/ 1479552 h 4510089"/>
              <a:gd name="connsiteX7098" fmla="*/ 2646363 w 9045577"/>
              <a:gd name="connsiteY7098" fmla="*/ 1458914 h 4510089"/>
              <a:gd name="connsiteX7099" fmla="*/ 2668588 w 9045577"/>
              <a:gd name="connsiteY7099" fmla="*/ 1438276 h 4510089"/>
              <a:gd name="connsiteX7100" fmla="*/ 2590811 w 9045577"/>
              <a:gd name="connsiteY7100" fmla="*/ 1438276 h 4510089"/>
              <a:gd name="connsiteX7101" fmla="*/ 2611447 w 9045577"/>
              <a:gd name="connsiteY7101" fmla="*/ 1458914 h 4510089"/>
              <a:gd name="connsiteX7102" fmla="*/ 2590811 w 9045577"/>
              <a:gd name="connsiteY7102" fmla="*/ 1479552 h 4510089"/>
              <a:gd name="connsiteX7103" fmla="*/ 2570175 w 9045577"/>
              <a:gd name="connsiteY7103" fmla="*/ 1458914 h 4510089"/>
              <a:gd name="connsiteX7104" fmla="*/ 2590811 w 9045577"/>
              <a:gd name="connsiteY7104" fmla="*/ 1438276 h 4510089"/>
              <a:gd name="connsiteX7105" fmla="*/ 2516197 w 9045577"/>
              <a:gd name="connsiteY7105" fmla="*/ 1438276 h 4510089"/>
              <a:gd name="connsiteX7106" fmla="*/ 2536831 w 9045577"/>
              <a:gd name="connsiteY7106" fmla="*/ 1458914 h 4510089"/>
              <a:gd name="connsiteX7107" fmla="*/ 2516197 w 9045577"/>
              <a:gd name="connsiteY7107" fmla="*/ 1479552 h 4510089"/>
              <a:gd name="connsiteX7108" fmla="*/ 2495563 w 9045577"/>
              <a:gd name="connsiteY7108" fmla="*/ 1458914 h 4510089"/>
              <a:gd name="connsiteX7109" fmla="*/ 2516197 w 9045577"/>
              <a:gd name="connsiteY7109" fmla="*/ 1438276 h 4510089"/>
              <a:gd name="connsiteX7110" fmla="*/ 2441587 w 9045577"/>
              <a:gd name="connsiteY7110" fmla="*/ 1438276 h 4510089"/>
              <a:gd name="connsiteX7111" fmla="*/ 2462228 w 9045577"/>
              <a:gd name="connsiteY7111" fmla="*/ 1458914 h 4510089"/>
              <a:gd name="connsiteX7112" fmla="*/ 2441587 w 9045577"/>
              <a:gd name="connsiteY7112" fmla="*/ 1479552 h 4510089"/>
              <a:gd name="connsiteX7113" fmla="*/ 2420946 w 9045577"/>
              <a:gd name="connsiteY7113" fmla="*/ 1458914 h 4510089"/>
              <a:gd name="connsiteX7114" fmla="*/ 2441587 w 9045577"/>
              <a:gd name="connsiteY7114" fmla="*/ 1438276 h 4510089"/>
              <a:gd name="connsiteX7115" fmla="*/ 2365389 w 9045577"/>
              <a:gd name="connsiteY7115" fmla="*/ 1438276 h 4510089"/>
              <a:gd name="connsiteX7116" fmla="*/ 2386023 w 9045577"/>
              <a:gd name="connsiteY7116" fmla="*/ 1458914 h 4510089"/>
              <a:gd name="connsiteX7117" fmla="*/ 2365389 w 9045577"/>
              <a:gd name="connsiteY7117" fmla="*/ 1479552 h 4510089"/>
              <a:gd name="connsiteX7118" fmla="*/ 2344750 w 9045577"/>
              <a:gd name="connsiteY7118" fmla="*/ 1458914 h 4510089"/>
              <a:gd name="connsiteX7119" fmla="*/ 2365389 w 9045577"/>
              <a:gd name="connsiteY7119" fmla="*/ 1438276 h 4510089"/>
              <a:gd name="connsiteX7120" fmla="*/ 2289185 w 9045577"/>
              <a:gd name="connsiteY7120" fmla="*/ 1438276 h 4510089"/>
              <a:gd name="connsiteX7121" fmla="*/ 2311409 w 9045577"/>
              <a:gd name="connsiteY7121" fmla="*/ 1458914 h 4510089"/>
              <a:gd name="connsiteX7122" fmla="*/ 2289185 w 9045577"/>
              <a:gd name="connsiteY7122" fmla="*/ 1479552 h 4510089"/>
              <a:gd name="connsiteX7123" fmla="*/ 2266964 w 9045577"/>
              <a:gd name="connsiteY7123" fmla="*/ 1458914 h 4510089"/>
              <a:gd name="connsiteX7124" fmla="*/ 2289185 w 9045577"/>
              <a:gd name="connsiteY7124" fmla="*/ 1438276 h 4510089"/>
              <a:gd name="connsiteX7125" fmla="*/ 2136787 w 9045577"/>
              <a:gd name="connsiteY7125" fmla="*/ 1438276 h 4510089"/>
              <a:gd name="connsiteX7126" fmla="*/ 2157422 w 9045577"/>
              <a:gd name="connsiteY7126" fmla="*/ 1458914 h 4510089"/>
              <a:gd name="connsiteX7127" fmla="*/ 2136787 w 9045577"/>
              <a:gd name="connsiteY7127" fmla="*/ 1479552 h 4510089"/>
              <a:gd name="connsiteX7128" fmla="*/ 2116149 w 9045577"/>
              <a:gd name="connsiteY7128" fmla="*/ 1458914 h 4510089"/>
              <a:gd name="connsiteX7129" fmla="*/ 2136787 w 9045577"/>
              <a:gd name="connsiteY7129" fmla="*/ 1438276 h 4510089"/>
              <a:gd name="connsiteX7130" fmla="*/ 2062169 w 9045577"/>
              <a:gd name="connsiteY7130" fmla="*/ 1438276 h 4510089"/>
              <a:gd name="connsiteX7131" fmla="*/ 2082812 w 9045577"/>
              <a:gd name="connsiteY7131" fmla="*/ 1458914 h 4510089"/>
              <a:gd name="connsiteX7132" fmla="*/ 2062169 w 9045577"/>
              <a:gd name="connsiteY7132" fmla="*/ 1479552 h 4510089"/>
              <a:gd name="connsiteX7133" fmla="*/ 2041532 w 9045577"/>
              <a:gd name="connsiteY7133" fmla="*/ 1458914 h 4510089"/>
              <a:gd name="connsiteX7134" fmla="*/ 2062169 w 9045577"/>
              <a:gd name="connsiteY7134" fmla="*/ 1438276 h 4510089"/>
              <a:gd name="connsiteX7135" fmla="*/ 1987560 w 9045577"/>
              <a:gd name="connsiteY7135" fmla="*/ 1438276 h 4510089"/>
              <a:gd name="connsiteX7136" fmla="*/ 2008198 w 9045577"/>
              <a:gd name="connsiteY7136" fmla="*/ 1458914 h 4510089"/>
              <a:gd name="connsiteX7137" fmla="*/ 1987560 w 9045577"/>
              <a:gd name="connsiteY7137" fmla="*/ 1479552 h 4510089"/>
              <a:gd name="connsiteX7138" fmla="*/ 1966918 w 9045577"/>
              <a:gd name="connsiteY7138" fmla="*/ 1458914 h 4510089"/>
              <a:gd name="connsiteX7139" fmla="*/ 1987560 w 9045577"/>
              <a:gd name="connsiteY7139" fmla="*/ 1438276 h 4510089"/>
              <a:gd name="connsiteX7140" fmla="*/ 1911358 w 9045577"/>
              <a:gd name="connsiteY7140" fmla="*/ 1438276 h 4510089"/>
              <a:gd name="connsiteX7141" fmla="*/ 1932002 w 9045577"/>
              <a:gd name="connsiteY7141" fmla="*/ 1458914 h 4510089"/>
              <a:gd name="connsiteX7142" fmla="*/ 1911358 w 9045577"/>
              <a:gd name="connsiteY7142" fmla="*/ 1479552 h 4510089"/>
              <a:gd name="connsiteX7143" fmla="*/ 1890719 w 9045577"/>
              <a:gd name="connsiteY7143" fmla="*/ 1458914 h 4510089"/>
              <a:gd name="connsiteX7144" fmla="*/ 1911358 w 9045577"/>
              <a:gd name="connsiteY7144" fmla="*/ 1438276 h 4510089"/>
              <a:gd name="connsiteX7145" fmla="*/ 1835164 w 9045577"/>
              <a:gd name="connsiteY7145" fmla="*/ 1438276 h 4510089"/>
              <a:gd name="connsiteX7146" fmla="*/ 1857388 w 9045577"/>
              <a:gd name="connsiteY7146" fmla="*/ 1458914 h 4510089"/>
              <a:gd name="connsiteX7147" fmla="*/ 1835164 w 9045577"/>
              <a:gd name="connsiteY7147" fmla="*/ 1479552 h 4510089"/>
              <a:gd name="connsiteX7148" fmla="*/ 1812931 w 9045577"/>
              <a:gd name="connsiteY7148" fmla="*/ 1458914 h 4510089"/>
              <a:gd name="connsiteX7149" fmla="*/ 1835164 w 9045577"/>
              <a:gd name="connsiteY7149" fmla="*/ 1438276 h 4510089"/>
              <a:gd name="connsiteX7150" fmla="*/ 1759753 w 9045577"/>
              <a:gd name="connsiteY7150" fmla="*/ 1438276 h 4510089"/>
              <a:gd name="connsiteX7151" fmla="*/ 1782770 w 9045577"/>
              <a:gd name="connsiteY7151" fmla="*/ 1458914 h 4510089"/>
              <a:gd name="connsiteX7152" fmla="*/ 1759753 w 9045577"/>
              <a:gd name="connsiteY7152" fmla="*/ 1479552 h 4510089"/>
              <a:gd name="connsiteX7153" fmla="*/ 1736733 w 9045577"/>
              <a:gd name="connsiteY7153" fmla="*/ 1458914 h 4510089"/>
              <a:gd name="connsiteX7154" fmla="*/ 1759753 w 9045577"/>
              <a:gd name="connsiteY7154" fmla="*/ 1438276 h 4510089"/>
              <a:gd name="connsiteX7155" fmla="*/ 1682762 w 9045577"/>
              <a:gd name="connsiteY7155" fmla="*/ 1438276 h 4510089"/>
              <a:gd name="connsiteX7156" fmla="*/ 1703399 w 9045577"/>
              <a:gd name="connsiteY7156" fmla="*/ 1458914 h 4510089"/>
              <a:gd name="connsiteX7157" fmla="*/ 1682762 w 9045577"/>
              <a:gd name="connsiteY7157" fmla="*/ 1479552 h 4510089"/>
              <a:gd name="connsiteX7158" fmla="*/ 1662121 w 9045577"/>
              <a:gd name="connsiteY7158" fmla="*/ 1458914 h 4510089"/>
              <a:gd name="connsiteX7159" fmla="*/ 1682762 w 9045577"/>
              <a:gd name="connsiteY7159" fmla="*/ 1438276 h 4510089"/>
              <a:gd name="connsiteX7160" fmla="*/ 1608149 w 9045577"/>
              <a:gd name="connsiteY7160" fmla="*/ 1438276 h 4510089"/>
              <a:gd name="connsiteX7161" fmla="*/ 1628786 w 9045577"/>
              <a:gd name="connsiteY7161" fmla="*/ 1458914 h 4510089"/>
              <a:gd name="connsiteX7162" fmla="*/ 1608149 w 9045577"/>
              <a:gd name="connsiteY7162" fmla="*/ 1479552 h 4510089"/>
              <a:gd name="connsiteX7163" fmla="*/ 1587507 w 9045577"/>
              <a:gd name="connsiteY7163" fmla="*/ 1458914 h 4510089"/>
              <a:gd name="connsiteX7164" fmla="*/ 1608149 w 9045577"/>
              <a:gd name="connsiteY7164" fmla="*/ 1438276 h 4510089"/>
              <a:gd name="connsiteX7165" fmla="*/ 1531950 w 9045577"/>
              <a:gd name="connsiteY7165" fmla="*/ 1438276 h 4510089"/>
              <a:gd name="connsiteX7166" fmla="*/ 1552581 w 9045577"/>
              <a:gd name="connsiteY7166" fmla="*/ 1458914 h 4510089"/>
              <a:gd name="connsiteX7167" fmla="*/ 1531950 w 9045577"/>
              <a:gd name="connsiteY7167" fmla="*/ 1479552 h 4510089"/>
              <a:gd name="connsiteX7168" fmla="*/ 1511308 w 9045577"/>
              <a:gd name="connsiteY7168" fmla="*/ 1458914 h 4510089"/>
              <a:gd name="connsiteX7169" fmla="*/ 1531950 w 9045577"/>
              <a:gd name="connsiteY7169" fmla="*/ 1438276 h 4510089"/>
              <a:gd name="connsiteX7170" fmla="*/ 1457338 w 9045577"/>
              <a:gd name="connsiteY7170" fmla="*/ 1438276 h 4510089"/>
              <a:gd name="connsiteX7171" fmla="*/ 1477974 w 9045577"/>
              <a:gd name="connsiteY7171" fmla="*/ 1458914 h 4510089"/>
              <a:gd name="connsiteX7172" fmla="*/ 1457338 w 9045577"/>
              <a:gd name="connsiteY7172" fmla="*/ 1479552 h 4510089"/>
              <a:gd name="connsiteX7173" fmla="*/ 1436696 w 9045577"/>
              <a:gd name="connsiteY7173" fmla="*/ 1458914 h 4510089"/>
              <a:gd name="connsiteX7174" fmla="*/ 1457338 w 9045577"/>
              <a:gd name="connsiteY7174" fmla="*/ 1438276 h 4510089"/>
              <a:gd name="connsiteX7175" fmla="*/ 1381135 w 9045577"/>
              <a:gd name="connsiteY7175" fmla="*/ 1438276 h 4510089"/>
              <a:gd name="connsiteX7176" fmla="*/ 1403361 w 9045577"/>
              <a:gd name="connsiteY7176" fmla="*/ 1458914 h 4510089"/>
              <a:gd name="connsiteX7177" fmla="*/ 1381135 w 9045577"/>
              <a:gd name="connsiteY7177" fmla="*/ 1479552 h 4510089"/>
              <a:gd name="connsiteX7178" fmla="*/ 1358908 w 9045577"/>
              <a:gd name="connsiteY7178" fmla="*/ 1458914 h 4510089"/>
              <a:gd name="connsiteX7179" fmla="*/ 1381135 w 9045577"/>
              <a:gd name="connsiteY7179" fmla="*/ 1438276 h 4510089"/>
              <a:gd name="connsiteX7180" fmla="*/ 1305726 w 9045577"/>
              <a:gd name="connsiteY7180" fmla="*/ 1438276 h 4510089"/>
              <a:gd name="connsiteX7181" fmla="*/ 1328746 w 9045577"/>
              <a:gd name="connsiteY7181" fmla="*/ 1458914 h 4510089"/>
              <a:gd name="connsiteX7182" fmla="*/ 1305726 w 9045577"/>
              <a:gd name="connsiteY7182" fmla="*/ 1479552 h 4510089"/>
              <a:gd name="connsiteX7183" fmla="*/ 1282712 w 9045577"/>
              <a:gd name="connsiteY7183" fmla="*/ 1458914 h 4510089"/>
              <a:gd name="connsiteX7184" fmla="*/ 1305726 w 9045577"/>
              <a:gd name="connsiteY7184" fmla="*/ 1438276 h 4510089"/>
              <a:gd name="connsiteX7185" fmla="*/ 1230323 w 9045577"/>
              <a:gd name="connsiteY7185" fmla="*/ 1438276 h 4510089"/>
              <a:gd name="connsiteX7186" fmla="*/ 1252545 w 9045577"/>
              <a:gd name="connsiteY7186" fmla="*/ 1458914 h 4510089"/>
              <a:gd name="connsiteX7187" fmla="*/ 1230323 w 9045577"/>
              <a:gd name="connsiteY7187" fmla="*/ 1479552 h 4510089"/>
              <a:gd name="connsiteX7188" fmla="*/ 1208093 w 9045577"/>
              <a:gd name="connsiteY7188" fmla="*/ 1458914 h 4510089"/>
              <a:gd name="connsiteX7189" fmla="*/ 1230323 w 9045577"/>
              <a:gd name="connsiteY7189" fmla="*/ 1438276 h 4510089"/>
              <a:gd name="connsiteX7190" fmla="*/ 1154120 w 9045577"/>
              <a:gd name="connsiteY7190" fmla="*/ 1438276 h 4510089"/>
              <a:gd name="connsiteX7191" fmla="*/ 1174757 w 9045577"/>
              <a:gd name="connsiteY7191" fmla="*/ 1458914 h 4510089"/>
              <a:gd name="connsiteX7192" fmla="*/ 1154120 w 9045577"/>
              <a:gd name="connsiteY7192" fmla="*/ 1479552 h 4510089"/>
              <a:gd name="connsiteX7193" fmla="*/ 1133482 w 9045577"/>
              <a:gd name="connsiteY7193" fmla="*/ 1458914 h 4510089"/>
              <a:gd name="connsiteX7194" fmla="*/ 1154120 w 9045577"/>
              <a:gd name="connsiteY7194" fmla="*/ 1438276 h 4510089"/>
              <a:gd name="connsiteX7195" fmla="*/ 1077922 w 9045577"/>
              <a:gd name="connsiteY7195" fmla="*/ 1438276 h 4510089"/>
              <a:gd name="connsiteX7196" fmla="*/ 1098562 w 9045577"/>
              <a:gd name="connsiteY7196" fmla="*/ 1458914 h 4510089"/>
              <a:gd name="connsiteX7197" fmla="*/ 1077922 w 9045577"/>
              <a:gd name="connsiteY7197" fmla="*/ 1479552 h 4510089"/>
              <a:gd name="connsiteX7198" fmla="*/ 1057285 w 9045577"/>
              <a:gd name="connsiteY7198" fmla="*/ 1458914 h 4510089"/>
              <a:gd name="connsiteX7199" fmla="*/ 1077922 w 9045577"/>
              <a:gd name="connsiteY7199" fmla="*/ 1438276 h 4510089"/>
              <a:gd name="connsiteX7200" fmla="*/ 1003306 w 9045577"/>
              <a:gd name="connsiteY7200" fmla="*/ 1438276 h 4510089"/>
              <a:gd name="connsiteX7201" fmla="*/ 1023946 w 9045577"/>
              <a:gd name="connsiteY7201" fmla="*/ 1458914 h 4510089"/>
              <a:gd name="connsiteX7202" fmla="*/ 1003306 w 9045577"/>
              <a:gd name="connsiteY7202" fmla="*/ 1479552 h 4510089"/>
              <a:gd name="connsiteX7203" fmla="*/ 982669 w 9045577"/>
              <a:gd name="connsiteY7203" fmla="*/ 1458914 h 4510089"/>
              <a:gd name="connsiteX7204" fmla="*/ 1003306 w 9045577"/>
              <a:gd name="connsiteY7204" fmla="*/ 1438276 h 4510089"/>
              <a:gd name="connsiteX7205" fmla="*/ 8266114 w 9045577"/>
              <a:gd name="connsiteY7205" fmla="*/ 1438275 h 4510089"/>
              <a:gd name="connsiteX7206" fmla="*/ 8286752 w 9045577"/>
              <a:gd name="connsiteY7206" fmla="*/ 1458913 h 4510089"/>
              <a:gd name="connsiteX7207" fmla="*/ 8266114 w 9045577"/>
              <a:gd name="connsiteY7207" fmla="*/ 1479551 h 4510089"/>
              <a:gd name="connsiteX7208" fmla="*/ 8245476 w 9045577"/>
              <a:gd name="connsiteY7208" fmla="*/ 1458913 h 4510089"/>
              <a:gd name="connsiteX7209" fmla="*/ 8266114 w 9045577"/>
              <a:gd name="connsiteY7209" fmla="*/ 1438275 h 4510089"/>
              <a:gd name="connsiteX7210" fmla="*/ 7889876 w 9045577"/>
              <a:gd name="connsiteY7210" fmla="*/ 1438275 h 4510089"/>
              <a:gd name="connsiteX7211" fmla="*/ 7912101 w 9045577"/>
              <a:gd name="connsiteY7211" fmla="*/ 1458913 h 4510089"/>
              <a:gd name="connsiteX7212" fmla="*/ 7889876 w 9045577"/>
              <a:gd name="connsiteY7212" fmla="*/ 1479551 h 4510089"/>
              <a:gd name="connsiteX7213" fmla="*/ 7867651 w 9045577"/>
              <a:gd name="connsiteY7213" fmla="*/ 1458913 h 4510089"/>
              <a:gd name="connsiteX7214" fmla="*/ 7889876 w 9045577"/>
              <a:gd name="connsiteY7214" fmla="*/ 1438275 h 4510089"/>
              <a:gd name="connsiteX7215" fmla="*/ 7812089 w 9045577"/>
              <a:gd name="connsiteY7215" fmla="*/ 1438275 h 4510089"/>
              <a:gd name="connsiteX7216" fmla="*/ 7832727 w 9045577"/>
              <a:gd name="connsiteY7216" fmla="*/ 1458913 h 4510089"/>
              <a:gd name="connsiteX7217" fmla="*/ 7812089 w 9045577"/>
              <a:gd name="connsiteY7217" fmla="*/ 1479551 h 4510089"/>
              <a:gd name="connsiteX7218" fmla="*/ 7791451 w 9045577"/>
              <a:gd name="connsiteY7218" fmla="*/ 1458913 h 4510089"/>
              <a:gd name="connsiteX7219" fmla="*/ 7812089 w 9045577"/>
              <a:gd name="connsiteY7219" fmla="*/ 1438275 h 4510089"/>
              <a:gd name="connsiteX7220" fmla="*/ 7208839 w 9045577"/>
              <a:gd name="connsiteY7220" fmla="*/ 1438275 h 4510089"/>
              <a:gd name="connsiteX7221" fmla="*/ 7229477 w 9045577"/>
              <a:gd name="connsiteY7221" fmla="*/ 1458913 h 4510089"/>
              <a:gd name="connsiteX7222" fmla="*/ 7208839 w 9045577"/>
              <a:gd name="connsiteY7222" fmla="*/ 1479551 h 4510089"/>
              <a:gd name="connsiteX7223" fmla="*/ 7188201 w 9045577"/>
              <a:gd name="connsiteY7223" fmla="*/ 1458913 h 4510089"/>
              <a:gd name="connsiteX7224" fmla="*/ 7208839 w 9045577"/>
              <a:gd name="connsiteY7224" fmla="*/ 1438275 h 4510089"/>
              <a:gd name="connsiteX7225" fmla="*/ 7132639 w 9045577"/>
              <a:gd name="connsiteY7225" fmla="*/ 1438275 h 4510089"/>
              <a:gd name="connsiteX7226" fmla="*/ 7153277 w 9045577"/>
              <a:gd name="connsiteY7226" fmla="*/ 1458913 h 4510089"/>
              <a:gd name="connsiteX7227" fmla="*/ 7132639 w 9045577"/>
              <a:gd name="connsiteY7227" fmla="*/ 1479551 h 4510089"/>
              <a:gd name="connsiteX7228" fmla="*/ 7112001 w 9045577"/>
              <a:gd name="connsiteY7228" fmla="*/ 1458913 h 4510089"/>
              <a:gd name="connsiteX7229" fmla="*/ 7132639 w 9045577"/>
              <a:gd name="connsiteY7229" fmla="*/ 1438275 h 4510089"/>
              <a:gd name="connsiteX7230" fmla="*/ 7056438 w 9045577"/>
              <a:gd name="connsiteY7230" fmla="*/ 1438275 h 4510089"/>
              <a:gd name="connsiteX7231" fmla="*/ 7078663 w 9045577"/>
              <a:gd name="connsiteY7231" fmla="*/ 1458913 h 4510089"/>
              <a:gd name="connsiteX7232" fmla="*/ 7056438 w 9045577"/>
              <a:gd name="connsiteY7232" fmla="*/ 1479551 h 4510089"/>
              <a:gd name="connsiteX7233" fmla="*/ 7034213 w 9045577"/>
              <a:gd name="connsiteY7233" fmla="*/ 1458913 h 4510089"/>
              <a:gd name="connsiteX7234" fmla="*/ 7056438 w 9045577"/>
              <a:gd name="connsiteY7234" fmla="*/ 1438275 h 4510089"/>
              <a:gd name="connsiteX7235" fmla="*/ 6981032 w 9045577"/>
              <a:gd name="connsiteY7235" fmla="*/ 1438275 h 4510089"/>
              <a:gd name="connsiteX7236" fmla="*/ 7004051 w 9045577"/>
              <a:gd name="connsiteY7236" fmla="*/ 1458913 h 4510089"/>
              <a:gd name="connsiteX7237" fmla="*/ 6981032 w 9045577"/>
              <a:gd name="connsiteY7237" fmla="*/ 1479551 h 4510089"/>
              <a:gd name="connsiteX7238" fmla="*/ 6958013 w 9045577"/>
              <a:gd name="connsiteY7238" fmla="*/ 1458913 h 4510089"/>
              <a:gd name="connsiteX7239" fmla="*/ 6981032 w 9045577"/>
              <a:gd name="connsiteY7239" fmla="*/ 1438275 h 4510089"/>
              <a:gd name="connsiteX7240" fmla="*/ 6904039 w 9045577"/>
              <a:gd name="connsiteY7240" fmla="*/ 1438275 h 4510089"/>
              <a:gd name="connsiteX7241" fmla="*/ 6924677 w 9045577"/>
              <a:gd name="connsiteY7241" fmla="*/ 1458913 h 4510089"/>
              <a:gd name="connsiteX7242" fmla="*/ 6904039 w 9045577"/>
              <a:gd name="connsiteY7242" fmla="*/ 1479551 h 4510089"/>
              <a:gd name="connsiteX7243" fmla="*/ 6883401 w 9045577"/>
              <a:gd name="connsiteY7243" fmla="*/ 1458913 h 4510089"/>
              <a:gd name="connsiteX7244" fmla="*/ 6904039 w 9045577"/>
              <a:gd name="connsiteY7244" fmla="*/ 1438275 h 4510089"/>
              <a:gd name="connsiteX7245" fmla="*/ 6829426 w 9045577"/>
              <a:gd name="connsiteY7245" fmla="*/ 1438275 h 4510089"/>
              <a:gd name="connsiteX7246" fmla="*/ 6850064 w 9045577"/>
              <a:gd name="connsiteY7246" fmla="*/ 1458913 h 4510089"/>
              <a:gd name="connsiteX7247" fmla="*/ 6829426 w 9045577"/>
              <a:gd name="connsiteY7247" fmla="*/ 1479551 h 4510089"/>
              <a:gd name="connsiteX7248" fmla="*/ 6808788 w 9045577"/>
              <a:gd name="connsiteY7248" fmla="*/ 1458913 h 4510089"/>
              <a:gd name="connsiteX7249" fmla="*/ 6829426 w 9045577"/>
              <a:gd name="connsiteY7249" fmla="*/ 1438275 h 4510089"/>
              <a:gd name="connsiteX7250" fmla="*/ 5618163 w 9045577"/>
              <a:gd name="connsiteY7250" fmla="*/ 1438275 h 4510089"/>
              <a:gd name="connsiteX7251" fmla="*/ 5640388 w 9045577"/>
              <a:gd name="connsiteY7251" fmla="*/ 1458913 h 4510089"/>
              <a:gd name="connsiteX7252" fmla="*/ 5618163 w 9045577"/>
              <a:gd name="connsiteY7252" fmla="*/ 1479551 h 4510089"/>
              <a:gd name="connsiteX7253" fmla="*/ 5595938 w 9045577"/>
              <a:gd name="connsiteY7253" fmla="*/ 1458913 h 4510089"/>
              <a:gd name="connsiteX7254" fmla="*/ 5618163 w 9045577"/>
              <a:gd name="connsiteY7254" fmla="*/ 1438275 h 4510089"/>
              <a:gd name="connsiteX7255" fmla="*/ 5543550 w 9045577"/>
              <a:gd name="connsiteY7255" fmla="*/ 1438275 h 4510089"/>
              <a:gd name="connsiteX7256" fmla="*/ 5565775 w 9045577"/>
              <a:gd name="connsiteY7256" fmla="*/ 1458913 h 4510089"/>
              <a:gd name="connsiteX7257" fmla="*/ 5543550 w 9045577"/>
              <a:gd name="connsiteY7257" fmla="*/ 1479551 h 4510089"/>
              <a:gd name="connsiteX7258" fmla="*/ 5521325 w 9045577"/>
              <a:gd name="connsiteY7258" fmla="*/ 1458913 h 4510089"/>
              <a:gd name="connsiteX7259" fmla="*/ 5543550 w 9045577"/>
              <a:gd name="connsiteY7259" fmla="*/ 1438275 h 4510089"/>
              <a:gd name="connsiteX7260" fmla="*/ 5465763 w 9045577"/>
              <a:gd name="connsiteY7260" fmla="*/ 1438275 h 4510089"/>
              <a:gd name="connsiteX7261" fmla="*/ 5486401 w 9045577"/>
              <a:gd name="connsiteY7261" fmla="*/ 1458913 h 4510089"/>
              <a:gd name="connsiteX7262" fmla="*/ 5465763 w 9045577"/>
              <a:gd name="connsiteY7262" fmla="*/ 1479551 h 4510089"/>
              <a:gd name="connsiteX7263" fmla="*/ 5445125 w 9045577"/>
              <a:gd name="connsiteY7263" fmla="*/ 1458913 h 4510089"/>
              <a:gd name="connsiteX7264" fmla="*/ 5465763 w 9045577"/>
              <a:gd name="connsiteY7264" fmla="*/ 1438275 h 4510089"/>
              <a:gd name="connsiteX7265" fmla="*/ 5391151 w 9045577"/>
              <a:gd name="connsiteY7265" fmla="*/ 1438275 h 4510089"/>
              <a:gd name="connsiteX7266" fmla="*/ 5411789 w 9045577"/>
              <a:gd name="connsiteY7266" fmla="*/ 1458913 h 4510089"/>
              <a:gd name="connsiteX7267" fmla="*/ 5391151 w 9045577"/>
              <a:gd name="connsiteY7267" fmla="*/ 1479551 h 4510089"/>
              <a:gd name="connsiteX7268" fmla="*/ 5370513 w 9045577"/>
              <a:gd name="connsiteY7268" fmla="*/ 1458913 h 4510089"/>
              <a:gd name="connsiteX7269" fmla="*/ 5391151 w 9045577"/>
              <a:gd name="connsiteY7269" fmla="*/ 1438275 h 4510089"/>
              <a:gd name="connsiteX7270" fmla="*/ 5316538 w 9045577"/>
              <a:gd name="connsiteY7270" fmla="*/ 1438275 h 4510089"/>
              <a:gd name="connsiteX7271" fmla="*/ 5337176 w 9045577"/>
              <a:gd name="connsiteY7271" fmla="*/ 1458913 h 4510089"/>
              <a:gd name="connsiteX7272" fmla="*/ 5316538 w 9045577"/>
              <a:gd name="connsiteY7272" fmla="*/ 1479551 h 4510089"/>
              <a:gd name="connsiteX7273" fmla="*/ 5295900 w 9045577"/>
              <a:gd name="connsiteY7273" fmla="*/ 1458913 h 4510089"/>
              <a:gd name="connsiteX7274" fmla="*/ 5316538 w 9045577"/>
              <a:gd name="connsiteY7274" fmla="*/ 1438275 h 4510089"/>
              <a:gd name="connsiteX7275" fmla="*/ 5241926 w 9045577"/>
              <a:gd name="connsiteY7275" fmla="*/ 1438275 h 4510089"/>
              <a:gd name="connsiteX7276" fmla="*/ 5262564 w 9045577"/>
              <a:gd name="connsiteY7276" fmla="*/ 1458913 h 4510089"/>
              <a:gd name="connsiteX7277" fmla="*/ 5241926 w 9045577"/>
              <a:gd name="connsiteY7277" fmla="*/ 1479551 h 4510089"/>
              <a:gd name="connsiteX7278" fmla="*/ 5221288 w 9045577"/>
              <a:gd name="connsiteY7278" fmla="*/ 1458913 h 4510089"/>
              <a:gd name="connsiteX7279" fmla="*/ 5241926 w 9045577"/>
              <a:gd name="connsiteY7279" fmla="*/ 1438275 h 4510089"/>
              <a:gd name="connsiteX7280" fmla="*/ 5164138 w 9045577"/>
              <a:gd name="connsiteY7280" fmla="*/ 1438275 h 4510089"/>
              <a:gd name="connsiteX7281" fmla="*/ 5186363 w 9045577"/>
              <a:gd name="connsiteY7281" fmla="*/ 1458913 h 4510089"/>
              <a:gd name="connsiteX7282" fmla="*/ 5164138 w 9045577"/>
              <a:gd name="connsiteY7282" fmla="*/ 1479551 h 4510089"/>
              <a:gd name="connsiteX7283" fmla="*/ 5141913 w 9045577"/>
              <a:gd name="connsiteY7283" fmla="*/ 1458913 h 4510089"/>
              <a:gd name="connsiteX7284" fmla="*/ 5164138 w 9045577"/>
              <a:gd name="connsiteY7284" fmla="*/ 1438275 h 4510089"/>
              <a:gd name="connsiteX7285" fmla="*/ 5089525 w 9045577"/>
              <a:gd name="connsiteY7285" fmla="*/ 1438275 h 4510089"/>
              <a:gd name="connsiteX7286" fmla="*/ 5111750 w 9045577"/>
              <a:gd name="connsiteY7286" fmla="*/ 1458913 h 4510089"/>
              <a:gd name="connsiteX7287" fmla="*/ 5089525 w 9045577"/>
              <a:gd name="connsiteY7287" fmla="*/ 1479551 h 4510089"/>
              <a:gd name="connsiteX7288" fmla="*/ 5067300 w 9045577"/>
              <a:gd name="connsiteY7288" fmla="*/ 1458913 h 4510089"/>
              <a:gd name="connsiteX7289" fmla="*/ 5089525 w 9045577"/>
              <a:gd name="connsiteY7289" fmla="*/ 1438275 h 4510089"/>
              <a:gd name="connsiteX7290" fmla="*/ 5014119 w 9045577"/>
              <a:gd name="connsiteY7290" fmla="*/ 1438275 h 4510089"/>
              <a:gd name="connsiteX7291" fmla="*/ 5037138 w 9045577"/>
              <a:gd name="connsiteY7291" fmla="*/ 1458913 h 4510089"/>
              <a:gd name="connsiteX7292" fmla="*/ 5014119 w 9045577"/>
              <a:gd name="connsiteY7292" fmla="*/ 1479551 h 4510089"/>
              <a:gd name="connsiteX7293" fmla="*/ 4991100 w 9045577"/>
              <a:gd name="connsiteY7293" fmla="*/ 1458913 h 4510089"/>
              <a:gd name="connsiteX7294" fmla="*/ 5014119 w 9045577"/>
              <a:gd name="connsiteY7294" fmla="*/ 1438275 h 4510089"/>
              <a:gd name="connsiteX7295" fmla="*/ 4937126 w 9045577"/>
              <a:gd name="connsiteY7295" fmla="*/ 1438275 h 4510089"/>
              <a:gd name="connsiteX7296" fmla="*/ 4957764 w 9045577"/>
              <a:gd name="connsiteY7296" fmla="*/ 1458913 h 4510089"/>
              <a:gd name="connsiteX7297" fmla="*/ 4937126 w 9045577"/>
              <a:gd name="connsiteY7297" fmla="*/ 1479551 h 4510089"/>
              <a:gd name="connsiteX7298" fmla="*/ 4916488 w 9045577"/>
              <a:gd name="connsiteY7298" fmla="*/ 1458913 h 4510089"/>
              <a:gd name="connsiteX7299" fmla="*/ 4937126 w 9045577"/>
              <a:gd name="connsiteY7299" fmla="*/ 1438275 h 4510089"/>
              <a:gd name="connsiteX7300" fmla="*/ 4862513 w 9045577"/>
              <a:gd name="connsiteY7300" fmla="*/ 1438275 h 4510089"/>
              <a:gd name="connsiteX7301" fmla="*/ 4883151 w 9045577"/>
              <a:gd name="connsiteY7301" fmla="*/ 1458913 h 4510089"/>
              <a:gd name="connsiteX7302" fmla="*/ 4862513 w 9045577"/>
              <a:gd name="connsiteY7302" fmla="*/ 1479551 h 4510089"/>
              <a:gd name="connsiteX7303" fmla="*/ 4841875 w 9045577"/>
              <a:gd name="connsiteY7303" fmla="*/ 1458913 h 4510089"/>
              <a:gd name="connsiteX7304" fmla="*/ 4862513 w 9045577"/>
              <a:gd name="connsiteY7304" fmla="*/ 1438275 h 4510089"/>
              <a:gd name="connsiteX7305" fmla="*/ 4786313 w 9045577"/>
              <a:gd name="connsiteY7305" fmla="*/ 1438275 h 4510089"/>
              <a:gd name="connsiteX7306" fmla="*/ 4806951 w 9045577"/>
              <a:gd name="connsiteY7306" fmla="*/ 1458913 h 4510089"/>
              <a:gd name="connsiteX7307" fmla="*/ 4786313 w 9045577"/>
              <a:gd name="connsiteY7307" fmla="*/ 1479551 h 4510089"/>
              <a:gd name="connsiteX7308" fmla="*/ 4765675 w 9045577"/>
              <a:gd name="connsiteY7308" fmla="*/ 1458913 h 4510089"/>
              <a:gd name="connsiteX7309" fmla="*/ 4786313 w 9045577"/>
              <a:gd name="connsiteY7309" fmla="*/ 1438275 h 4510089"/>
              <a:gd name="connsiteX7310" fmla="*/ 4710113 w 9045577"/>
              <a:gd name="connsiteY7310" fmla="*/ 1438275 h 4510089"/>
              <a:gd name="connsiteX7311" fmla="*/ 4732338 w 9045577"/>
              <a:gd name="connsiteY7311" fmla="*/ 1458913 h 4510089"/>
              <a:gd name="connsiteX7312" fmla="*/ 4710113 w 9045577"/>
              <a:gd name="connsiteY7312" fmla="*/ 1479551 h 4510089"/>
              <a:gd name="connsiteX7313" fmla="*/ 4687888 w 9045577"/>
              <a:gd name="connsiteY7313" fmla="*/ 1458913 h 4510089"/>
              <a:gd name="connsiteX7314" fmla="*/ 4710113 w 9045577"/>
              <a:gd name="connsiteY7314" fmla="*/ 1438275 h 4510089"/>
              <a:gd name="connsiteX7315" fmla="*/ 4635500 w 9045577"/>
              <a:gd name="connsiteY7315" fmla="*/ 1438275 h 4510089"/>
              <a:gd name="connsiteX7316" fmla="*/ 4657725 w 9045577"/>
              <a:gd name="connsiteY7316" fmla="*/ 1458913 h 4510089"/>
              <a:gd name="connsiteX7317" fmla="*/ 4635500 w 9045577"/>
              <a:gd name="connsiteY7317" fmla="*/ 1479551 h 4510089"/>
              <a:gd name="connsiteX7318" fmla="*/ 4613275 w 9045577"/>
              <a:gd name="connsiteY7318" fmla="*/ 1458913 h 4510089"/>
              <a:gd name="connsiteX7319" fmla="*/ 4635500 w 9045577"/>
              <a:gd name="connsiteY7319" fmla="*/ 1438275 h 4510089"/>
              <a:gd name="connsiteX7320" fmla="*/ 4560094 w 9045577"/>
              <a:gd name="connsiteY7320" fmla="*/ 1438275 h 4510089"/>
              <a:gd name="connsiteX7321" fmla="*/ 4583113 w 9045577"/>
              <a:gd name="connsiteY7321" fmla="*/ 1458913 h 4510089"/>
              <a:gd name="connsiteX7322" fmla="*/ 4560094 w 9045577"/>
              <a:gd name="connsiteY7322" fmla="*/ 1479551 h 4510089"/>
              <a:gd name="connsiteX7323" fmla="*/ 4537075 w 9045577"/>
              <a:gd name="connsiteY7323" fmla="*/ 1458913 h 4510089"/>
              <a:gd name="connsiteX7324" fmla="*/ 4560094 w 9045577"/>
              <a:gd name="connsiteY7324" fmla="*/ 1438275 h 4510089"/>
              <a:gd name="connsiteX7325" fmla="*/ 4483101 w 9045577"/>
              <a:gd name="connsiteY7325" fmla="*/ 1438275 h 4510089"/>
              <a:gd name="connsiteX7326" fmla="*/ 4503739 w 9045577"/>
              <a:gd name="connsiteY7326" fmla="*/ 1458913 h 4510089"/>
              <a:gd name="connsiteX7327" fmla="*/ 4483101 w 9045577"/>
              <a:gd name="connsiteY7327" fmla="*/ 1479551 h 4510089"/>
              <a:gd name="connsiteX7328" fmla="*/ 4462463 w 9045577"/>
              <a:gd name="connsiteY7328" fmla="*/ 1458913 h 4510089"/>
              <a:gd name="connsiteX7329" fmla="*/ 4483101 w 9045577"/>
              <a:gd name="connsiteY7329" fmla="*/ 1438275 h 4510089"/>
              <a:gd name="connsiteX7330" fmla="*/ 4408488 w 9045577"/>
              <a:gd name="connsiteY7330" fmla="*/ 1438275 h 4510089"/>
              <a:gd name="connsiteX7331" fmla="*/ 4429126 w 9045577"/>
              <a:gd name="connsiteY7331" fmla="*/ 1458913 h 4510089"/>
              <a:gd name="connsiteX7332" fmla="*/ 4408488 w 9045577"/>
              <a:gd name="connsiteY7332" fmla="*/ 1479551 h 4510089"/>
              <a:gd name="connsiteX7333" fmla="*/ 4387850 w 9045577"/>
              <a:gd name="connsiteY7333" fmla="*/ 1458913 h 4510089"/>
              <a:gd name="connsiteX7334" fmla="*/ 4408488 w 9045577"/>
              <a:gd name="connsiteY7334" fmla="*/ 1438275 h 4510089"/>
              <a:gd name="connsiteX7335" fmla="*/ 4332288 w 9045577"/>
              <a:gd name="connsiteY7335" fmla="*/ 1438275 h 4510089"/>
              <a:gd name="connsiteX7336" fmla="*/ 4352926 w 9045577"/>
              <a:gd name="connsiteY7336" fmla="*/ 1458913 h 4510089"/>
              <a:gd name="connsiteX7337" fmla="*/ 4332288 w 9045577"/>
              <a:gd name="connsiteY7337" fmla="*/ 1479551 h 4510089"/>
              <a:gd name="connsiteX7338" fmla="*/ 4311650 w 9045577"/>
              <a:gd name="connsiteY7338" fmla="*/ 1458913 h 4510089"/>
              <a:gd name="connsiteX7339" fmla="*/ 4332288 w 9045577"/>
              <a:gd name="connsiteY7339" fmla="*/ 1438275 h 4510089"/>
              <a:gd name="connsiteX7340" fmla="*/ 4180682 w 9045577"/>
              <a:gd name="connsiteY7340" fmla="*/ 1438275 h 4510089"/>
              <a:gd name="connsiteX7341" fmla="*/ 4203701 w 9045577"/>
              <a:gd name="connsiteY7341" fmla="*/ 1458913 h 4510089"/>
              <a:gd name="connsiteX7342" fmla="*/ 4180682 w 9045577"/>
              <a:gd name="connsiteY7342" fmla="*/ 1479551 h 4510089"/>
              <a:gd name="connsiteX7343" fmla="*/ 4157663 w 9045577"/>
              <a:gd name="connsiteY7343" fmla="*/ 1458913 h 4510089"/>
              <a:gd name="connsiteX7344" fmla="*/ 4180682 w 9045577"/>
              <a:gd name="connsiteY7344" fmla="*/ 1438275 h 4510089"/>
              <a:gd name="connsiteX7345" fmla="*/ 4106069 w 9045577"/>
              <a:gd name="connsiteY7345" fmla="*/ 1438275 h 4510089"/>
              <a:gd name="connsiteX7346" fmla="*/ 4129088 w 9045577"/>
              <a:gd name="connsiteY7346" fmla="*/ 1458913 h 4510089"/>
              <a:gd name="connsiteX7347" fmla="*/ 4106069 w 9045577"/>
              <a:gd name="connsiteY7347" fmla="*/ 1479551 h 4510089"/>
              <a:gd name="connsiteX7348" fmla="*/ 4083050 w 9045577"/>
              <a:gd name="connsiteY7348" fmla="*/ 1458913 h 4510089"/>
              <a:gd name="connsiteX7349" fmla="*/ 4106069 w 9045577"/>
              <a:gd name="connsiteY7349" fmla="*/ 1438275 h 4510089"/>
              <a:gd name="connsiteX7350" fmla="*/ 20638 w 9045577"/>
              <a:gd name="connsiteY7350" fmla="*/ 1438275 h 4510089"/>
              <a:gd name="connsiteX7351" fmla="*/ 41276 w 9045577"/>
              <a:gd name="connsiteY7351" fmla="*/ 1458913 h 4510089"/>
              <a:gd name="connsiteX7352" fmla="*/ 20638 w 9045577"/>
              <a:gd name="connsiteY7352" fmla="*/ 1479551 h 4510089"/>
              <a:gd name="connsiteX7353" fmla="*/ 0 w 9045577"/>
              <a:gd name="connsiteY7353" fmla="*/ 1458913 h 4510089"/>
              <a:gd name="connsiteX7354" fmla="*/ 20638 w 9045577"/>
              <a:gd name="connsiteY7354" fmla="*/ 1438275 h 4510089"/>
              <a:gd name="connsiteX7355" fmla="*/ 8343901 w 9045577"/>
              <a:gd name="connsiteY7355" fmla="*/ 1363663 h 4510089"/>
              <a:gd name="connsiteX7356" fmla="*/ 8366126 w 9045577"/>
              <a:gd name="connsiteY7356" fmla="*/ 1384301 h 4510089"/>
              <a:gd name="connsiteX7357" fmla="*/ 8343901 w 9045577"/>
              <a:gd name="connsiteY7357" fmla="*/ 1404939 h 4510089"/>
              <a:gd name="connsiteX7358" fmla="*/ 8321676 w 9045577"/>
              <a:gd name="connsiteY7358" fmla="*/ 1384301 h 4510089"/>
              <a:gd name="connsiteX7359" fmla="*/ 8343901 w 9045577"/>
              <a:gd name="connsiteY7359" fmla="*/ 1363663 h 4510089"/>
              <a:gd name="connsiteX7360" fmla="*/ 8266114 w 9045577"/>
              <a:gd name="connsiteY7360" fmla="*/ 1363663 h 4510089"/>
              <a:gd name="connsiteX7361" fmla="*/ 8286752 w 9045577"/>
              <a:gd name="connsiteY7361" fmla="*/ 1384301 h 4510089"/>
              <a:gd name="connsiteX7362" fmla="*/ 8266114 w 9045577"/>
              <a:gd name="connsiteY7362" fmla="*/ 1404939 h 4510089"/>
              <a:gd name="connsiteX7363" fmla="*/ 8245476 w 9045577"/>
              <a:gd name="connsiteY7363" fmla="*/ 1384301 h 4510089"/>
              <a:gd name="connsiteX7364" fmla="*/ 8266114 w 9045577"/>
              <a:gd name="connsiteY7364" fmla="*/ 1363663 h 4510089"/>
              <a:gd name="connsiteX7365" fmla="*/ 8191501 w 9045577"/>
              <a:gd name="connsiteY7365" fmla="*/ 1363663 h 4510089"/>
              <a:gd name="connsiteX7366" fmla="*/ 8212139 w 9045577"/>
              <a:gd name="connsiteY7366" fmla="*/ 1384301 h 4510089"/>
              <a:gd name="connsiteX7367" fmla="*/ 8191501 w 9045577"/>
              <a:gd name="connsiteY7367" fmla="*/ 1404939 h 4510089"/>
              <a:gd name="connsiteX7368" fmla="*/ 8170863 w 9045577"/>
              <a:gd name="connsiteY7368" fmla="*/ 1384301 h 4510089"/>
              <a:gd name="connsiteX7369" fmla="*/ 8191501 w 9045577"/>
              <a:gd name="connsiteY7369" fmla="*/ 1363663 h 4510089"/>
              <a:gd name="connsiteX7370" fmla="*/ 7812089 w 9045577"/>
              <a:gd name="connsiteY7370" fmla="*/ 1363663 h 4510089"/>
              <a:gd name="connsiteX7371" fmla="*/ 7832727 w 9045577"/>
              <a:gd name="connsiteY7371" fmla="*/ 1384301 h 4510089"/>
              <a:gd name="connsiteX7372" fmla="*/ 7812089 w 9045577"/>
              <a:gd name="connsiteY7372" fmla="*/ 1404939 h 4510089"/>
              <a:gd name="connsiteX7373" fmla="*/ 7791451 w 9045577"/>
              <a:gd name="connsiteY7373" fmla="*/ 1384301 h 4510089"/>
              <a:gd name="connsiteX7374" fmla="*/ 7812089 w 9045577"/>
              <a:gd name="connsiteY7374" fmla="*/ 1363663 h 4510089"/>
              <a:gd name="connsiteX7375" fmla="*/ 7737476 w 9045577"/>
              <a:gd name="connsiteY7375" fmla="*/ 1363663 h 4510089"/>
              <a:gd name="connsiteX7376" fmla="*/ 7758114 w 9045577"/>
              <a:gd name="connsiteY7376" fmla="*/ 1384301 h 4510089"/>
              <a:gd name="connsiteX7377" fmla="*/ 7737476 w 9045577"/>
              <a:gd name="connsiteY7377" fmla="*/ 1404939 h 4510089"/>
              <a:gd name="connsiteX7378" fmla="*/ 7716838 w 9045577"/>
              <a:gd name="connsiteY7378" fmla="*/ 1384301 h 4510089"/>
              <a:gd name="connsiteX7379" fmla="*/ 7737476 w 9045577"/>
              <a:gd name="connsiteY7379" fmla="*/ 1363663 h 4510089"/>
              <a:gd name="connsiteX7380" fmla="*/ 7662864 w 9045577"/>
              <a:gd name="connsiteY7380" fmla="*/ 1363663 h 4510089"/>
              <a:gd name="connsiteX7381" fmla="*/ 7683502 w 9045577"/>
              <a:gd name="connsiteY7381" fmla="*/ 1384301 h 4510089"/>
              <a:gd name="connsiteX7382" fmla="*/ 7662864 w 9045577"/>
              <a:gd name="connsiteY7382" fmla="*/ 1404939 h 4510089"/>
              <a:gd name="connsiteX7383" fmla="*/ 7642226 w 9045577"/>
              <a:gd name="connsiteY7383" fmla="*/ 1384301 h 4510089"/>
              <a:gd name="connsiteX7384" fmla="*/ 7662864 w 9045577"/>
              <a:gd name="connsiteY7384" fmla="*/ 1363663 h 4510089"/>
              <a:gd name="connsiteX7385" fmla="*/ 7586664 w 9045577"/>
              <a:gd name="connsiteY7385" fmla="*/ 1363663 h 4510089"/>
              <a:gd name="connsiteX7386" fmla="*/ 7607302 w 9045577"/>
              <a:gd name="connsiteY7386" fmla="*/ 1384301 h 4510089"/>
              <a:gd name="connsiteX7387" fmla="*/ 7586664 w 9045577"/>
              <a:gd name="connsiteY7387" fmla="*/ 1404939 h 4510089"/>
              <a:gd name="connsiteX7388" fmla="*/ 7566026 w 9045577"/>
              <a:gd name="connsiteY7388" fmla="*/ 1384301 h 4510089"/>
              <a:gd name="connsiteX7389" fmla="*/ 7586664 w 9045577"/>
              <a:gd name="connsiteY7389" fmla="*/ 1363663 h 4510089"/>
              <a:gd name="connsiteX7390" fmla="*/ 7510463 w 9045577"/>
              <a:gd name="connsiteY7390" fmla="*/ 1363663 h 4510089"/>
              <a:gd name="connsiteX7391" fmla="*/ 7532688 w 9045577"/>
              <a:gd name="connsiteY7391" fmla="*/ 1384301 h 4510089"/>
              <a:gd name="connsiteX7392" fmla="*/ 7510463 w 9045577"/>
              <a:gd name="connsiteY7392" fmla="*/ 1404939 h 4510089"/>
              <a:gd name="connsiteX7393" fmla="*/ 7488238 w 9045577"/>
              <a:gd name="connsiteY7393" fmla="*/ 1384301 h 4510089"/>
              <a:gd name="connsiteX7394" fmla="*/ 7510463 w 9045577"/>
              <a:gd name="connsiteY7394" fmla="*/ 1363663 h 4510089"/>
              <a:gd name="connsiteX7395" fmla="*/ 7435057 w 9045577"/>
              <a:gd name="connsiteY7395" fmla="*/ 1363663 h 4510089"/>
              <a:gd name="connsiteX7396" fmla="*/ 7458076 w 9045577"/>
              <a:gd name="connsiteY7396" fmla="*/ 1384301 h 4510089"/>
              <a:gd name="connsiteX7397" fmla="*/ 7435057 w 9045577"/>
              <a:gd name="connsiteY7397" fmla="*/ 1404939 h 4510089"/>
              <a:gd name="connsiteX7398" fmla="*/ 7412038 w 9045577"/>
              <a:gd name="connsiteY7398" fmla="*/ 1384301 h 4510089"/>
              <a:gd name="connsiteX7399" fmla="*/ 7435057 w 9045577"/>
              <a:gd name="connsiteY7399" fmla="*/ 1363663 h 4510089"/>
              <a:gd name="connsiteX7400" fmla="*/ 7358064 w 9045577"/>
              <a:gd name="connsiteY7400" fmla="*/ 1363663 h 4510089"/>
              <a:gd name="connsiteX7401" fmla="*/ 7378702 w 9045577"/>
              <a:gd name="connsiteY7401" fmla="*/ 1384301 h 4510089"/>
              <a:gd name="connsiteX7402" fmla="*/ 7358064 w 9045577"/>
              <a:gd name="connsiteY7402" fmla="*/ 1404939 h 4510089"/>
              <a:gd name="connsiteX7403" fmla="*/ 7337426 w 9045577"/>
              <a:gd name="connsiteY7403" fmla="*/ 1384301 h 4510089"/>
              <a:gd name="connsiteX7404" fmla="*/ 7358064 w 9045577"/>
              <a:gd name="connsiteY7404" fmla="*/ 1363663 h 4510089"/>
              <a:gd name="connsiteX7405" fmla="*/ 7283451 w 9045577"/>
              <a:gd name="connsiteY7405" fmla="*/ 1363663 h 4510089"/>
              <a:gd name="connsiteX7406" fmla="*/ 7304089 w 9045577"/>
              <a:gd name="connsiteY7406" fmla="*/ 1384301 h 4510089"/>
              <a:gd name="connsiteX7407" fmla="*/ 7283451 w 9045577"/>
              <a:gd name="connsiteY7407" fmla="*/ 1404939 h 4510089"/>
              <a:gd name="connsiteX7408" fmla="*/ 7262813 w 9045577"/>
              <a:gd name="connsiteY7408" fmla="*/ 1384301 h 4510089"/>
              <a:gd name="connsiteX7409" fmla="*/ 7283451 w 9045577"/>
              <a:gd name="connsiteY7409" fmla="*/ 1363663 h 4510089"/>
              <a:gd name="connsiteX7410" fmla="*/ 7208839 w 9045577"/>
              <a:gd name="connsiteY7410" fmla="*/ 1363663 h 4510089"/>
              <a:gd name="connsiteX7411" fmla="*/ 7229477 w 9045577"/>
              <a:gd name="connsiteY7411" fmla="*/ 1384301 h 4510089"/>
              <a:gd name="connsiteX7412" fmla="*/ 7208839 w 9045577"/>
              <a:gd name="connsiteY7412" fmla="*/ 1404939 h 4510089"/>
              <a:gd name="connsiteX7413" fmla="*/ 7188201 w 9045577"/>
              <a:gd name="connsiteY7413" fmla="*/ 1384301 h 4510089"/>
              <a:gd name="connsiteX7414" fmla="*/ 7208839 w 9045577"/>
              <a:gd name="connsiteY7414" fmla="*/ 1363663 h 4510089"/>
              <a:gd name="connsiteX7415" fmla="*/ 7132639 w 9045577"/>
              <a:gd name="connsiteY7415" fmla="*/ 1363663 h 4510089"/>
              <a:gd name="connsiteX7416" fmla="*/ 7153277 w 9045577"/>
              <a:gd name="connsiteY7416" fmla="*/ 1384301 h 4510089"/>
              <a:gd name="connsiteX7417" fmla="*/ 7132639 w 9045577"/>
              <a:gd name="connsiteY7417" fmla="*/ 1404939 h 4510089"/>
              <a:gd name="connsiteX7418" fmla="*/ 7112001 w 9045577"/>
              <a:gd name="connsiteY7418" fmla="*/ 1384301 h 4510089"/>
              <a:gd name="connsiteX7419" fmla="*/ 7132639 w 9045577"/>
              <a:gd name="connsiteY7419" fmla="*/ 1363663 h 4510089"/>
              <a:gd name="connsiteX7420" fmla="*/ 7056438 w 9045577"/>
              <a:gd name="connsiteY7420" fmla="*/ 1363663 h 4510089"/>
              <a:gd name="connsiteX7421" fmla="*/ 7078663 w 9045577"/>
              <a:gd name="connsiteY7421" fmla="*/ 1384301 h 4510089"/>
              <a:gd name="connsiteX7422" fmla="*/ 7056438 w 9045577"/>
              <a:gd name="connsiteY7422" fmla="*/ 1404939 h 4510089"/>
              <a:gd name="connsiteX7423" fmla="*/ 7034213 w 9045577"/>
              <a:gd name="connsiteY7423" fmla="*/ 1384301 h 4510089"/>
              <a:gd name="connsiteX7424" fmla="*/ 7056438 w 9045577"/>
              <a:gd name="connsiteY7424" fmla="*/ 1363663 h 4510089"/>
              <a:gd name="connsiteX7425" fmla="*/ 6981032 w 9045577"/>
              <a:gd name="connsiteY7425" fmla="*/ 1363663 h 4510089"/>
              <a:gd name="connsiteX7426" fmla="*/ 7004051 w 9045577"/>
              <a:gd name="connsiteY7426" fmla="*/ 1384301 h 4510089"/>
              <a:gd name="connsiteX7427" fmla="*/ 6981032 w 9045577"/>
              <a:gd name="connsiteY7427" fmla="*/ 1404939 h 4510089"/>
              <a:gd name="connsiteX7428" fmla="*/ 6958013 w 9045577"/>
              <a:gd name="connsiteY7428" fmla="*/ 1384301 h 4510089"/>
              <a:gd name="connsiteX7429" fmla="*/ 6981032 w 9045577"/>
              <a:gd name="connsiteY7429" fmla="*/ 1363663 h 4510089"/>
              <a:gd name="connsiteX7430" fmla="*/ 6904039 w 9045577"/>
              <a:gd name="connsiteY7430" fmla="*/ 1363663 h 4510089"/>
              <a:gd name="connsiteX7431" fmla="*/ 6924677 w 9045577"/>
              <a:gd name="connsiteY7431" fmla="*/ 1384301 h 4510089"/>
              <a:gd name="connsiteX7432" fmla="*/ 6904039 w 9045577"/>
              <a:gd name="connsiteY7432" fmla="*/ 1404939 h 4510089"/>
              <a:gd name="connsiteX7433" fmla="*/ 6883401 w 9045577"/>
              <a:gd name="connsiteY7433" fmla="*/ 1384301 h 4510089"/>
              <a:gd name="connsiteX7434" fmla="*/ 6904039 w 9045577"/>
              <a:gd name="connsiteY7434" fmla="*/ 1363663 h 4510089"/>
              <a:gd name="connsiteX7435" fmla="*/ 6829426 w 9045577"/>
              <a:gd name="connsiteY7435" fmla="*/ 1363663 h 4510089"/>
              <a:gd name="connsiteX7436" fmla="*/ 6850064 w 9045577"/>
              <a:gd name="connsiteY7436" fmla="*/ 1384301 h 4510089"/>
              <a:gd name="connsiteX7437" fmla="*/ 6829426 w 9045577"/>
              <a:gd name="connsiteY7437" fmla="*/ 1404939 h 4510089"/>
              <a:gd name="connsiteX7438" fmla="*/ 6808788 w 9045577"/>
              <a:gd name="connsiteY7438" fmla="*/ 1384301 h 4510089"/>
              <a:gd name="connsiteX7439" fmla="*/ 6829426 w 9045577"/>
              <a:gd name="connsiteY7439" fmla="*/ 1363663 h 4510089"/>
              <a:gd name="connsiteX7440" fmla="*/ 6753226 w 9045577"/>
              <a:gd name="connsiteY7440" fmla="*/ 1363663 h 4510089"/>
              <a:gd name="connsiteX7441" fmla="*/ 6773864 w 9045577"/>
              <a:gd name="connsiteY7441" fmla="*/ 1384301 h 4510089"/>
              <a:gd name="connsiteX7442" fmla="*/ 6753226 w 9045577"/>
              <a:gd name="connsiteY7442" fmla="*/ 1404939 h 4510089"/>
              <a:gd name="connsiteX7443" fmla="*/ 6732588 w 9045577"/>
              <a:gd name="connsiteY7443" fmla="*/ 1384301 h 4510089"/>
              <a:gd name="connsiteX7444" fmla="*/ 6753226 w 9045577"/>
              <a:gd name="connsiteY7444" fmla="*/ 1363663 h 4510089"/>
              <a:gd name="connsiteX7445" fmla="*/ 6678613 w 9045577"/>
              <a:gd name="connsiteY7445" fmla="*/ 1363663 h 4510089"/>
              <a:gd name="connsiteX7446" fmla="*/ 6699251 w 9045577"/>
              <a:gd name="connsiteY7446" fmla="*/ 1384301 h 4510089"/>
              <a:gd name="connsiteX7447" fmla="*/ 6678613 w 9045577"/>
              <a:gd name="connsiteY7447" fmla="*/ 1404939 h 4510089"/>
              <a:gd name="connsiteX7448" fmla="*/ 6657975 w 9045577"/>
              <a:gd name="connsiteY7448" fmla="*/ 1384301 h 4510089"/>
              <a:gd name="connsiteX7449" fmla="*/ 6678613 w 9045577"/>
              <a:gd name="connsiteY7449" fmla="*/ 1363663 h 4510089"/>
              <a:gd name="connsiteX7450" fmla="*/ 6602413 w 9045577"/>
              <a:gd name="connsiteY7450" fmla="*/ 1363663 h 4510089"/>
              <a:gd name="connsiteX7451" fmla="*/ 6624638 w 9045577"/>
              <a:gd name="connsiteY7451" fmla="*/ 1384301 h 4510089"/>
              <a:gd name="connsiteX7452" fmla="*/ 6602413 w 9045577"/>
              <a:gd name="connsiteY7452" fmla="*/ 1404939 h 4510089"/>
              <a:gd name="connsiteX7453" fmla="*/ 6580188 w 9045577"/>
              <a:gd name="connsiteY7453" fmla="*/ 1384301 h 4510089"/>
              <a:gd name="connsiteX7454" fmla="*/ 6602413 w 9045577"/>
              <a:gd name="connsiteY7454" fmla="*/ 1363663 h 4510089"/>
              <a:gd name="connsiteX7455" fmla="*/ 6527007 w 9045577"/>
              <a:gd name="connsiteY7455" fmla="*/ 1363663 h 4510089"/>
              <a:gd name="connsiteX7456" fmla="*/ 6550026 w 9045577"/>
              <a:gd name="connsiteY7456" fmla="*/ 1384301 h 4510089"/>
              <a:gd name="connsiteX7457" fmla="*/ 6527007 w 9045577"/>
              <a:gd name="connsiteY7457" fmla="*/ 1404939 h 4510089"/>
              <a:gd name="connsiteX7458" fmla="*/ 6503988 w 9045577"/>
              <a:gd name="connsiteY7458" fmla="*/ 1384301 h 4510089"/>
              <a:gd name="connsiteX7459" fmla="*/ 6527007 w 9045577"/>
              <a:gd name="connsiteY7459" fmla="*/ 1363663 h 4510089"/>
              <a:gd name="connsiteX7460" fmla="*/ 6451600 w 9045577"/>
              <a:gd name="connsiteY7460" fmla="*/ 1363663 h 4510089"/>
              <a:gd name="connsiteX7461" fmla="*/ 6473825 w 9045577"/>
              <a:gd name="connsiteY7461" fmla="*/ 1384301 h 4510089"/>
              <a:gd name="connsiteX7462" fmla="*/ 6451600 w 9045577"/>
              <a:gd name="connsiteY7462" fmla="*/ 1404939 h 4510089"/>
              <a:gd name="connsiteX7463" fmla="*/ 6429375 w 9045577"/>
              <a:gd name="connsiteY7463" fmla="*/ 1384301 h 4510089"/>
              <a:gd name="connsiteX7464" fmla="*/ 6451600 w 9045577"/>
              <a:gd name="connsiteY7464" fmla="*/ 1363663 h 4510089"/>
              <a:gd name="connsiteX7465" fmla="*/ 6375401 w 9045577"/>
              <a:gd name="connsiteY7465" fmla="*/ 1363663 h 4510089"/>
              <a:gd name="connsiteX7466" fmla="*/ 6396039 w 9045577"/>
              <a:gd name="connsiteY7466" fmla="*/ 1384301 h 4510089"/>
              <a:gd name="connsiteX7467" fmla="*/ 6375401 w 9045577"/>
              <a:gd name="connsiteY7467" fmla="*/ 1404939 h 4510089"/>
              <a:gd name="connsiteX7468" fmla="*/ 6354763 w 9045577"/>
              <a:gd name="connsiteY7468" fmla="*/ 1384301 h 4510089"/>
              <a:gd name="connsiteX7469" fmla="*/ 6375401 w 9045577"/>
              <a:gd name="connsiteY7469" fmla="*/ 1363663 h 4510089"/>
              <a:gd name="connsiteX7470" fmla="*/ 6299201 w 9045577"/>
              <a:gd name="connsiteY7470" fmla="*/ 1363663 h 4510089"/>
              <a:gd name="connsiteX7471" fmla="*/ 6319839 w 9045577"/>
              <a:gd name="connsiteY7471" fmla="*/ 1384301 h 4510089"/>
              <a:gd name="connsiteX7472" fmla="*/ 6299201 w 9045577"/>
              <a:gd name="connsiteY7472" fmla="*/ 1404939 h 4510089"/>
              <a:gd name="connsiteX7473" fmla="*/ 6278563 w 9045577"/>
              <a:gd name="connsiteY7473" fmla="*/ 1384301 h 4510089"/>
              <a:gd name="connsiteX7474" fmla="*/ 6299201 w 9045577"/>
              <a:gd name="connsiteY7474" fmla="*/ 1363663 h 4510089"/>
              <a:gd name="connsiteX7475" fmla="*/ 6224588 w 9045577"/>
              <a:gd name="connsiteY7475" fmla="*/ 1363663 h 4510089"/>
              <a:gd name="connsiteX7476" fmla="*/ 6245226 w 9045577"/>
              <a:gd name="connsiteY7476" fmla="*/ 1384301 h 4510089"/>
              <a:gd name="connsiteX7477" fmla="*/ 6224588 w 9045577"/>
              <a:gd name="connsiteY7477" fmla="*/ 1404939 h 4510089"/>
              <a:gd name="connsiteX7478" fmla="*/ 6203950 w 9045577"/>
              <a:gd name="connsiteY7478" fmla="*/ 1384301 h 4510089"/>
              <a:gd name="connsiteX7479" fmla="*/ 6224588 w 9045577"/>
              <a:gd name="connsiteY7479" fmla="*/ 1363663 h 4510089"/>
              <a:gd name="connsiteX7480" fmla="*/ 6149976 w 9045577"/>
              <a:gd name="connsiteY7480" fmla="*/ 1363663 h 4510089"/>
              <a:gd name="connsiteX7481" fmla="*/ 6170614 w 9045577"/>
              <a:gd name="connsiteY7481" fmla="*/ 1384301 h 4510089"/>
              <a:gd name="connsiteX7482" fmla="*/ 6149976 w 9045577"/>
              <a:gd name="connsiteY7482" fmla="*/ 1404939 h 4510089"/>
              <a:gd name="connsiteX7483" fmla="*/ 6129338 w 9045577"/>
              <a:gd name="connsiteY7483" fmla="*/ 1384301 h 4510089"/>
              <a:gd name="connsiteX7484" fmla="*/ 6149976 w 9045577"/>
              <a:gd name="connsiteY7484" fmla="*/ 1363663 h 4510089"/>
              <a:gd name="connsiteX7485" fmla="*/ 6072982 w 9045577"/>
              <a:gd name="connsiteY7485" fmla="*/ 1363663 h 4510089"/>
              <a:gd name="connsiteX7486" fmla="*/ 6096001 w 9045577"/>
              <a:gd name="connsiteY7486" fmla="*/ 1384301 h 4510089"/>
              <a:gd name="connsiteX7487" fmla="*/ 6072982 w 9045577"/>
              <a:gd name="connsiteY7487" fmla="*/ 1404939 h 4510089"/>
              <a:gd name="connsiteX7488" fmla="*/ 6049963 w 9045577"/>
              <a:gd name="connsiteY7488" fmla="*/ 1384301 h 4510089"/>
              <a:gd name="connsiteX7489" fmla="*/ 6072982 w 9045577"/>
              <a:gd name="connsiteY7489" fmla="*/ 1363663 h 4510089"/>
              <a:gd name="connsiteX7490" fmla="*/ 5997575 w 9045577"/>
              <a:gd name="connsiteY7490" fmla="*/ 1363663 h 4510089"/>
              <a:gd name="connsiteX7491" fmla="*/ 6019800 w 9045577"/>
              <a:gd name="connsiteY7491" fmla="*/ 1384301 h 4510089"/>
              <a:gd name="connsiteX7492" fmla="*/ 5997575 w 9045577"/>
              <a:gd name="connsiteY7492" fmla="*/ 1404939 h 4510089"/>
              <a:gd name="connsiteX7493" fmla="*/ 5975350 w 9045577"/>
              <a:gd name="connsiteY7493" fmla="*/ 1384301 h 4510089"/>
              <a:gd name="connsiteX7494" fmla="*/ 5997575 w 9045577"/>
              <a:gd name="connsiteY7494" fmla="*/ 1363663 h 4510089"/>
              <a:gd name="connsiteX7495" fmla="*/ 5921376 w 9045577"/>
              <a:gd name="connsiteY7495" fmla="*/ 1363663 h 4510089"/>
              <a:gd name="connsiteX7496" fmla="*/ 5942014 w 9045577"/>
              <a:gd name="connsiteY7496" fmla="*/ 1384301 h 4510089"/>
              <a:gd name="connsiteX7497" fmla="*/ 5921376 w 9045577"/>
              <a:gd name="connsiteY7497" fmla="*/ 1404939 h 4510089"/>
              <a:gd name="connsiteX7498" fmla="*/ 5900738 w 9045577"/>
              <a:gd name="connsiteY7498" fmla="*/ 1384301 h 4510089"/>
              <a:gd name="connsiteX7499" fmla="*/ 5921376 w 9045577"/>
              <a:gd name="connsiteY7499" fmla="*/ 1363663 h 4510089"/>
              <a:gd name="connsiteX7500" fmla="*/ 5845176 w 9045577"/>
              <a:gd name="connsiteY7500" fmla="*/ 1363663 h 4510089"/>
              <a:gd name="connsiteX7501" fmla="*/ 5865814 w 9045577"/>
              <a:gd name="connsiteY7501" fmla="*/ 1384301 h 4510089"/>
              <a:gd name="connsiteX7502" fmla="*/ 5845176 w 9045577"/>
              <a:gd name="connsiteY7502" fmla="*/ 1404939 h 4510089"/>
              <a:gd name="connsiteX7503" fmla="*/ 5824538 w 9045577"/>
              <a:gd name="connsiteY7503" fmla="*/ 1384301 h 4510089"/>
              <a:gd name="connsiteX7504" fmla="*/ 5845176 w 9045577"/>
              <a:gd name="connsiteY7504" fmla="*/ 1363663 h 4510089"/>
              <a:gd name="connsiteX7505" fmla="*/ 5770563 w 9045577"/>
              <a:gd name="connsiteY7505" fmla="*/ 1363663 h 4510089"/>
              <a:gd name="connsiteX7506" fmla="*/ 5791201 w 9045577"/>
              <a:gd name="connsiteY7506" fmla="*/ 1384301 h 4510089"/>
              <a:gd name="connsiteX7507" fmla="*/ 5770563 w 9045577"/>
              <a:gd name="connsiteY7507" fmla="*/ 1404939 h 4510089"/>
              <a:gd name="connsiteX7508" fmla="*/ 5749925 w 9045577"/>
              <a:gd name="connsiteY7508" fmla="*/ 1384301 h 4510089"/>
              <a:gd name="connsiteX7509" fmla="*/ 5770563 w 9045577"/>
              <a:gd name="connsiteY7509" fmla="*/ 1363663 h 4510089"/>
              <a:gd name="connsiteX7510" fmla="*/ 5695951 w 9045577"/>
              <a:gd name="connsiteY7510" fmla="*/ 1363663 h 4510089"/>
              <a:gd name="connsiteX7511" fmla="*/ 5716589 w 9045577"/>
              <a:gd name="connsiteY7511" fmla="*/ 1384301 h 4510089"/>
              <a:gd name="connsiteX7512" fmla="*/ 5695951 w 9045577"/>
              <a:gd name="connsiteY7512" fmla="*/ 1404939 h 4510089"/>
              <a:gd name="connsiteX7513" fmla="*/ 5675313 w 9045577"/>
              <a:gd name="connsiteY7513" fmla="*/ 1384301 h 4510089"/>
              <a:gd name="connsiteX7514" fmla="*/ 5695951 w 9045577"/>
              <a:gd name="connsiteY7514" fmla="*/ 1363663 h 4510089"/>
              <a:gd name="connsiteX7515" fmla="*/ 5618163 w 9045577"/>
              <a:gd name="connsiteY7515" fmla="*/ 1363663 h 4510089"/>
              <a:gd name="connsiteX7516" fmla="*/ 5640388 w 9045577"/>
              <a:gd name="connsiteY7516" fmla="*/ 1384301 h 4510089"/>
              <a:gd name="connsiteX7517" fmla="*/ 5618163 w 9045577"/>
              <a:gd name="connsiteY7517" fmla="*/ 1404939 h 4510089"/>
              <a:gd name="connsiteX7518" fmla="*/ 5595938 w 9045577"/>
              <a:gd name="connsiteY7518" fmla="*/ 1384301 h 4510089"/>
              <a:gd name="connsiteX7519" fmla="*/ 5618163 w 9045577"/>
              <a:gd name="connsiteY7519" fmla="*/ 1363663 h 4510089"/>
              <a:gd name="connsiteX7520" fmla="*/ 5543550 w 9045577"/>
              <a:gd name="connsiteY7520" fmla="*/ 1363663 h 4510089"/>
              <a:gd name="connsiteX7521" fmla="*/ 5565775 w 9045577"/>
              <a:gd name="connsiteY7521" fmla="*/ 1384301 h 4510089"/>
              <a:gd name="connsiteX7522" fmla="*/ 5543550 w 9045577"/>
              <a:gd name="connsiteY7522" fmla="*/ 1404939 h 4510089"/>
              <a:gd name="connsiteX7523" fmla="*/ 5521325 w 9045577"/>
              <a:gd name="connsiteY7523" fmla="*/ 1384301 h 4510089"/>
              <a:gd name="connsiteX7524" fmla="*/ 5543550 w 9045577"/>
              <a:gd name="connsiteY7524" fmla="*/ 1363663 h 4510089"/>
              <a:gd name="connsiteX7525" fmla="*/ 5465763 w 9045577"/>
              <a:gd name="connsiteY7525" fmla="*/ 1363663 h 4510089"/>
              <a:gd name="connsiteX7526" fmla="*/ 5486401 w 9045577"/>
              <a:gd name="connsiteY7526" fmla="*/ 1384301 h 4510089"/>
              <a:gd name="connsiteX7527" fmla="*/ 5465763 w 9045577"/>
              <a:gd name="connsiteY7527" fmla="*/ 1404939 h 4510089"/>
              <a:gd name="connsiteX7528" fmla="*/ 5445125 w 9045577"/>
              <a:gd name="connsiteY7528" fmla="*/ 1384301 h 4510089"/>
              <a:gd name="connsiteX7529" fmla="*/ 5465763 w 9045577"/>
              <a:gd name="connsiteY7529" fmla="*/ 1363663 h 4510089"/>
              <a:gd name="connsiteX7530" fmla="*/ 5391151 w 9045577"/>
              <a:gd name="connsiteY7530" fmla="*/ 1363663 h 4510089"/>
              <a:gd name="connsiteX7531" fmla="*/ 5411789 w 9045577"/>
              <a:gd name="connsiteY7531" fmla="*/ 1384301 h 4510089"/>
              <a:gd name="connsiteX7532" fmla="*/ 5391151 w 9045577"/>
              <a:gd name="connsiteY7532" fmla="*/ 1404939 h 4510089"/>
              <a:gd name="connsiteX7533" fmla="*/ 5370513 w 9045577"/>
              <a:gd name="connsiteY7533" fmla="*/ 1384301 h 4510089"/>
              <a:gd name="connsiteX7534" fmla="*/ 5391151 w 9045577"/>
              <a:gd name="connsiteY7534" fmla="*/ 1363663 h 4510089"/>
              <a:gd name="connsiteX7535" fmla="*/ 5316538 w 9045577"/>
              <a:gd name="connsiteY7535" fmla="*/ 1363663 h 4510089"/>
              <a:gd name="connsiteX7536" fmla="*/ 5337176 w 9045577"/>
              <a:gd name="connsiteY7536" fmla="*/ 1384301 h 4510089"/>
              <a:gd name="connsiteX7537" fmla="*/ 5316538 w 9045577"/>
              <a:gd name="connsiteY7537" fmla="*/ 1404939 h 4510089"/>
              <a:gd name="connsiteX7538" fmla="*/ 5295900 w 9045577"/>
              <a:gd name="connsiteY7538" fmla="*/ 1384301 h 4510089"/>
              <a:gd name="connsiteX7539" fmla="*/ 5316538 w 9045577"/>
              <a:gd name="connsiteY7539" fmla="*/ 1363663 h 4510089"/>
              <a:gd name="connsiteX7540" fmla="*/ 5241926 w 9045577"/>
              <a:gd name="connsiteY7540" fmla="*/ 1363663 h 4510089"/>
              <a:gd name="connsiteX7541" fmla="*/ 5262564 w 9045577"/>
              <a:gd name="connsiteY7541" fmla="*/ 1384301 h 4510089"/>
              <a:gd name="connsiteX7542" fmla="*/ 5241926 w 9045577"/>
              <a:gd name="connsiteY7542" fmla="*/ 1404939 h 4510089"/>
              <a:gd name="connsiteX7543" fmla="*/ 5221288 w 9045577"/>
              <a:gd name="connsiteY7543" fmla="*/ 1384301 h 4510089"/>
              <a:gd name="connsiteX7544" fmla="*/ 5241926 w 9045577"/>
              <a:gd name="connsiteY7544" fmla="*/ 1363663 h 4510089"/>
              <a:gd name="connsiteX7545" fmla="*/ 5164138 w 9045577"/>
              <a:gd name="connsiteY7545" fmla="*/ 1363663 h 4510089"/>
              <a:gd name="connsiteX7546" fmla="*/ 5186363 w 9045577"/>
              <a:gd name="connsiteY7546" fmla="*/ 1384301 h 4510089"/>
              <a:gd name="connsiteX7547" fmla="*/ 5164138 w 9045577"/>
              <a:gd name="connsiteY7547" fmla="*/ 1404939 h 4510089"/>
              <a:gd name="connsiteX7548" fmla="*/ 5141913 w 9045577"/>
              <a:gd name="connsiteY7548" fmla="*/ 1384301 h 4510089"/>
              <a:gd name="connsiteX7549" fmla="*/ 5164138 w 9045577"/>
              <a:gd name="connsiteY7549" fmla="*/ 1363663 h 4510089"/>
              <a:gd name="connsiteX7550" fmla="*/ 5089525 w 9045577"/>
              <a:gd name="connsiteY7550" fmla="*/ 1363663 h 4510089"/>
              <a:gd name="connsiteX7551" fmla="*/ 5111750 w 9045577"/>
              <a:gd name="connsiteY7551" fmla="*/ 1384301 h 4510089"/>
              <a:gd name="connsiteX7552" fmla="*/ 5089525 w 9045577"/>
              <a:gd name="connsiteY7552" fmla="*/ 1404939 h 4510089"/>
              <a:gd name="connsiteX7553" fmla="*/ 5067300 w 9045577"/>
              <a:gd name="connsiteY7553" fmla="*/ 1384301 h 4510089"/>
              <a:gd name="connsiteX7554" fmla="*/ 5089525 w 9045577"/>
              <a:gd name="connsiteY7554" fmla="*/ 1363663 h 4510089"/>
              <a:gd name="connsiteX7555" fmla="*/ 5014119 w 9045577"/>
              <a:gd name="connsiteY7555" fmla="*/ 1363663 h 4510089"/>
              <a:gd name="connsiteX7556" fmla="*/ 5037138 w 9045577"/>
              <a:gd name="connsiteY7556" fmla="*/ 1384301 h 4510089"/>
              <a:gd name="connsiteX7557" fmla="*/ 5014119 w 9045577"/>
              <a:gd name="connsiteY7557" fmla="*/ 1404939 h 4510089"/>
              <a:gd name="connsiteX7558" fmla="*/ 4991100 w 9045577"/>
              <a:gd name="connsiteY7558" fmla="*/ 1384301 h 4510089"/>
              <a:gd name="connsiteX7559" fmla="*/ 5014119 w 9045577"/>
              <a:gd name="connsiteY7559" fmla="*/ 1363663 h 4510089"/>
              <a:gd name="connsiteX7560" fmla="*/ 4937126 w 9045577"/>
              <a:gd name="connsiteY7560" fmla="*/ 1363663 h 4510089"/>
              <a:gd name="connsiteX7561" fmla="*/ 4957764 w 9045577"/>
              <a:gd name="connsiteY7561" fmla="*/ 1384301 h 4510089"/>
              <a:gd name="connsiteX7562" fmla="*/ 4937126 w 9045577"/>
              <a:gd name="connsiteY7562" fmla="*/ 1404939 h 4510089"/>
              <a:gd name="connsiteX7563" fmla="*/ 4916488 w 9045577"/>
              <a:gd name="connsiteY7563" fmla="*/ 1384301 h 4510089"/>
              <a:gd name="connsiteX7564" fmla="*/ 4937126 w 9045577"/>
              <a:gd name="connsiteY7564" fmla="*/ 1363663 h 4510089"/>
              <a:gd name="connsiteX7565" fmla="*/ 4862513 w 9045577"/>
              <a:gd name="connsiteY7565" fmla="*/ 1363663 h 4510089"/>
              <a:gd name="connsiteX7566" fmla="*/ 4883151 w 9045577"/>
              <a:gd name="connsiteY7566" fmla="*/ 1384301 h 4510089"/>
              <a:gd name="connsiteX7567" fmla="*/ 4862513 w 9045577"/>
              <a:gd name="connsiteY7567" fmla="*/ 1404939 h 4510089"/>
              <a:gd name="connsiteX7568" fmla="*/ 4841875 w 9045577"/>
              <a:gd name="connsiteY7568" fmla="*/ 1384301 h 4510089"/>
              <a:gd name="connsiteX7569" fmla="*/ 4862513 w 9045577"/>
              <a:gd name="connsiteY7569" fmla="*/ 1363663 h 4510089"/>
              <a:gd name="connsiteX7570" fmla="*/ 4786313 w 9045577"/>
              <a:gd name="connsiteY7570" fmla="*/ 1363663 h 4510089"/>
              <a:gd name="connsiteX7571" fmla="*/ 4806951 w 9045577"/>
              <a:gd name="connsiteY7571" fmla="*/ 1384301 h 4510089"/>
              <a:gd name="connsiteX7572" fmla="*/ 4786313 w 9045577"/>
              <a:gd name="connsiteY7572" fmla="*/ 1404939 h 4510089"/>
              <a:gd name="connsiteX7573" fmla="*/ 4765675 w 9045577"/>
              <a:gd name="connsiteY7573" fmla="*/ 1384301 h 4510089"/>
              <a:gd name="connsiteX7574" fmla="*/ 4786313 w 9045577"/>
              <a:gd name="connsiteY7574" fmla="*/ 1363663 h 4510089"/>
              <a:gd name="connsiteX7575" fmla="*/ 4710113 w 9045577"/>
              <a:gd name="connsiteY7575" fmla="*/ 1363663 h 4510089"/>
              <a:gd name="connsiteX7576" fmla="*/ 4732338 w 9045577"/>
              <a:gd name="connsiteY7576" fmla="*/ 1384301 h 4510089"/>
              <a:gd name="connsiteX7577" fmla="*/ 4710113 w 9045577"/>
              <a:gd name="connsiteY7577" fmla="*/ 1404939 h 4510089"/>
              <a:gd name="connsiteX7578" fmla="*/ 4687888 w 9045577"/>
              <a:gd name="connsiteY7578" fmla="*/ 1384301 h 4510089"/>
              <a:gd name="connsiteX7579" fmla="*/ 4710113 w 9045577"/>
              <a:gd name="connsiteY7579" fmla="*/ 1363663 h 4510089"/>
              <a:gd name="connsiteX7580" fmla="*/ 4635500 w 9045577"/>
              <a:gd name="connsiteY7580" fmla="*/ 1363663 h 4510089"/>
              <a:gd name="connsiteX7581" fmla="*/ 4657725 w 9045577"/>
              <a:gd name="connsiteY7581" fmla="*/ 1384301 h 4510089"/>
              <a:gd name="connsiteX7582" fmla="*/ 4635500 w 9045577"/>
              <a:gd name="connsiteY7582" fmla="*/ 1404939 h 4510089"/>
              <a:gd name="connsiteX7583" fmla="*/ 4613275 w 9045577"/>
              <a:gd name="connsiteY7583" fmla="*/ 1384301 h 4510089"/>
              <a:gd name="connsiteX7584" fmla="*/ 4635500 w 9045577"/>
              <a:gd name="connsiteY7584" fmla="*/ 1363663 h 4510089"/>
              <a:gd name="connsiteX7585" fmla="*/ 4560094 w 9045577"/>
              <a:gd name="connsiteY7585" fmla="*/ 1363663 h 4510089"/>
              <a:gd name="connsiteX7586" fmla="*/ 4583113 w 9045577"/>
              <a:gd name="connsiteY7586" fmla="*/ 1384301 h 4510089"/>
              <a:gd name="connsiteX7587" fmla="*/ 4560094 w 9045577"/>
              <a:gd name="connsiteY7587" fmla="*/ 1404939 h 4510089"/>
              <a:gd name="connsiteX7588" fmla="*/ 4537075 w 9045577"/>
              <a:gd name="connsiteY7588" fmla="*/ 1384301 h 4510089"/>
              <a:gd name="connsiteX7589" fmla="*/ 4560094 w 9045577"/>
              <a:gd name="connsiteY7589" fmla="*/ 1363663 h 4510089"/>
              <a:gd name="connsiteX7590" fmla="*/ 4483101 w 9045577"/>
              <a:gd name="connsiteY7590" fmla="*/ 1363663 h 4510089"/>
              <a:gd name="connsiteX7591" fmla="*/ 4503739 w 9045577"/>
              <a:gd name="connsiteY7591" fmla="*/ 1384301 h 4510089"/>
              <a:gd name="connsiteX7592" fmla="*/ 4483101 w 9045577"/>
              <a:gd name="connsiteY7592" fmla="*/ 1404939 h 4510089"/>
              <a:gd name="connsiteX7593" fmla="*/ 4462463 w 9045577"/>
              <a:gd name="connsiteY7593" fmla="*/ 1384301 h 4510089"/>
              <a:gd name="connsiteX7594" fmla="*/ 4483101 w 9045577"/>
              <a:gd name="connsiteY7594" fmla="*/ 1363663 h 4510089"/>
              <a:gd name="connsiteX7595" fmla="*/ 4257676 w 9045577"/>
              <a:gd name="connsiteY7595" fmla="*/ 1363663 h 4510089"/>
              <a:gd name="connsiteX7596" fmla="*/ 4278314 w 9045577"/>
              <a:gd name="connsiteY7596" fmla="*/ 1384301 h 4510089"/>
              <a:gd name="connsiteX7597" fmla="*/ 4257676 w 9045577"/>
              <a:gd name="connsiteY7597" fmla="*/ 1404939 h 4510089"/>
              <a:gd name="connsiteX7598" fmla="*/ 4237038 w 9045577"/>
              <a:gd name="connsiteY7598" fmla="*/ 1384301 h 4510089"/>
              <a:gd name="connsiteX7599" fmla="*/ 4257676 w 9045577"/>
              <a:gd name="connsiteY7599" fmla="*/ 1363663 h 4510089"/>
              <a:gd name="connsiteX7600" fmla="*/ 4180682 w 9045577"/>
              <a:gd name="connsiteY7600" fmla="*/ 1363663 h 4510089"/>
              <a:gd name="connsiteX7601" fmla="*/ 4203701 w 9045577"/>
              <a:gd name="connsiteY7601" fmla="*/ 1384301 h 4510089"/>
              <a:gd name="connsiteX7602" fmla="*/ 4180682 w 9045577"/>
              <a:gd name="connsiteY7602" fmla="*/ 1404939 h 4510089"/>
              <a:gd name="connsiteX7603" fmla="*/ 4157663 w 9045577"/>
              <a:gd name="connsiteY7603" fmla="*/ 1384301 h 4510089"/>
              <a:gd name="connsiteX7604" fmla="*/ 4180682 w 9045577"/>
              <a:gd name="connsiteY7604" fmla="*/ 1363663 h 4510089"/>
              <a:gd name="connsiteX7605" fmla="*/ 4106069 w 9045577"/>
              <a:gd name="connsiteY7605" fmla="*/ 1363663 h 4510089"/>
              <a:gd name="connsiteX7606" fmla="*/ 4129088 w 9045577"/>
              <a:gd name="connsiteY7606" fmla="*/ 1384301 h 4510089"/>
              <a:gd name="connsiteX7607" fmla="*/ 4106069 w 9045577"/>
              <a:gd name="connsiteY7607" fmla="*/ 1404939 h 4510089"/>
              <a:gd name="connsiteX7608" fmla="*/ 4083050 w 9045577"/>
              <a:gd name="connsiteY7608" fmla="*/ 1384301 h 4510089"/>
              <a:gd name="connsiteX7609" fmla="*/ 4106069 w 9045577"/>
              <a:gd name="connsiteY7609" fmla="*/ 1363663 h 4510089"/>
              <a:gd name="connsiteX7610" fmla="*/ 4029076 w 9045577"/>
              <a:gd name="connsiteY7610" fmla="*/ 1363663 h 4510089"/>
              <a:gd name="connsiteX7611" fmla="*/ 4049714 w 9045577"/>
              <a:gd name="connsiteY7611" fmla="*/ 1384301 h 4510089"/>
              <a:gd name="connsiteX7612" fmla="*/ 4029076 w 9045577"/>
              <a:gd name="connsiteY7612" fmla="*/ 1404939 h 4510089"/>
              <a:gd name="connsiteX7613" fmla="*/ 4008438 w 9045577"/>
              <a:gd name="connsiteY7613" fmla="*/ 1384301 h 4510089"/>
              <a:gd name="connsiteX7614" fmla="*/ 4029076 w 9045577"/>
              <a:gd name="connsiteY7614" fmla="*/ 1363663 h 4510089"/>
              <a:gd name="connsiteX7615" fmla="*/ 3954463 w 9045577"/>
              <a:gd name="connsiteY7615" fmla="*/ 1363663 h 4510089"/>
              <a:gd name="connsiteX7616" fmla="*/ 3975101 w 9045577"/>
              <a:gd name="connsiteY7616" fmla="*/ 1384301 h 4510089"/>
              <a:gd name="connsiteX7617" fmla="*/ 3954463 w 9045577"/>
              <a:gd name="connsiteY7617" fmla="*/ 1404939 h 4510089"/>
              <a:gd name="connsiteX7618" fmla="*/ 3933825 w 9045577"/>
              <a:gd name="connsiteY7618" fmla="*/ 1384301 h 4510089"/>
              <a:gd name="connsiteX7619" fmla="*/ 3954463 w 9045577"/>
              <a:gd name="connsiteY7619" fmla="*/ 1363663 h 4510089"/>
              <a:gd name="connsiteX7620" fmla="*/ 2743200 w 9045577"/>
              <a:gd name="connsiteY7620" fmla="*/ 1363663 h 4510089"/>
              <a:gd name="connsiteX7621" fmla="*/ 2765425 w 9045577"/>
              <a:gd name="connsiteY7621" fmla="*/ 1384301 h 4510089"/>
              <a:gd name="connsiteX7622" fmla="*/ 2743200 w 9045577"/>
              <a:gd name="connsiteY7622" fmla="*/ 1404939 h 4510089"/>
              <a:gd name="connsiteX7623" fmla="*/ 2720975 w 9045577"/>
              <a:gd name="connsiteY7623" fmla="*/ 1384301 h 4510089"/>
              <a:gd name="connsiteX7624" fmla="*/ 2743200 w 9045577"/>
              <a:gd name="connsiteY7624" fmla="*/ 1363663 h 4510089"/>
              <a:gd name="connsiteX7625" fmla="*/ 2668588 w 9045577"/>
              <a:gd name="connsiteY7625" fmla="*/ 1363663 h 4510089"/>
              <a:gd name="connsiteX7626" fmla="*/ 2690813 w 9045577"/>
              <a:gd name="connsiteY7626" fmla="*/ 1384301 h 4510089"/>
              <a:gd name="connsiteX7627" fmla="*/ 2668588 w 9045577"/>
              <a:gd name="connsiteY7627" fmla="*/ 1404939 h 4510089"/>
              <a:gd name="connsiteX7628" fmla="*/ 2646363 w 9045577"/>
              <a:gd name="connsiteY7628" fmla="*/ 1384301 h 4510089"/>
              <a:gd name="connsiteX7629" fmla="*/ 2668588 w 9045577"/>
              <a:gd name="connsiteY7629" fmla="*/ 1363663 h 4510089"/>
              <a:gd name="connsiteX7630" fmla="*/ 2590811 w 9045577"/>
              <a:gd name="connsiteY7630" fmla="*/ 1363663 h 4510089"/>
              <a:gd name="connsiteX7631" fmla="*/ 2611447 w 9045577"/>
              <a:gd name="connsiteY7631" fmla="*/ 1384301 h 4510089"/>
              <a:gd name="connsiteX7632" fmla="*/ 2590811 w 9045577"/>
              <a:gd name="connsiteY7632" fmla="*/ 1404939 h 4510089"/>
              <a:gd name="connsiteX7633" fmla="*/ 2570175 w 9045577"/>
              <a:gd name="connsiteY7633" fmla="*/ 1384301 h 4510089"/>
              <a:gd name="connsiteX7634" fmla="*/ 2590811 w 9045577"/>
              <a:gd name="connsiteY7634" fmla="*/ 1363663 h 4510089"/>
              <a:gd name="connsiteX7635" fmla="*/ 2516197 w 9045577"/>
              <a:gd name="connsiteY7635" fmla="*/ 1363663 h 4510089"/>
              <a:gd name="connsiteX7636" fmla="*/ 2536831 w 9045577"/>
              <a:gd name="connsiteY7636" fmla="*/ 1384301 h 4510089"/>
              <a:gd name="connsiteX7637" fmla="*/ 2516197 w 9045577"/>
              <a:gd name="connsiteY7637" fmla="*/ 1404939 h 4510089"/>
              <a:gd name="connsiteX7638" fmla="*/ 2495563 w 9045577"/>
              <a:gd name="connsiteY7638" fmla="*/ 1384301 h 4510089"/>
              <a:gd name="connsiteX7639" fmla="*/ 2516197 w 9045577"/>
              <a:gd name="connsiteY7639" fmla="*/ 1363663 h 4510089"/>
              <a:gd name="connsiteX7640" fmla="*/ 2441587 w 9045577"/>
              <a:gd name="connsiteY7640" fmla="*/ 1363663 h 4510089"/>
              <a:gd name="connsiteX7641" fmla="*/ 2462228 w 9045577"/>
              <a:gd name="connsiteY7641" fmla="*/ 1384301 h 4510089"/>
              <a:gd name="connsiteX7642" fmla="*/ 2441587 w 9045577"/>
              <a:gd name="connsiteY7642" fmla="*/ 1404939 h 4510089"/>
              <a:gd name="connsiteX7643" fmla="*/ 2420946 w 9045577"/>
              <a:gd name="connsiteY7643" fmla="*/ 1384301 h 4510089"/>
              <a:gd name="connsiteX7644" fmla="*/ 2441587 w 9045577"/>
              <a:gd name="connsiteY7644" fmla="*/ 1363663 h 4510089"/>
              <a:gd name="connsiteX7645" fmla="*/ 2365389 w 9045577"/>
              <a:gd name="connsiteY7645" fmla="*/ 1363663 h 4510089"/>
              <a:gd name="connsiteX7646" fmla="*/ 2386023 w 9045577"/>
              <a:gd name="connsiteY7646" fmla="*/ 1384301 h 4510089"/>
              <a:gd name="connsiteX7647" fmla="*/ 2365389 w 9045577"/>
              <a:gd name="connsiteY7647" fmla="*/ 1404939 h 4510089"/>
              <a:gd name="connsiteX7648" fmla="*/ 2344750 w 9045577"/>
              <a:gd name="connsiteY7648" fmla="*/ 1384301 h 4510089"/>
              <a:gd name="connsiteX7649" fmla="*/ 2365389 w 9045577"/>
              <a:gd name="connsiteY7649" fmla="*/ 1363663 h 4510089"/>
              <a:gd name="connsiteX7650" fmla="*/ 2289185 w 9045577"/>
              <a:gd name="connsiteY7650" fmla="*/ 1363663 h 4510089"/>
              <a:gd name="connsiteX7651" fmla="*/ 2311409 w 9045577"/>
              <a:gd name="connsiteY7651" fmla="*/ 1384301 h 4510089"/>
              <a:gd name="connsiteX7652" fmla="*/ 2289185 w 9045577"/>
              <a:gd name="connsiteY7652" fmla="*/ 1404939 h 4510089"/>
              <a:gd name="connsiteX7653" fmla="*/ 2266964 w 9045577"/>
              <a:gd name="connsiteY7653" fmla="*/ 1384301 h 4510089"/>
              <a:gd name="connsiteX7654" fmla="*/ 2289185 w 9045577"/>
              <a:gd name="connsiteY7654" fmla="*/ 1363663 h 4510089"/>
              <a:gd name="connsiteX7655" fmla="*/ 2136787 w 9045577"/>
              <a:gd name="connsiteY7655" fmla="*/ 1363663 h 4510089"/>
              <a:gd name="connsiteX7656" fmla="*/ 2157422 w 9045577"/>
              <a:gd name="connsiteY7656" fmla="*/ 1384301 h 4510089"/>
              <a:gd name="connsiteX7657" fmla="*/ 2136787 w 9045577"/>
              <a:gd name="connsiteY7657" fmla="*/ 1404939 h 4510089"/>
              <a:gd name="connsiteX7658" fmla="*/ 2116149 w 9045577"/>
              <a:gd name="connsiteY7658" fmla="*/ 1384301 h 4510089"/>
              <a:gd name="connsiteX7659" fmla="*/ 2136787 w 9045577"/>
              <a:gd name="connsiteY7659" fmla="*/ 1363663 h 4510089"/>
              <a:gd name="connsiteX7660" fmla="*/ 2062169 w 9045577"/>
              <a:gd name="connsiteY7660" fmla="*/ 1363663 h 4510089"/>
              <a:gd name="connsiteX7661" fmla="*/ 2082812 w 9045577"/>
              <a:gd name="connsiteY7661" fmla="*/ 1384301 h 4510089"/>
              <a:gd name="connsiteX7662" fmla="*/ 2062169 w 9045577"/>
              <a:gd name="connsiteY7662" fmla="*/ 1404939 h 4510089"/>
              <a:gd name="connsiteX7663" fmla="*/ 2041532 w 9045577"/>
              <a:gd name="connsiteY7663" fmla="*/ 1384301 h 4510089"/>
              <a:gd name="connsiteX7664" fmla="*/ 2062169 w 9045577"/>
              <a:gd name="connsiteY7664" fmla="*/ 1363663 h 4510089"/>
              <a:gd name="connsiteX7665" fmla="*/ 1987560 w 9045577"/>
              <a:gd name="connsiteY7665" fmla="*/ 1363663 h 4510089"/>
              <a:gd name="connsiteX7666" fmla="*/ 2008198 w 9045577"/>
              <a:gd name="connsiteY7666" fmla="*/ 1384301 h 4510089"/>
              <a:gd name="connsiteX7667" fmla="*/ 1987560 w 9045577"/>
              <a:gd name="connsiteY7667" fmla="*/ 1404939 h 4510089"/>
              <a:gd name="connsiteX7668" fmla="*/ 1966918 w 9045577"/>
              <a:gd name="connsiteY7668" fmla="*/ 1384301 h 4510089"/>
              <a:gd name="connsiteX7669" fmla="*/ 1987560 w 9045577"/>
              <a:gd name="connsiteY7669" fmla="*/ 1363663 h 4510089"/>
              <a:gd name="connsiteX7670" fmla="*/ 1911358 w 9045577"/>
              <a:gd name="connsiteY7670" fmla="*/ 1363663 h 4510089"/>
              <a:gd name="connsiteX7671" fmla="*/ 1932002 w 9045577"/>
              <a:gd name="connsiteY7671" fmla="*/ 1384301 h 4510089"/>
              <a:gd name="connsiteX7672" fmla="*/ 1911358 w 9045577"/>
              <a:gd name="connsiteY7672" fmla="*/ 1404939 h 4510089"/>
              <a:gd name="connsiteX7673" fmla="*/ 1890719 w 9045577"/>
              <a:gd name="connsiteY7673" fmla="*/ 1384301 h 4510089"/>
              <a:gd name="connsiteX7674" fmla="*/ 1911358 w 9045577"/>
              <a:gd name="connsiteY7674" fmla="*/ 1363663 h 4510089"/>
              <a:gd name="connsiteX7675" fmla="*/ 1835164 w 9045577"/>
              <a:gd name="connsiteY7675" fmla="*/ 1363663 h 4510089"/>
              <a:gd name="connsiteX7676" fmla="*/ 1857388 w 9045577"/>
              <a:gd name="connsiteY7676" fmla="*/ 1384301 h 4510089"/>
              <a:gd name="connsiteX7677" fmla="*/ 1835164 w 9045577"/>
              <a:gd name="connsiteY7677" fmla="*/ 1404939 h 4510089"/>
              <a:gd name="connsiteX7678" fmla="*/ 1812931 w 9045577"/>
              <a:gd name="connsiteY7678" fmla="*/ 1384301 h 4510089"/>
              <a:gd name="connsiteX7679" fmla="*/ 1835164 w 9045577"/>
              <a:gd name="connsiteY7679" fmla="*/ 1363663 h 4510089"/>
              <a:gd name="connsiteX7680" fmla="*/ 1759753 w 9045577"/>
              <a:gd name="connsiteY7680" fmla="*/ 1363663 h 4510089"/>
              <a:gd name="connsiteX7681" fmla="*/ 1782770 w 9045577"/>
              <a:gd name="connsiteY7681" fmla="*/ 1384301 h 4510089"/>
              <a:gd name="connsiteX7682" fmla="*/ 1759753 w 9045577"/>
              <a:gd name="connsiteY7682" fmla="*/ 1404939 h 4510089"/>
              <a:gd name="connsiteX7683" fmla="*/ 1736733 w 9045577"/>
              <a:gd name="connsiteY7683" fmla="*/ 1384301 h 4510089"/>
              <a:gd name="connsiteX7684" fmla="*/ 1759753 w 9045577"/>
              <a:gd name="connsiteY7684" fmla="*/ 1363663 h 4510089"/>
              <a:gd name="connsiteX7685" fmla="*/ 1682762 w 9045577"/>
              <a:gd name="connsiteY7685" fmla="*/ 1363663 h 4510089"/>
              <a:gd name="connsiteX7686" fmla="*/ 1703399 w 9045577"/>
              <a:gd name="connsiteY7686" fmla="*/ 1384301 h 4510089"/>
              <a:gd name="connsiteX7687" fmla="*/ 1682762 w 9045577"/>
              <a:gd name="connsiteY7687" fmla="*/ 1404939 h 4510089"/>
              <a:gd name="connsiteX7688" fmla="*/ 1662121 w 9045577"/>
              <a:gd name="connsiteY7688" fmla="*/ 1384301 h 4510089"/>
              <a:gd name="connsiteX7689" fmla="*/ 1682762 w 9045577"/>
              <a:gd name="connsiteY7689" fmla="*/ 1363663 h 4510089"/>
              <a:gd name="connsiteX7690" fmla="*/ 1608149 w 9045577"/>
              <a:gd name="connsiteY7690" fmla="*/ 1363663 h 4510089"/>
              <a:gd name="connsiteX7691" fmla="*/ 1628786 w 9045577"/>
              <a:gd name="connsiteY7691" fmla="*/ 1384301 h 4510089"/>
              <a:gd name="connsiteX7692" fmla="*/ 1608149 w 9045577"/>
              <a:gd name="connsiteY7692" fmla="*/ 1404939 h 4510089"/>
              <a:gd name="connsiteX7693" fmla="*/ 1587507 w 9045577"/>
              <a:gd name="connsiteY7693" fmla="*/ 1384301 h 4510089"/>
              <a:gd name="connsiteX7694" fmla="*/ 1608149 w 9045577"/>
              <a:gd name="connsiteY7694" fmla="*/ 1363663 h 4510089"/>
              <a:gd name="connsiteX7695" fmla="*/ 1531950 w 9045577"/>
              <a:gd name="connsiteY7695" fmla="*/ 1363663 h 4510089"/>
              <a:gd name="connsiteX7696" fmla="*/ 1552581 w 9045577"/>
              <a:gd name="connsiteY7696" fmla="*/ 1384301 h 4510089"/>
              <a:gd name="connsiteX7697" fmla="*/ 1531950 w 9045577"/>
              <a:gd name="connsiteY7697" fmla="*/ 1404939 h 4510089"/>
              <a:gd name="connsiteX7698" fmla="*/ 1511308 w 9045577"/>
              <a:gd name="connsiteY7698" fmla="*/ 1384301 h 4510089"/>
              <a:gd name="connsiteX7699" fmla="*/ 1531950 w 9045577"/>
              <a:gd name="connsiteY7699" fmla="*/ 1363663 h 4510089"/>
              <a:gd name="connsiteX7700" fmla="*/ 1457338 w 9045577"/>
              <a:gd name="connsiteY7700" fmla="*/ 1363663 h 4510089"/>
              <a:gd name="connsiteX7701" fmla="*/ 1477974 w 9045577"/>
              <a:gd name="connsiteY7701" fmla="*/ 1384301 h 4510089"/>
              <a:gd name="connsiteX7702" fmla="*/ 1457338 w 9045577"/>
              <a:gd name="connsiteY7702" fmla="*/ 1404939 h 4510089"/>
              <a:gd name="connsiteX7703" fmla="*/ 1436696 w 9045577"/>
              <a:gd name="connsiteY7703" fmla="*/ 1384301 h 4510089"/>
              <a:gd name="connsiteX7704" fmla="*/ 1457338 w 9045577"/>
              <a:gd name="connsiteY7704" fmla="*/ 1363663 h 4510089"/>
              <a:gd name="connsiteX7705" fmla="*/ 1381135 w 9045577"/>
              <a:gd name="connsiteY7705" fmla="*/ 1363663 h 4510089"/>
              <a:gd name="connsiteX7706" fmla="*/ 1403361 w 9045577"/>
              <a:gd name="connsiteY7706" fmla="*/ 1384301 h 4510089"/>
              <a:gd name="connsiteX7707" fmla="*/ 1381135 w 9045577"/>
              <a:gd name="connsiteY7707" fmla="*/ 1404939 h 4510089"/>
              <a:gd name="connsiteX7708" fmla="*/ 1358908 w 9045577"/>
              <a:gd name="connsiteY7708" fmla="*/ 1384301 h 4510089"/>
              <a:gd name="connsiteX7709" fmla="*/ 1381135 w 9045577"/>
              <a:gd name="connsiteY7709" fmla="*/ 1363663 h 4510089"/>
              <a:gd name="connsiteX7710" fmla="*/ 1305726 w 9045577"/>
              <a:gd name="connsiteY7710" fmla="*/ 1363663 h 4510089"/>
              <a:gd name="connsiteX7711" fmla="*/ 1328746 w 9045577"/>
              <a:gd name="connsiteY7711" fmla="*/ 1384301 h 4510089"/>
              <a:gd name="connsiteX7712" fmla="*/ 1305726 w 9045577"/>
              <a:gd name="connsiteY7712" fmla="*/ 1404939 h 4510089"/>
              <a:gd name="connsiteX7713" fmla="*/ 1282712 w 9045577"/>
              <a:gd name="connsiteY7713" fmla="*/ 1384301 h 4510089"/>
              <a:gd name="connsiteX7714" fmla="*/ 1305726 w 9045577"/>
              <a:gd name="connsiteY7714" fmla="*/ 1363663 h 4510089"/>
              <a:gd name="connsiteX7715" fmla="*/ 1230323 w 9045577"/>
              <a:gd name="connsiteY7715" fmla="*/ 1363663 h 4510089"/>
              <a:gd name="connsiteX7716" fmla="*/ 1252545 w 9045577"/>
              <a:gd name="connsiteY7716" fmla="*/ 1384301 h 4510089"/>
              <a:gd name="connsiteX7717" fmla="*/ 1230323 w 9045577"/>
              <a:gd name="connsiteY7717" fmla="*/ 1404939 h 4510089"/>
              <a:gd name="connsiteX7718" fmla="*/ 1208093 w 9045577"/>
              <a:gd name="connsiteY7718" fmla="*/ 1384301 h 4510089"/>
              <a:gd name="connsiteX7719" fmla="*/ 1230323 w 9045577"/>
              <a:gd name="connsiteY7719" fmla="*/ 1363663 h 4510089"/>
              <a:gd name="connsiteX7720" fmla="*/ 1154120 w 9045577"/>
              <a:gd name="connsiteY7720" fmla="*/ 1363663 h 4510089"/>
              <a:gd name="connsiteX7721" fmla="*/ 1174757 w 9045577"/>
              <a:gd name="connsiteY7721" fmla="*/ 1384301 h 4510089"/>
              <a:gd name="connsiteX7722" fmla="*/ 1154120 w 9045577"/>
              <a:gd name="connsiteY7722" fmla="*/ 1404939 h 4510089"/>
              <a:gd name="connsiteX7723" fmla="*/ 1133482 w 9045577"/>
              <a:gd name="connsiteY7723" fmla="*/ 1384301 h 4510089"/>
              <a:gd name="connsiteX7724" fmla="*/ 1154120 w 9045577"/>
              <a:gd name="connsiteY7724" fmla="*/ 1363663 h 4510089"/>
              <a:gd name="connsiteX7725" fmla="*/ 1077922 w 9045577"/>
              <a:gd name="connsiteY7725" fmla="*/ 1363663 h 4510089"/>
              <a:gd name="connsiteX7726" fmla="*/ 1098562 w 9045577"/>
              <a:gd name="connsiteY7726" fmla="*/ 1384301 h 4510089"/>
              <a:gd name="connsiteX7727" fmla="*/ 1077922 w 9045577"/>
              <a:gd name="connsiteY7727" fmla="*/ 1404939 h 4510089"/>
              <a:gd name="connsiteX7728" fmla="*/ 1057285 w 9045577"/>
              <a:gd name="connsiteY7728" fmla="*/ 1384301 h 4510089"/>
              <a:gd name="connsiteX7729" fmla="*/ 1077922 w 9045577"/>
              <a:gd name="connsiteY7729" fmla="*/ 1363663 h 4510089"/>
              <a:gd name="connsiteX7730" fmla="*/ 1003306 w 9045577"/>
              <a:gd name="connsiteY7730" fmla="*/ 1363663 h 4510089"/>
              <a:gd name="connsiteX7731" fmla="*/ 1023946 w 9045577"/>
              <a:gd name="connsiteY7731" fmla="*/ 1384301 h 4510089"/>
              <a:gd name="connsiteX7732" fmla="*/ 1003306 w 9045577"/>
              <a:gd name="connsiteY7732" fmla="*/ 1404939 h 4510089"/>
              <a:gd name="connsiteX7733" fmla="*/ 982669 w 9045577"/>
              <a:gd name="connsiteY7733" fmla="*/ 1384301 h 4510089"/>
              <a:gd name="connsiteX7734" fmla="*/ 1003306 w 9045577"/>
              <a:gd name="connsiteY7734" fmla="*/ 1363663 h 4510089"/>
              <a:gd name="connsiteX7735" fmla="*/ 928698 w 9045577"/>
              <a:gd name="connsiteY7735" fmla="*/ 1363663 h 4510089"/>
              <a:gd name="connsiteX7736" fmla="*/ 949330 w 9045577"/>
              <a:gd name="connsiteY7736" fmla="*/ 1384301 h 4510089"/>
              <a:gd name="connsiteX7737" fmla="*/ 928698 w 9045577"/>
              <a:gd name="connsiteY7737" fmla="*/ 1404939 h 4510089"/>
              <a:gd name="connsiteX7738" fmla="*/ 908055 w 9045577"/>
              <a:gd name="connsiteY7738" fmla="*/ 1384301 h 4510089"/>
              <a:gd name="connsiteX7739" fmla="*/ 928698 w 9045577"/>
              <a:gd name="connsiteY7739" fmla="*/ 1363663 h 4510089"/>
              <a:gd name="connsiteX7740" fmla="*/ 851698 w 9045577"/>
              <a:gd name="connsiteY7740" fmla="*/ 1363663 h 4510089"/>
              <a:gd name="connsiteX7741" fmla="*/ 874716 w 9045577"/>
              <a:gd name="connsiteY7741" fmla="*/ 1384301 h 4510089"/>
              <a:gd name="connsiteX7742" fmla="*/ 851698 w 9045577"/>
              <a:gd name="connsiteY7742" fmla="*/ 1404939 h 4510089"/>
              <a:gd name="connsiteX7743" fmla="*/ 828684 w 9045577"/>
              <a:gd name="connsiteY7743" fmla="*/ 1384301 h 4510089"/>
              <a:gd name="connsiteX7744" fmla="*/ 851698 w 9045577"/>
              <a:gd name="connsiteY7744" fmla="*/ 1363663 h 4510089"/>
              <a:gd name="connsiteX7745" fmla="*/ 169865 w 9045577"/>
              <a:gd name="connsiteY7745" fmla="*/ 1363663 h 4510089"/>
              <a:gd name="connsiteX7746" fmla="*/ 190503 w 9045577"/>
              <a:gd name="connsiteY7746" fmla="*/ 1384301 h 4510089"/>
              <a:gd name="connsiteX7747" fmla="*/ 169865 w 9045577"/>
              <a:gd name="connsiteY7747" fmla="*/ 1404939 h 4510089"/>
              <a:gd name="connsiteX7748" fmla="*/ 149227 w 9045577"/>
              <a:gd name="connsiteY7748" fmla="*/ 1384301 h 4510089"/>
              <a:gd name="connsiteX7749" fmla="*/ 169865 w 9045577"/>
              <a:gd name="connsiteY7749" fmla="*/ 1363663 h 4510089"/>
              <a:gd name="connsiteX7750" fmla="*/ 95251 w 9045577"/>
              <a:gd name="connsiteY7750" fmla="*/ 1363663 h 4510089"/>
              <a:gd name="connsiteX7751" fmla="*/ 115889 w 9045577"/>
              <a:gd name="connsiteY7751" fmla="*/ 1384301 h 4510089"/>
              <a:gd name="connsiteX7752" fmla="*/ 95251 w 9045577"/>
              <a:gd name="connsiteY7752" fmla="*/ 1404939 h 4510089"/>
              <a:gd name="connsiteX7753" fmla="*/ 74613 w 9045577"/>
              <a:gd name="connsiteY7753" fmla="*/ 1384301 h 4510089"/>
              <a:gd name="connsiteX7754" fmla="*/ 95251 w 9045577"/>
              <a:gd name="connsiteY7754" fmla="*/ 1363663 h 4510089"/>
              <a:gd name="connsiteX7755" fmla="*/ 20638 w 9045577"/>
              <a:gd name="connsiteY7755" fmla="*/ 1363663 h 4510089"/>
              <a:gd name="connsiteX7756" fmla="*/ 41276 w 9045577"/>
              <a:gd name="connsiteY7756" fmla="*/ 1384301 h 4510089"/>
              <a:gd name="connsiteX7757" fmla="*/ 20638 w 9045577"/>
              <a:gd name="connsiteY7757" fmla="*/ 1404939 h 4510089"/>
              <a:gd name="connsiteX7758" fmla="*/ 0 w 9045577"/>
              <a:gd name="connsiteY7758" fmla="*/ 1384301 h 4510089"/>
              <a:gd name="connsiteX7759" fmla="*/ 20638 w 9045577"/>
              <a:gd name="connsiteY7759" fmla="*/ 1363663 h 4510089"/>
              <a:gd name="connsiteX7760" fmla="*/ 8343901 w 9045577"/>
              <a:gd name="connsiteY7760" fmla="*/ 1287463 h 4510089"/>
              <a:gd name="connsiteX7761" fmla="*/ 8366126 w 9045577"/>
              <a:gd name="connsiteY7761" fmla="*/ 1308101 h 4510089"/>
              <a:gd name="connsiteX7762" fmla="*/ 8343901 w 9045577"/>
              <a:gd name="connsiteY7762" fmla="*/ 1328739 h 4510089"/>
              <a:gd name="connsiteX7763" fmla="*/ 8321676 w 9045577"/>
              <a:gd name="connsiteY7763" fmla="*/ 1308101 h 4510089"/>
              <a:gd name="connsiteX7764" fmla="*/ 8343901 w 9045577"/>
              <a:gd name="connsiteY7764" fmla="*/ 1287463 h 4510089"/>
              <a:gd name="connsiteX7765" fmla="*/ 8266114 w 9045577"/>
              <a:gd name="connsiteY7765" fmla="*/ 1287463 h 4510089"/>
              <a:gd name="connsiteX7766" fmla="*/ 8286752 w 9045577"/>
              <a:gd name="connsiteY7766" fmla="*/ 1308101 h 4510089"/>
              <a:gd name="connsiteX7767" fmla="*/ 8266114 w 9045577"/>
              <a:gd name="connsiteY7767" fmla="*/ 1328739 h 4510089"/>
              <a:gd name="connsiteX7768" fmla="*/ 8245476 w 9045577"/>
              <a:gd name="connsiteY7768" fmla="*/ 1308101 h 4510089"/>
              <a:gd name="connsiteX7769" fmla="*/ 8266114 w 9045577"/>
              <a:gd name="connsiteY7769" fmla="*/ 1287463 h 4510089"/>
              <a:gd name="connsiteX7770" fmla="*/ 7737476 w 9045577"/>
              <a:gd name="connsiteY7770" fmla="*/ 1287463 h 4510089"/>
              <a:gd name="connsiteX7771" fmla="*/ 7758114 w 9045577"/>
              <a:gd name="connsiteY7771" fmla="*/ 1308101 h 4510089"/>
              <a:gd name="connsiteX7772" fmla="*/ 7737476 w 9045577"/>
              <a:gd name="connsiteY7772" fmla="*/ 1328739 h 4510089"/>
              <a:gd name="connsiteX7773" fmla="*/ 7716838 w 9045577"/>
              <a:gd name="connsiteY7773" fmla="*/ 1308101 h 4510089"/>
              <a:gd name="connsiteX7774" fmla="*/ 7737476 w 9045577"/>
              <a:gd name="connsiteY7774" fmla="*/ 1287463 h 4510089"/>
              <a:gd name="connsiteX7775" fmla="*/ 7662864 w 9045577"/>
              <a:gd name="connsiteY7775" fmla="*/ 1287463 h 4510089"/>
              <a:gd name="connsiteX7776" fmla="*/ 7683502 w 9045577"/>
              <a:gd name="connsiteY7776" fmla="*/ 1308101 h 4510089"/>
              <a:gd name="connsiteX7777" fmla="*/ 7662864 w 9045577"/>
              <a:gd name="connsiteY7777" fmla="*/ 1328739 h 4510089"/>
              <a:gd name="connsiteX7778" fmla="*/ 7642226 w 9045577"/>
              <a:gd name="connsiteY7778" fmla="*/ 1308101 h 4510089"/>
              <a:gd name="connsiteX7779" fmla="*/ 7662864 w 9045577"/>
              <a:gd name="connsiteY7779" fmla="*/ 1287463 h 4510089"/>
              <a:gd name="connsiteX7780" fmla="*/ 7586664 w 9045577"/>
              <a:gd name="connsiteY7780" fmla="*/ 1287463 h 4510089"/>
              <a:gd name="connsiteX7781" fmla="*/ 7607302 w 9045577"/>
              <a:gd name="connsiteY7781" fmla="*/ 1308101 h 4510089"/>
              <a:gd name="connsiteX7782" fmla="*/ 7586664 w 9045577"/>
              <a:gd name="connsiteY7782" fmla="*/ 1328739 h 4510089"/>
              <a:gd name="connsiteX7783" fmla="*/ 7566026 w 9045577"/>
              <a:gd name="connsiteY7783" fmla="*/ 1308101 h 4510089"/>
              <a:gd name="connsiteX7784" fmla="*/ 7586664 w 9045577"/>
              <a:gd name="connsiteY7784" fmla="*/ 1287463 h 4510089"/>
              <a:gd name="connsiteX7785" fmla="*/ 7510463 w 9045577"/>
              <a:gd name="connsiteY7785" fmla="*/ 1287463 h 4510089"/>
              <a:gd name="connsiteX7786" fmla="*/ 7532688 w 9045577"/>
              <a:gd name="connsiteY7786" fmla="*/ 1308101 h 4510089"/>
              <a:gd name="connsiteX7787" fmla="*/ 7510463 w 9045577"/>
              <a:gd name="connsiteY7787" fmla="*/ 1328739 h 4510089"/>
              <a:gd name="connsiteX7788" fmla="*/ 7488238 w 9045577"/>
              <a:gd name="connsiteY7788" fmla="*/ 1308101 h 4510089"/>
              <a:gd name="connsiteX7789" fmla="*/ 7510463 w 9045577"/>
              <a:gd name="connsiteY7789" fmla="*/ 1287463 h 4510089"/>
              <a:gd name="connsiteX7790" fmla="*/ 7435057 w 9045577"/>
              <a:gd name="connsiteY7790" fmla="*/ 1287463 h 4510089"/>
              <a:gd name="connsiteX7791" fmla="*/ 7458076 w 9045577"/>
              <a:gd name="connsiteY7791" fmla="*/ 1308101 h 4510089"/>
              <a:gd name="connsiteX7792" fmla="*/ 7435057 w 9045577"/>
              <a:gd name="connsiteY7792" fmla="*/ 1328739 h 4510089"/>
              <a:gd name="connsiteX7793" fmla="*/ 7412038 w 9045577"/>
              <a:gd name="connsiteY7793" fmla="*/ 1308101 h 4510089"/>
              <a:gd name="connsiteX7794" fmla="*/ 7435057 w 9045577"/>
              <a:gd name="connsiteY7794" fmla="*/ 1287463 h 4510089"/>
              <a:gd name="connsiteX7795" fmla="*/ 7358064 w 9045577"/>
              <a:gd name="connsiteY7795" fmla="*/ 1287463 h 4510089"/>
              <a:gd name="connsiteX7796" fmla="*/ 7378702 w 9045577"/>
              <a:gd name="connsiteY7796" fmla="*/ 1308101 h 4510089"/>
              <a:gd name="connsiteX7797" fmla="*/ 7358064 w 9045577"/>
              <a:gd name="connsiteY7797" fmla="*/ 1328739 h 4510089"/>
              <a:gd name="connsiteX7798" fmla="*/ 7337426 w 9045577"/>
              <a:gd name="connsiteY7798" fmla="*/ 1308101 h 4510089"/>
              <a:gd name="connsiteX7799" fmla="*/ 7358064 w 9045577"/>
              <a:gd name="connsiteY7799" fmla="*/ 1287463 h 4510089"/>
              <a:gd name="connsiteX7800" fmla="*/ 7283451 w 9045577"/>
              <a:gd name="connsiteY7800" fmla="*/ 1287463 h 4510089"/>
              <a:gd name="connsiteX7801" fmla="*/ 7304089 w 9045577"/>
              <a:gd name="connsiteY7801" fmla="*/ 1308101 h 4510089"/>
              <a:gd name="connsiteX7802" fmla="*/ 7283451 w 9045577"/>
              <a:gd name="connsiteY7802" fmla="*/ 1328739 h 4510089"/>
              <a:gd name="connsiteX7803" fmla="*/ 7262813 w 9045577"/>
              <a:gd name="connsiteY7803" fmla="*/ 1308101 h 4510089"/>
              <a:gd name="connsiteX7804" fmla="*/ 7283451 w 9045577"/>
              <a:gd name="connsiteY7804" fmla="*/ 1287463 h 4510089"/>
              <a:gd name="connsiteX7805" fmla="*/ 7208839 w 9045577"/>
              <a:gd name="connsiteY7805" fmla="*/ 1287463 h 4510089"/>
              <a:gd name="connsiteX7806" fmla="*/ 7229477 w 9045577"/>
              <a:gd name="connsiteY7806" fmla="*/ 1308101 h 4510089"/>
              <a:gd name="connsiteX7807" fmla="*/ 7208839 w 9045577"/>
              <a:gd name="connsiteY7807" fmla="*/ 1328739 h 4510089"/>
              <a:gd name="connsiteX7808" fmla="*/ 7188201 w 9045577"/>
              <a:gd name="connsiteY7808" fmla="*/ 1308101 h 4510089"/>
              <a:gd name="connsiteX7809" fmla="*/ 7208839 w 9045577"/>
              <a:gd name="connsiteY7809" fmla="*/ 1287463 h 4510089"/>
              <a:gd name="connsiteX7810" fmla="*/ 7132639 w 9045577"/>
              <a:gd name="connsiteY7810" fmla="*/ 1287463 h 4510089"/>
              <a:gd name="connsiteX7811" fmla="*/ 7153277 w 9045577"/>
              <a:gd name="connsiteY7811" fmla="*/ 1308101 h 4510089"/>
              <a:gd name="connsiteX7812" fmla="*/ 7132639 w 9045577"/>
              <a:gd name="connsiteY7812" fmla="*/ 1328739 h 4510089"/>
              <a:gd name="connsiteX7813" fmla="*/ 7112001 w 9045577"/>
              <a:gd name="connsiteY7813" fmla="*/ 1308101 h 4510089"/>
              <a:gd name="connsiteX7814" fmla="*/ 7132639 w 9045577"/>
              <a:gd name="connsiteY7814" fmla="*/ 1287463 h 4510089"/>
              <a:gd name="connsiteX7815" fmla="*/ 7056438 w 9045577"/>
              <a:gd name="connsiteY7815" fmla="*/ 1287463 h 4510089"/>
              <a:gd name="connsiteX7816" fmla="*/ 7078663 w 9045577"/>
              <a:gd name="connsiteY7816" fmla="*/ 1308101 h 4510089"/>
              <a:gd name="connsiteX7817" fmla="*/ 7056438 w 9045577"/>
              <a:gd name="connsiteY7817" fmla="*/ 1328739 h 4510089"/>
              <a:gd name="connsiteX7818" fmla="*/ 7034213 w 9045577"/>
              <a:gd name="connsiteY7818" fmla="*/ 1308101 h 4510089"/>
              <a:gd name="connsiteX7819" fmla="*/ 7056438 w 9045577"/>
              <a:gd name="connsiteY7819" fmla="*/ 1287463 h 4510089"/>
              <a:gd name="connsiteX7820" fmla="*/ 6981032 w 9045577"/>
              <a:gd name="connsiteY7820" fmla="*/ 1287463 h 4510089"/>
              <a:gd name="connsiteX7821" fmla="*/ 7004051 w 9045577"/>
              <a:gd name="connsiteY7821" fmla="*/ 1308101 h 4510089"/>
              <a:gd name="connsiteX7822" fmla="*/ 6981032 w 9045577"/>
              <a:gd name="connsiteY7822" fmla="*/ 1328739 h 4510089"/>
              <a:gd name="connsiteX7823" fmla="*/ 6958013 w 9045577"/>
              <a:gd name="connsiteY7823" fmla="*/ 1308101 h 4510089"/>
              <a:gd name="connsiteX7824" fmla="*/ 6981032 w 9045577"/>
              <a:gd name="connsiteY7824" fmla="*/ 1287463 h 4510089"/>
              <a:gd name="connsiteX7825" fmla="*/ 6904039 w 9045577"/>
              <a:gd name="connsiteY7825" fmla="*/ 1287463 h 4510089"/>
              <a:gd name="connsiteX7826" fmla="*/ 6924677 w 9045577"/>
              <a:gd name="connsiteY7826" fmla="*/ 1308101 h 4510089"/>
              <a:gd name="connsiteX7827" fmla="*/ 6904039 w 9045577"/>
              <a:gd name="connsiteY7827" fmla="*/ 1328739 h 4510089"/>
              <a:gd name="connsiteX7828" fmla="*/ 6883401 w 9045577"/>
              <a:gd name="connsiteY7828" fmla="*/ 1308101 h 4510089"/>
              <a:gd name="connsiteX7829" fmla="*/ 6904039 w 9045577"/>
              <a:gd name="connsiteY7829" fmla="*/ 1287463 h 4510089"/>
              <a:gd name="connsiteX7830" fmla="*/ 6829426 w 9045577"/>
              <a:gd name="connsiteY7830" fmla="*/ 1287463 h 4510089"/>
              <a:gd name="connsiteX7831" fmla="*/ 6850064 w 9045577"/>
              <a:gd name="connsiteY7831" fmla="*/ 1308101 h 4510089"/>
              <a:gd name="connsiteX7832" fmla="*/ 6829426 w 9045577"/>
              <a:gd name="connsiteY7832" fmla="*/ 1328739 h 4510089"/>
              <a:gd name="connsiteX7833" fmla="*/ 6808788 w 9045577"/>
              <a:gd name="connsiteY7833" fmla="*/ 1308101 h 4510089"/>
              <a:gd name="connsiteX7834" fmla="*/ 6829426 w 9045577"/>
              <a:gd name="connsiteY7834" fmla="*/ 1287463 h 4510089"/>
              <a:gd name="connsiteX7835" fmla="*/ 6753226 w 9045577"/>
              <a:gd name="connsiteY7835" fmla="*/ 1287463 h 4510089"/>
              <a:gd name="connsiteX7836" fmla="*/ 6773864 w 9045577"/>
              <a:gd name="connsiteY7836" fmla="*/ 1308101 h 4510089"/>
              <a:gd name="connsiteX7837" fmla="*/ 6753226 w 9045577"/>
              <a:gd name="connsiteY7837" fmla="*/ 1328739 h 4510089"/>
              <a:gd name="connsiteX7838" fmla="*/ 6732588 w 9045577"/>
              <a:gd name="connsiteY7838" fmla="*/ 1308101 h 4510089"/>
              <a:gd name="connsiteX7839" fmla="*/ 6753226 w 9045577"/>
              <a:gd name="connsiteY7839" fmla="*/ 1287463 h 4510089"/>
              <a:gd name="connsiteX7840" fmla="*/ 6678613 w 9045577"/>
              <a:gd name="connsiteY7840" fmla="*/ 1287463 h 4510089"/>
              <a:gd name="connsiteX7841" fmla="*/ 6699251 w 9045577"/>
              <a:gd name="connsiteY7841" fmla="*/ 1308101 h 4510089"/>
              <a:gd name="connsiteX7842" fmla="*/ 6678613 w 9045577"/>
              <a:gd name="connsiteY7842" fmla="*/ 1328739 h 4510089"/>
              <a:gd name="connsiteX7843" fmla="*/ 6657975 w 9045577"/>
              <a:gd name="connsiteY7843" fmla="*/ 1308101 h 4510089"/>
              <a:gd name="connsiteX7844" fmla="*/ 6678613 w 9045577"/>
              <a:gd name="connsiteY7844" fmla="*/ 1287463 h 4510089"/>
              <a:gd name="connsiteX7845" fmla="*/ 6602413 w 9045577"/>
              <a:gd name="connsiteY7845" fmla="*/ 1287463 h 4510089"/>
              <a:gd name="connsiteX7846" fmla="*/ 6624638 w 9045577"/>
              <a:gd name="connsiteY7846" fmla="*/ 1308101 h 4510089"/>
              <a:gd name="connsiteX7847" fmla="*/ 6602413 w 9045577"/>
              <a:gd name="connsiteY7847" fmla="*/ 1328739 h 4510089"/>
              <a:gd name="connsiteX7848" fmla="*/ 6580188 w 9045577"/>
              <a:gd name="connsiteY7848" fmla="*/ 1308101 h 4510089"/>
              <a:gd name="connsiteX7849" fmla="*/ 6602413 w 9045577"/>
              <a:gd name="connsiteY7849" fmla="*/ 1287463 h 4510089"/>
              <a:gd name="connsiteX7850" fmla="*/ 6527007 w 9045577"/>
              <a:gd name="connsiteY7850" fmla="*/ 1287463 h 4510089"/>
              <a:gd name="connsiteX7851" fmla="*/ 6550026 w 9045577"/>
              <a:gd name="connsiteY7851" fmla="*/ 1308101 h 4510089"/>
              <a:gd name="connsiteX7852" fmla="*/ 6527007 w 9045577"/>
              <a:gd name="connsiteY7852" fmla="*/ 1328739 h 4510089"/>
              <a:gd name="connsiteX7853" fmla="*/ 6503988 w 9045577"/>
              <a:gd name="connsiteY7853" fmla="*/ 1308101 h 4510089"/>
              <a:gd name="connsiteX7854" fmla="*/ 6527007 w 9045577"/>
              <a:gd name="connsiteY7854" fmla="*/ 1287463 h 4510089"/>
              <a:gd name="connsiteX7855" fmla="*/ 6451600 w 9045577"/>
              <a:gd name="connsiteY7855" fmla="*/ 1287463 h 4510089"/>
              <a:gd name="connsiteX7856" fmla="*/ 6473825 w 9045577"/>
              <a:gd name="connsiteY7856" fmla="*/ 1308101 h 4510089"/>
              <a:gd name="connsiteX7857" fmla="*/ 6451600 w 9045577"/>
              <a:gd name="connsiteY7857" fmla="*/ 1328739 h 4510089"/>
              <a:gd name="connsiteX7858" fmla="*/ 6429375 w 9045577"/>
              <a:gd name="connsiteY7858" fmla="*/ 1308101 h 4510089"/>
              <a:gd name="connsiteX7859" fmla="*/ 6451600 w 9045577"/>
              <a:gd name="connsiteY7859" fmla="*/ 1287463 h 4510089"/>
              <a:gd name="connsiteX7860" fmla="*/ 6375401 w 9045577"/>
              <a:gd name="connsiteY7860" fmla="*/ 1287463 h 4510089"/>
              <a:gd name="connsiteX7861" fmla="*/ 6396039 w 9045577"/>
              <a:gd name="connsiteY7861" fmla="*/ 1308101 h 4510089"/>
              <a:gd name="connsiteX7862" fmla="*/ 6375401 w 9045577"/>
              <a:gd name="connsiteY7862" fmla="*/ 1328739 h 4510089"/>
              <a:gd name="connsiteX7863" fmla="*/ 6354763 w 9045577"/>
              <a:gd name="connsiteY7863" fmla="*/ 1308101 h 4510089"/>
              <a:gd name="connsiteX7864" fmla="*/ 6375401 w 9045577"/>
              <a:gd name="connsiteY7864" fmla="*/ 1287463 h 4510089"/>
              <a:gd name="connsiteX7865" fmla="*/ 6299201 w 9045577"/>
              <a:gd name="connsiteY7865" fmla="*/ 1287463 h 4510089"/>
              <a:gd name="connsiteX7866" fmla="*/ 6319839 w 9045577"/>
              <a:gd name="connsiteY7866" fmla="*/ 1308101 h 4510089"/>
              <a:gd name="connsiteX7867" fmla="*/ 6299201 w 9045577"/>
              <a:gd name="connsiteY7867" fmla="*/ 1328739 h 4510089"/>
              <a:gd name="connsiteX7868" fmla="*/ 6278563 w 9045577"/>
              <a:gd name="connsiteY7868" fmla="*/ 1308101 h 4510089"/>
              <a:gd name="connsiteX7869" fmla="*/ 6299201 w 9045577"/>
              <a:gd name="connsiteY7869" fmla="*/ 1287463 h 4510089"/>
              <a:gd name="connsiteX7870" fmla="*/ 6224588 w 9045577"/>
              <a:gd name="connsiteY7870" fmla="*/ 1287463 h 4510089"/>
              <a:gd name="connsiteX7871" fmla="*/ 6245226 w 9045577"/>
              <a:gd name="connsiteY7871" fmla="*/ 1308101 h 4510089"/>
              <a:gd name="connsiteX7872" fmla="*/ 6224588 w 9045577"/>
              <a:gd name="connsiteY7872" fmla="*/ 1328739 h 4510089"/>
              <a:gd name="connsiteX7873" fmla="*/ 6203950 w 9045577"/>
              <a:gd name="connsiteY7873" fmla="*/ 1308101 h 4510089"/>
              <a:gd name="connsiteX7874" fmla="*/ 6224588 w 9045577"/>
              <a:gd name="connsiteY7874" fmla="*/ 1287463 h 4510089"/>
              <a:gd name="connsiteX7875" fmla="*/ 6149976 w 9045577"/>
              <a:gd name="connsiteY7875" fmla="*/ 1287463 h 4510089"/>
              <a:gd name="connsiteX7876" fmla="*/ 6170614 w 9045577"/>
              <a:gd name="connsiteY7876" fmla="*/ 1308101 h 4510089"/>
              <a:gd name="connsiteX7877" fmla="*/ 6149976 w 9045577"/>
              <a:gd name="connsiteY7877" fmla="*/ 1328739 h 4510089"/>
              <a:gd name="connsiteX7878" fmla="*/ 6129338 w 9045577"/>
              <a:gd name="connsiteY7878" fmla="*/ 1308101 h 4510089"/>
              <a:gd name="connsiteX7879" fmla="*/ 6149976 w 9045577"/>
              <a:gd name="connsiteY7879" fmla="*/ 1287463 h 4510089"/>
              <a:gd name="connsiteX7880" fmla="*/ 6072982 w 9045577"/>
              <a:gd name="connsiteY7880" fmla="*/ 1287463 h 4510089"/>
              <a:gd name="connsiteX7881" fmla="*/ 6096001 w 9045577"/>
              <a:gd name="connsiteY7881" fmla="*/ 1308101 h 4510089"/>
              <a:gd name="connsiteX7882" fmla="*/ 6072982 w 9045577"/>
              <a:gd name="connsiteY7882" fmla="*/ 1328739 h 4510089"/>
              <a:gd name="connsiteX7883" fmla="*/ 6049963 w 9045577"/>
              <a:gd name="connsiteY7883" fmla="*/ 1308101 h 4510089"/>
              <a:gd name="connsiteX7884" fmla="*/ 6072982 w 9045577"/>
              <a:gd name="connsiteY7884" fmla="*/ 1287463 h 4510089"/>
              <a:gd name="connsiteX7885" fmla="*/ 5997575 w 9045577"/>
              <a:gd name="connsiteY7885" fmla="*/ 1287463 h 4510089"/>
              <a:gd name="connsiteX7886" fmla="*/ 6019800 w 9045577"/>
              <a:gd name="connsiteY7886" fmla="*/ 1308101 h 4510089"/>
              <a:gd name="connsiteX7887" fmla="*/ 5997575 w 9045577"/>
              <a:gd name="connsiteY7887" fmla="*/ 1328739 h 4510089"/>
              <a:gd name="connsiteX7888" fmla="*/ 5975350 w 9045577"/>
              <a:gd name="connsiteY7888" fmla="*/ 1308101 h 4510089"/>
              <a:gd name="connsiteX7889" fmla="*/ 5997575 w 9045577"/>
              <a:gd name="connsiteY7889" fmla="*/ 1287463 h 4510089"/>
              <a:gd name="connsiteX7890" fmla="*/ 5921376 w 9045577"/>
              <a:gd name="connsiteY7890" fmla="*/ 1287463 h 4510089"/>
              <a:gd name="connsiteX7891" fmla="*/ 5942014 w 9045577"/>
              <a:gd name="connsiteY7891" fmla="*/ 1308101 h 4510089"/>
              <a:gd name="connsiteX7892" fmla="*/ 5921376 w 9045577"/>
              <a:gd name="connsiteY7892" fmla="*/ 1328739 h 4510089"/>
              <a:gd name="connsiteX7893" fmla="*/ 5900738 w 9045577"/>
              <a:gd name="connsiteY7893" fmla="*/ 1308101 h 4510089"/>
              <a:gd name="connsiteX7894" fmla="*/ 5921376 w 9045577"/>
              <a:gd name="connsiteY7894" fmla="*/ 1287463 h 4510089"/>
              <a:gd name="connsiteX7895" fmla="*/ 5845176 w 9045577"/>
              <a:gd name="connsiteY7895" fmla="*/ 1287463 h 4510089"/>
              <a:gd name="connsiteX7896" fmla="*/ 5865814 w 9045577"/>
              <a:gd name="connsiteY7896" fmla="*/ 1308101 h 4510089"/>
              <a:gd name="connsiteX7897" fmla="*/ 5845176 w 9045577"/>
              <a:gd name="connsiteY7897" fmla="*/ 1328739 h 4510089"/>
              <a:gd name="connsiteX7898" fmla="*/ 5824538 w 9045577"/>
              <a:gd name="connsiteY7898" fmla="*/ 1308101 h 4510089"/>
              <a:gd name="connsiteX7899" fmla="*/ 5845176 w 9045577"/>
              <a:gd name="connsiteY7899" fmla="*/ 1287463 h 4510089"/>
              <a:gd name="connsiteX7900" fmla="*/ 5770563 w 9045577"/>
              <a:gd name="connsiteY7900" fmla="*/ 1287463 h 4510089"/>
              <a:gd name="connsiteX7901" fmla="*/ 5791201 w 9045577"/>
              <a:gd name="connsiteY7901" fmla="*/ 1308101 h 4510089"/>
              <a:gd name="connsiteX7902" fmla="*/ 5770563 w 9045577"/>
              <a:gd name="connsiteY7902" fmla="*/ 1328739 h 4510089"/>
              <a:gd name="connsiteX7903" fmla="*/ 5749925 w 9045577"/>
              <a:gd name="connsiteY7903" fmla="*/ 1308101 h 4510089"/>
              <a:gd name="connsiteX7904" fmla="*/ 5770563 w 9045577"/>
              <a:gd name="connsiteY7904" fmla="*/ 1287463 h 4510089"/>
              <a:gd name="connsiteX7905" fmla="*/ 5695951 w 9045577"/>
              <a:gd name="connsiteY7905" fmla="*/ 1287463 h 4510089"/>
              <a:gd name="connsiteX7906" fmla="*/ 5716589 w 9045577"/>
              <a:gd name="connsiteY7906" fmla="*/ 1308101 h 4510089"/>
              <a:gd name="connsiteX7907" fmla="*/ 5695951 w 9045577"/>
              <a:gd name="connsiteY7907" fmla="*/ 1328739 h 4510089"/>
              <a:gd name="connsiteX7908" fmla="*/ 5675313 w 9045577"/>
              <a:gd name="connsiteY7908" fmla="*/ 1308101 h 4510089"/>
              <a:gd name="connsiteX7909" fmla="*/ 5695951 w 9045577"/>
              <a:gd name="connsiteY7909" fmla="*/ 1287463 h 4510089"/>
              <a:gd name="connsiteX7910" fmla="*/ 5618163 w 9045577"/>
              <a:gd name="connsiteY7910" fmla="*/ 1287463 h 4510089"/>
              <a:gd name="connsiteX7911" fmla="*/ 5640388 w 9045577"/>
              <a:gd name="connsiteY7911" fmla="*/ 1308101 h 4510089"/>
              <a:gd name="connsiteX7912" fmla="*/ 5618163 w 9045577"/>
              <a:gd name="connsiteY7912" fmla="*/ 1328739 h 4510089"/>
              <a:gd name="connsiteX7913" fmla="*/ 5595938 w 9045577"/>
              <a:gd name="connsiteY7913" fmla="*/ 1308101 h 4510089"/>
              <a:gd name="connsiteX7914" fmla="*/ 5618163 w 9045577"/>
              <a:gd name="connsiteY7914" fmla="*/ 1287463 h 4510089"/>
              <a:gd name="connsiteX7915" fmla="*/ 5543550 w 9045577"/>
              <a:gd name="connsiteY7915" fmla="*/ 1287463 h 4510089"/>
              <a:gd name="connsiteX7916" fmla="*/ 5565775 w 9045577"/>
              <a:gd name="connsiteY7916" fmla="*/ 1308101 h 4510089"/>
              <a:gd name="connsiteX7917" fmla="*/ 5543550 w 9045577"/>
              <a:gd name="connsiteY7917" fmla="*/ 1328739 h 4510089"/>
              <a:gd name="connsiteX7918" fmla="*/ 5521325 w 9045577"/>
              <a:gd name="connsiteY7918" fmla="*/ 1308101 h 4510089"/>
              <a:gd name="connsiteX7919" fmla="*/ 5543550 w 9045577"/>
              <a:gd name="connsiteY7919" fmla="*/ 1287463 h 4510089"/>
              <a:gd name="connsiteX7920" fmla="*/ 5465763 w 9045577"/>
              <a:gd name="connsiteY7920" fmla="*/ 1287463 h 4510089"/>
              <a:gd name="connsiteX7921" fmla="*/ 5486401 w 9045577"/>
              <a:gd name="connsiteY7921" fmla="*/ 1308101 h 4510089"/>
              <a:gd name="connsiteX7922" fmla="*/ 5465763 w 9045577"/>
              <a:gd name="connsiteY7922" fmla="*/ 1328739 h 4510089"/>
              <a:gd name="connsiteX7923" fmla="*/ 5445125 w 9045577"/>
              <a:gd name="connsiteY7923" fmla="*/ 1308101 h 4510089"/>
              <a:gd name="connsiteX7924" fmla="*/ 5465763 w 9045577"/>
              <a:gd name="connsiteY7924" fmla="*/ 1287463 h 4510089"/>
              <a:gd name="connsiteX7925" fmla="*/ 5391151 w 9045577"/>
              <a:gd name="connsiteY7925" fmla="*/ 1287463 h 4510089"/>
              <a:gd name="connsiteX7926" fmla="*/ 5411789 w 9045577"/>
              <a:gd name="connsiteY7926" fmla="*/ 1308101 h 4510089"/>
              <a:gd name="connsiteX7927" fmla="*/ 5391151 w 9045577"/>
              <a:gd name="connsiteY7927" fmla="*/ 1328739 h 4510089"/>
              <a:gd name="connsiteX7928" fmla="*/ 5370513 w 9045577"/>
              <a:gd name="connsiteY7928" fmla="*/ 1308101 h 4510089"/>
              <a:gd name="connsiteX7929" fmla="*/ 5391151 w 9045577"/>
              <a:gd name="connsiteY7929" fmla="*/ 1287463 h 4510089"/>
              <a:gd name="connsiteX7930" fmla="*/ 5316538 w 9045577"/>
              <a:gd name="connsiteY7930" fmla="*/ 1287463 h 4510089"/>
              <a:gd name="connsiteX7931" fmla="*/ 5337176 w 9045577"/>
              <a:gd name="connsiteY7931" fmla="*/ 1308101 h 4510089"/>
              <a:gd name="connsiteX7932" fmla="*/ 5316538 w 9045577"/>
              <a:gd name="connsiteY7932" fmla="*/ 1328739 h 4510089"/>
              <a:gd name="connsiteX7933" fmla="*/ 5295900 w 9045577"/>
              <a:gd name="connsiteY7933" fmla="*/ 1308101 h 4510089"/>
              <a:gd name="connsiteX7934" fmla="*/ 5316538 w 9045577"/>
              <a:gd name="connsiteY7934" fmla="*/ 1287463 h 4510089"/>
              <a:gd name="connsiteX7935" fmla="*/ 5241926 w 9045577"/>
              <a:gd name="connsiteY7935" fmla="*/ 1287463 h 4510089"/>
              <a:gd name="connsiteX7936" fmla="*/ 5262564 w 9045577"/>
              <a:gd name="connsiteY7936" fmla="*/ 1308101 h 4510089"/>
              <a:gd name="connsiteX7937" fmla="*/ 5241926 w 9045577"/>
              <a:gd name="connsiteY7937" fmla="*/ 1328739 h 4510089"/>
              <a:gd name="connsiteX7938" fmla="*/ 5221288 w 9045577"/>
              <a:gd name="connsiteY7938" fmla="*/ 1308101 h 4510089"/>
              <a:gd name="connsiteX7939" fmla="*/ 5241926 w 9045577"/>
              <a:gd name="connsiteY7939" fmla="*/ 1287463 h 4510089"/>
              <a:gd name="connsiteX7940" fmla="*/ 5164138 w 9045577"/>
              <a:gd name="connsiteY7940" fmla="*/ 1287463 h 4510089"/>
              <a:gd name="connsiteX7941" fmla="*/ 5186363 w 9045577"/>
              <a:gd name="connsiteY7941" fmla="*/ 1308101 h 4510089"/>
              <a:gd name="connsiteX7942" fmla="*/ 5164138 w 9045577"/>
              <a:gd name="connsiteY7942" fmla="*/ 1328739 h 4510089"/>
              <a:gd name="connsiteX7943" fmla="*/ 5141913 w 9045577"/>
              <a:gd name="connsiteY7943" fmla="*/ 1308101 h 4510089"/>
              <a:gd name="connsiteX7944" fmla="*/ 5164138 w 9045577"/>
              <a:gd name="connsiteY7944" fmla="*/ 1287463 h 4510089"/>
              <a:gd name="connsiteX7945" fmla="*/ 5089525 w 9045577"/>
              <a:gd name="connsiteY7945" fmla="*/ 1287463 h 4510089"/>
              <a:gd name="connsiteX7946" fmla="*/ 5111750 w 9045577"/>
              <a:gd name="connsiteY7946" fmla="*/ 1308101 h 4510089"/>
              <a:gd name="connsiteX7947" fmla="*/ 5089525 w 9045577"/>
              <a:gd name="connsiteY7947" fmla="*/ 1328739 h 4510089"/>
              <a:gd name="connsiteX7948" fmla="*/ 5067300 w 9045577"/>
              <a:gd name="connsiteY7948" fmla="*/ 1308101 h 4510089"/>
              <a:gd name="connsiteX7949" fmla="*/ 5089525 w 9045577"/>
              <a:gd name="connsiteY7949" fmla="*/ 1287463 h 4510089"/>
              <a:gd name="connsiteX7950" fmla="*/ 5014119 w 9045577"/>
              <a:gd name="connsiteY7950" fmla="*/ 1287463 h 4510089"/>
              <a:gd name="connsiteX7951" fmla="*/ 5037138 w 9045577"/>
              <a:gd name="connsiteY7951" fmla="*/ 1308101 h 4510089"/>
              <a:gd name="connsiteX7952" fmla="*/ 5014119 w 9045577"/>
              <a:gd name="connsiteY7952" fmla="*/ 1328739 h 4510089"/>
              <a:gd name="connsiteX7953" fmla="*/ 4991100 w 9045577"/>
              <a:gd name="connsiteY7953" fmla="*/ 1308101 h 4510089"/>
              <a:gd name="connsiteX7954" fmla="*/ 5014119 w 9045577"/>
              <a:gd name="connsiteY7954" fmla="*/ 1287463 h 4510089"/>
              <a:gd name="connsiteX7955" fmla="*/ 4937126 w 9045577"/>
              <a:gd name="connsiteY7955" fmla="*/ 1287463 h 4510089"/>
              <a:gd name="connsiteX7956" fmla="*/ 4957764 w 9045577"/>
              <a:gd name="connsiteY7956" fmla="*/ 1308101 h 4510089"/>
              <a:gd name="connsiteX7957" fmla="*/ 4937126 w 9045577"/>
              <a:gd name="connsiteY7957" fmla="*/ 1328739 h 4510089"/>
              <a:gd name="connsiteX7958" fmla="*/ 4916488 w 9045577"/>
              <a:gd name="connsiteY7958" fmla="*/ 1308101 h 4510089"/>
              <a:gd name="connsiteX7959" fmla="*/ 4937126 w 9045577"/>
              <a:gd name="connsiteY7959" fmla="*/ 1287463 h 4510089"/>
              <a:gd name="connsiteX7960" fmla="*/ 4862513 w 9045577"/>
              <a:gd name="connsiteY7960" fmla="*/ 1287463 h 4510089"/>
              <a:gd name="connsiteX7961" fmla="*/ 4883151 w 9045577"/>
              <a:gd name="connsiteY7961" fmla="*/ 1308101 h 4510089"/>
              <a:gd name="connsiteX7962" fmla="*/ 4862513 w 9045577"/>
              <a:gd name="connsiteY7962" fmla="*/ 1328739 h 4510089"/>
              <a:gd name="connsiteX7963" fmla="*/ 4841875 w 9045577"/>
              <a:gd name="connsiteY7963" fmla="*/ 1308101 h 4510089"/>
              <a:gd name="connsiteX7964" fmla="*/ 4862513 w 9045577"/>
              <a:gd name="connsiteY7964" fmla="*/ 1287463 h 4510089"/>
              <a:gd name="connsiteX7965" fmla="*/ 4786313 w 9045577"/>
              <a:gd name="connsiteY7965" fmla="*/ 1287463 h 4510089"/>
              <a:gd name="connsiteX7966" fmla="*/ 4806951 w 9045577"/>
              <a:gd name="connsiteY7966" fmla="*/ 1308101 h 4510089"/>
              <a:gd name="connsiteX7967" fmla="*/ 4786313 w 9045577"/>
              <a:gd name="connsiteY7967" fmla="*/ 1328739 h 4510089"/>
              <a:gd name="connsiteX7968" fmla="*/ 4765675 w 9045577"/>
              <a:gd name="connsiteY7968" fmla="*/ 1308101 h 4510089"/>
              <a:gd name="connsiteX7969" fmla="*/ 4786313 w 9045577"/>
              <a:gd name="connsiteY7969" fmla="*/ 1287463 h 4510089"/>
              <a:gd name="connsiteX7970" fmla="*/ 4635500 w 9045577"/>
              <a:gd name="connsiteY7970" fmla="*/ 1287463 h 4510089"/>
              <a:gd name="connsiteX7971" fmla="*/ 4657725 w 9045577"/>
              <a:gd name="connsiteY7971" fmla="*/ 1308101 h 4510089"/>
              <a:gd name="connsiteX7972" fmla="*/ 4635500 w 9045577"/>
              <a:gd name="connsiteY7972" fmla="*/ 1328739 h 4510089"/>
              <a:gd name="connsiteX7973" fmla="*/ 4613275 w 9045577"/>
              <a:gd name="connsiteY7973" fmla="*/ 1308101 h 4510089"/>
              <a:gd name="connsiteX7974" fmla="*/ 4635500 w 9045577"/>
              <a:gd name="connsiteY7974" fmla="*/ 1287463 h 4510089"/>
              <a:gd name="connsiteX7975" fmla="*/ 4483101 w 9045577"/>
              <a:gd name="connsiteY7975" fmla="*/ 1287463 h 4510089"/>
              <a:gd name="connsiteX7976" fmla="*/ 4503739 w 9045577"/>
              <a:gd name="connsiteY7976" fmla="*/ 1308101 h 4510089"/>
              <a:gd name="connsiteX7977" fmla="*/ 4483101 w 9045577"/>
              <a:gd name="connsiteY7977" fmla="*/ 1328739 h 4510089"/>
              <a:gd name="connsiteX7978" fmla="*/ 4462463 w 9045577"/>
              <a:gd name="connsiteY7978" fmla="*/ 1308101 h 4510089"/>
              <a:gd name="connsiteX7979" fmla="*/ 4483101 w 9045577"/>
              <a:gd name="connsiteY7979" fmla="*/ 1287463 h 4510089"/>
              <a:gd name="connsiteX7980" fmla="*/ 4180682 w 9045577"/>
              <a:gd name="connsiteY7980" fmla="*/ 1287463 h 4510089"/>
              <a:gd name="connsiteX7981" fmla="*/ 4203701 w 9045577"/>
              <a:gd name="connsiteY7981" fmla="*/ 1308101 h 4510089"/>
              <a:gd name="connsiteX7982" fmla="*/ 4180682 w 9045577"/>
              <a:gd name="connsiteY7982" fmla="*/ 1328739 h 4510089"/>
              <a:gd name="connsiteX7983" fmla="*/ 4157663 w 9045577"/>
              <a:gd name="connsiteY7983" fmla="*/ 1308101 h 4510089"/>
              <a:gd name="connsiteX7984" fmla="*/ 4180682 w 9045577"/>
              <a:gd name="connsiteY7984" fmla="*/ 1287463 h 4510089"/>
              <a:gd name="connsiteX7985" fmla="*/ 4106069 w 9045577"/>
              <a:gd name="connsiteY7985" fmla="*/ 1287463 h 4510089"/>
              <a:gd name="connsiteX7986" fmla="*/ 4129088 w 9045577"/>
              <a:gd name="connsiteY7986" fmla="*/ 1308101 h 4510089"/>
              <a:gd name="connsiteX7987" fmla="*/ 4106069 w 9045577"/>
              <a:gd name="connsiteY7987" fmla="*/ 1328739 h 4510089"/>
              <a:gd name="connsiteX7988" fmla="*/ 4083050 w 9045577"/>
              <a:gd name="connsiteY7988" fmla="*/ 1308101 h 4510089"/>
              <a:gd name="connsiteX7989" fmla="*/ 4106069 w 9045577"/>
              <a:gd name="connsiteY7989" fmla="*/ 1287463 h 4510089"/>
              <a:gd name="connsiteX7990" fmla="*/ 4029076 w 9045577"/>
              <a:gd name="connsiteY7990" fmla="*/ 1287463 h 4510089"/>
              <a:gd name="connsiteX7991" fmla="*/ 4049714 w 9045577"/>
              <a:gd name="connsiteY7991" fmla="*/ 1308101 h 4510089"/>
              <a:gd name="connsiteX7992" fmla="*/ 4029076 w 9045577"/>
              <a:gd name="connsiteY7992" fmla="*/ 1328739 h 4510089"/>
              <a:gd name="connsiteX7993" fmla="*/ 4008438 w 9045577"/>
              <a:gd name="connsiteY7993" fmla="*/ 1308101 h 4510089"/>
              <a:gd name="connsiteX7994" fmla="*/ 4029076 w 9045577"/>
              <a:gd name="connsiteY7994" fmla="*/ 1287463 h 4510089"/>
              <a:gd name="connsiteX7995" fmla="*/ 2668588 w 9045577"/>
              <a:gd name="connsiteY7995" fmla="*/ 1287463 h 4510089"/>
              <a:gd name="connsiteX7996" fmla="*/ 2690813 w 9045577"/>
              <a:gd name="connsiteY7996" fmla="*/ 1308101 h 4510089"/>
              <a:gd name="connsiteX7997" fmla="*/ 2668588 w 9045577"/>
              <a:gd name="connsiteY7997" fmla="*/ 1328739 h 4510089"/>
              <a:gd name="connsiteX7998" fmla="*/ 2646363 w 9045577"/>
              <a:gd name="connsiteY7998" fmla="*/ 1308101 h 4510089"/>
              <a:gd name="connsiteX7999" fmla="*/ 2668588 w 9045577"/>
              <a:gd name="connsiteY7999" fmla="*/ 1287463 h 4510089"/>
              <a:gd name="connsiteX8000" fmla="*/ 2590811 w 9045577"/>
              <a:gd name="connsiteY8000" fmla="*/ 1287463 h 4510089"/>
              <a:gd name="connsiteX8001" fmla="*/ 2611447 w 9045577"/>
              <a:gd name="connsiteY8001" fmla="*/ 1308101 h 4510089"/>
              <a:gd name="connsiteX8002" fmla="*/ 2590811 w 9045577"/>
              <a:gd name="connsiteY8002" fmla="*/ 1328739 h 4510089"/>
              <a:gd name="connsiteX8003" fmla="*/ 2570175 w 9045577"/>
              <a:gd name="connsiteY8003" fmla="*/ 1308101 h 4510089"/>
              <a:gd name="connsiteX8004" fmla="*/ 2590811 w 9045577"/>
              <a:gd name="connsiteY8004" fmla="*/ 1287463 h 4510089"/>
              <a:gd name="connsiteX8005" fmla="*/ 2516197 w 9045577"/>
              <a:gd name="connsiteY8005" fmla="*/ 1287463 h 4510089"/>
              <a:gd name="connsiteX8006" fmla="*/ 2536831 w 9045577"/>
              <a:gd name="connsiteY8006" fmla="*/ 1308101 h 4510089"/>
              <a:gd name="connsiteX8007" fmla="*/ 2516197 w 9045577"/>
              <a:gd name="connsiteY8007" fmla="*/ 1328739 h 4510089"/>
              <a:gd name="connsiteX8008" fmla="*/ 2495563 w 9045577"/>
              <a:gd name="connsiteY8008" fmla="*/ 1308101 h 4510089"/>
              <a:gd name="connsiteX8009" fmla="*/ 2516197 w 9045577"/>
              <a:gd name="connsiteY8009" fmla="*/ 1287463 h 4510089"/>
              <a:gd name="connsiteX8010" fmla="*/ 2441587 w 9045577"/>
              <a:gd name="connsiteY8010" fmla="*/ 1287463 h 4510089"/>
              <a:gd name="connsiteX8011" fmla="*/ 2462228 w 9045577"/>
              <a:gd name="connsiteY8011" fmla="*/ 1308101 h 4510089"/>
              <a:gd name="connsiteX8012" fmla="*/ 2441587 w 9045577"/>
              <a:gd name="connsiteY8012" fmla="*/ 1328739 h 4510089"/>
              <a:gd name="connsiteX8013" fmla="*/ 2420946 w 9045577"/>
              <a:gd name="connsiteY8013" fmla="*/ 1308101 h 4510089"/>
              <a:gd name="connsiteX8014" fmla="*/ 2441587 w 9045577"/>
              <a:gd name="connsiteY8014" fmla="*/ 1287463 h 4510089"/>
              <a:gd name="connsiteX8015" fmla="*/ 2365389 w 9045577"/>
              <a:gd name="connsiteY8015" fmla="*/ 1287463 h 4510089"/>
              <a:gd name="connsiteX8016" fmla="*/ 2386023 w 9045577"/>
              <a:gd name="connsiteY8016" fmla="*/ 1308101 h 4510089"/>
              <a:gd name="connsiteX8017" fmla="*/ 2365389 w 9045577"/>
              <a:gd name="connsiteY8017" fmla="*/ 1328739 h 4510089"/>
              <a:gd name="connsiteX8018" fmla="*/ 2344750 w 9045577"/>
              <a:gd name="connsiteY8018" fmla="*/ 1308101 h 4510089"/>
              <a:gd name="connsiteX8019" fmla="*/ 2365389 w 9045577"/>
              <a:gd name="connsiteY8019" fmla="*/ 1287463 h 4510089"/>
              <a:gd name="connsiteX8020" fmla="*/ 1987560 w 9045577"/>
              <a:gd name="connsiteY8020" fmla="*/ 1287463 h 4510089"/>
              <a:gd name="connsiteX8021" fmla="*/ 2008198 w 9045577"/>
              <a:gd name="connsiteY8021" fmla="*/ 1308101 h 4510089"/>
              <a:gd name="connsiteX8022" fmla="*/ 1987560 w 9045577"/>
              <a:gd name="connsiteY8022" fmla="*/ 1328739 h 4510089"/>
              <a:gd name="connsiteX8023" fmla="*/ 1966918 w 9045577"/>
              <a:gd name="connsiteY8023" fmla="*/ 1308101 h 4510089"/>
              <a:gd name="connsiteX8024" fmla="*/ 1987560 w 9045577"/>
              <a:gd name="connsiteY8024" fmla="*/ 1287463 h 4510089"/>
              <a:gd name="connsiteX8025" fmla="*/ 1911358 w 9045577"/>
              <a:gd name="connsiteY8025" fmla="*/ 1287463 h 4510089"/>
              <a:gd name="connsiteX8026" fmla="*/ 1932002 w 9045577"/>
              <a:gd name="connsiteY8026" fmla="*/ 1308101 h 4510089"/>
              <a:gd name="connsiteX8027" fmla="*/ 1911358 w 9045577"/>
              <a:gd name="connsiteY8027" fmla="*/ 1328739 h 4510089"/>
              <a:gd name="connsiteX8028" fmla="*/ 1890719 w 9045577"/>
              <a:gd name="connsiteY8028" fmla="*/ 1308101 h 4510089"/>
              <a:gd name="connsiteX8029" fmla="*/ 1911358 w 9045577"/>
              <a:gd name="connsiteY8029" fmla="*/ 1287463 h 4510089"/>
              <a:gd name="connsiteX8030" fmla="*/ 1835164 w 9045577"/>
              <a:gd name="connsiteY8030" fmla="*/ 1287463 h 4510089"/>
              <a:gd name="connsiteX8031" fmla="*/ 1857388 w 9045577"/>
              <a:gd name="connsiteY8031" fmla="*/ 1308101 h 4510089"/>
              <a:gd name="connsiteX8032" fmla="*/ 1835164 w 9045577"/>
              <a:gd name="connsiteY8032" fmla="*/ 1328739 h 4510089"/>
              <a:gd name="connsiteX8033" fmla="*/ 1812931 w 9045577"/>
              <a:gd name="connsiteY8033" fmla="*/ 1308101 h 4510089"/>
              <a:gd name="connsiteX8034" fmla="*/ 1835164 w 9045577"/>
              <a:gd name="connsiteY8034" fmla="*/ 1287463 h 4510089"/>
              <a:gd name="connsiteX8035" fmla="*/ 1759753 w 9045577"/>
              <a:gd name="connsiteY8035" fmla="*/ 1287463 h 4510089"/>
              <a:gd name="connsiteX8036" fmla="*/ 1782770 w 9045577"/>
              <a:gd name="connsiteY8036" fmla="*/ 1308101 h 4510089"/>
              <a:gd name="connsiteX8037" fmla="*/ 1759753 w 9045577"/>
              <a:gd name="connsiteY8037" fmla="*/ 1328739 h 4510089"/>
              <a:gd name="connsiteX8038" fmla="*/ 1736733 w 9045577"/>
              <a:gd name="connsiteY8038" fmla="*/ 1308101 h 4510089"/>
              <a:gd name="connsiteX8039" fmla="*/ 1759753 w 9045577"/>
              <a:gd name="connsiteY8039" fmla="*/ 1287463 h 4510089"/>
              <a:gd name="connsiteX8040" fmla="*/ 1682762 w 9045577"/>
              <a:gd name="connsiteY8040" fmla="*/ 1287463 h 4510089"/>
              <a:gd name="connsiteX8041" fmla="*/ 1703399 w 9045577"/>
              <a:gd name="connsiteY8041" fmla="*/ 1308101 h 4510089"/>
              <a:gd name="connsiteX8042" fmla="*/ 1682762 w 9045577"/>
              <a:gd name="connsiteY8042" fmla="*/ 1328739 h 4510089"/>
              <a:gd name="connsiteX8043" fmla="*/ 1662121 w 9045577"/>
              <a:gd name="connsiteY8043" fmla="*/ 1308101 h 4510089"/>
              <a:gd name="connsiteX8044" fmla="*/ 1682762 w 9045577"/>
              <a:gd name="connsiteY8044" fmla="*/ 1287463 h 4510089"/>
              <a:gd name="connsiteX8045" fmla="*/ 1608149 w 9045577"/>
              <a:gd name="connsiteY8045" fmla="*/ 1287463 h 4510089"/>
              <a:gd name="connsiteX8046" fmla="*/ 1628786 w 9045577"/>
              <a:gd name="connsiteY8046" fmla="*/ 1308101 h 4510089"/>
              <a:gd name="connsiteX8047" fmla="*/ 1608149 w 9045577"/>
              <a:gd name="connsiteY8047" fmla="*/ 1328739 h 4510089"/>
              <a:gd name="connsiteX8048" fmla="*/ 1587507 w 9045577"/>
              <a:gd name="connsiteY8048" fmla="*/ 1308101 h 4510089"/>
              <a:gd name="connsiteX8049" fmla="*/ 1608149 w 9045577"/>
              <a:gd name="connsiteY8049" fmla="*/ 1287463 h 4510089"/>
              <a:gd name="connsiteX8050" fmla="*/ 1531950 w 9045577"/>
              <a:gd name="connsiteY8050" fmla="*/ 1287463 h 4510089"/>
              <a:gd name="connsiteX8051" fmla="*/ 1552581 w 9045577"/>
              <a:gd name="connsiteY8051" fmla="*/ 1308101 h 4510089"/>
              <a:gd name="connsiteX8052" fmla="*/ 1531950 w 9045577"/>
              <a:gd name="connsiteY8052" fmla="*/ 1328739 h 4510089"/>
              <a:gd name="connsiteX8053" fmla="*/ 1511308 w 9045577"/>
              <a:gd name="connsiteY8053" fmla="*/ 1308101 h 4510089"/>
              <a:gd name="connsiteX8054" fmla="*/ 1531950 w 9045577"/>
              <a:gd name="connsiteY8054" fmla="*/ 1287463 h 4510089"/>
              <a:gd name="connsiteX8055" fmla="*/ 1457338 w 9045577"/>
              <a:gd name="connsiteY8055" fmla="*/ 1287463 h 4510089"/>
              <a:gd name="connsiteX8056" fmla="*/ 1477974 w 9045577"/>
              <a:gd name="connsiteY8056" fmla="*/ 1308101 h 4510089"/>
              <a:gd name="connsiteX8057" fmla="*/ 1457338 w 9045577"/>
              <a:gd name="connsiteY8057" fmla="*/ 1328739 h 4510089"/>
              <a:gd name="connsiteX8058" fmla="*/ 1436696 w 9045577"/>
              <a:gd name="connsiteY8058" fmla="*/ 1308101 h 4510089"/>
              <a:gd name="connsiteX8059" fmla="*/ 1457338 w 9045577"/>
              <a:gd name="connsiteY8059" fmla="*/ 1287463 h 4510089"/>
              <a:gd name="connsiteX8060" fmla="*/ 1381135 w 9045577"/>
              <a:gd name="connsiteY8060" fmla="*/ 1287463 h 4510089"/>
              <a:gd name="connsiteX8061" fmla="*/ 1403361 w 9045577"/>
              <a:gd name="connsiteY8061" fmla="*/ 1308101 h 4510089"/>
              <a:gd name="connsiteX8062" fmla="*/ 1381135 w 9045577"/>
              <a:gd name="connsiteY8062" fmla="*/ 1328739 h 4510089"/>
              <a:gd name="connsiteX8063" fmla="*/ 1358908 w 9045577"/>
              <a:gd name="connsiteY8063" fmla="*/ 1308101 h 4510089"/>
              <a:gd name="connsiteX8064" fmla="*/ 1381135 w 9045577"/>
              <a:gd name="connsiteY8064" fmla="*/ 1287463 h 4510089"/>
              <a:gd name="connsiteX8065" fmla="*/ 1305726 w 9045577"/>
              <a:gd name="connsiteY8065" fmla="*/ 1287463 h 4510089"/>
              <a:gd name="connsiteX8066" fmla="*/ 1328746 w 9045577"/>
              <a:gd name="connsiteY8066" fmla="*/ 1308101 h 4510089"/>
              <a:gd name="connsiteX8067" fmla="*/ 1305726 w 9045577"/>
              <a:gd name="connsiteY8067" fmla="*/ 1328739 h 4510089"/>
              <a:gd name="connsiteX8068" fmla="*/ 1282712 w 9045577"/>
              <a:gd name="connsiteY8068" fmla="*/ 1308101 h 4510089"/>
              <a:gd name="connsiteX8069" fmla="*/ 1305726 w 9045577"/>
              <a:gd name="connsiteY8069" fmla="*/ 1287463 h 4510089"/>
              <a:gd name="connsiteX8070" fmla="*/ 1230323 w 9045577"/>
              <a:gd name="connsiteY8070" fmla="*/ 1287463 h 4510089"/>
              <a:gd name="connsiteX8071" fmla="*/ 1252545 w 9045577"/>
              <a:gd name="connsiteY8071" fmla="*/ 1308101 h 4510089"/>
              <a:gd name="connsiteX8072" fmla="*/ 1230323 w 9045577"/>
              <a:gd name="connsiteY8072" fmla="*/ 1328739 h 4510089"/>
              <a:gd name="connsiteX8073" fmla="*/ 1208093 w 9045577"/>
              <a:gd name="connsiteY8073" fmla="*/ 1308101 h 4510089"/>
              <a:gd name="connsiteX8074" fmla="*/ 1230323 w 9045577"/>
              <a:gd name="connsiteY8074" fmla="*/ 1287463 h 4510089"/>
              <a:gd name="connsiteX8075" fmla="*/ 1154120 w 9045577"/>
              <a:gd name="connsiteY8075" fmla="*/ 1287463 h 4510089"/>
              <a:gd name="connsiteX8076" fmla="*/ 1174757 w 9045577"/>
              <a:gd name="connsiteY8076" fmla="*/ 1308101 h 4510089"/>
              <a:gd name="connsiteX8077" fmla="*/ 1154120 w 9045577"/>
              <a:gd name="connsiteY8077" fmla="*/ 1328739 h 4510089"/>
              <a:gd name="connsiteX8078" fmla="*/ 1133482 w 9045577"/>
              <a:gd name="connsiteY8078" fmla="*/ 1308101 h 4510089"/>
              <a:gd name="connsiteX8079" fmla="*/ 1154120 w 9045577"/>
              <a:gd name="connsiteY8079" fmla="*/ 1287463 h 4510089"/>
              <a:gd name="connsiteX8080" fmla="*/ 1077922 w 9045577"/>
              <a:gd name="connsiteY8080" fmla="*/ 1287463 h 4510089"/>
              <a:gd name="connsiteX8081" fmla="*/ 1098562 w 9045577"/>
              <a:gd name="connsiteY8081" fmla="*/ 1308101 h 4510089"/>
              <a:gd name="connsiteX8082" fmla="*/ 1077922 w 9045577"/>
              <a:gd name="connsiteY8082" fmla="*/ 1328739 h 4510089"/>
              <a:gd name="connsiteX8083" fmla="*/ 1057285 w 9045577"/>
              <a:gd name="connsiteY8083" fmla="*/ 1308101 h 4510089"/>
              <a:gd name="connsiteX8084" fmla="*/ 1077922 w 9045577"/>
              <a:gd name="connsiteY8084" fmla="*/ 1287463 h 4510089"/>
              <a:gd name="connsiteX8085" fmla="*/ 1003306 w 9045577"/>
              <a:gd name="connsiteY8085" fmla="*/ 1287463 h 4510089"/>
              <a:gd name="connsiteX8086" fmla="*/ 1023946 w 9045577"/>
              <a:gd name="connsiteY8086" fmla="*/ 1308101 h 4510089"/>
              <a:gd name="connsiteX8087" fmla="*/ 1003306 w 9045577"/>
              <a:gd name="connsiteY8087" fmla="*/ 1328739 h 4510089"/>
              <a:gd name="connsiteX8088" fmla="*/ 982669 w 9045577"/>
              <a:gd name="connsiteY8088" fmla="*/ 1308101 h 4510089"/>
              <a:gd name="connsiteX8089" fmla="*/ 1003306 w 9045577"/>
              <a:gd name="connsiteY8089" fmla="*/ 1287463 h 4510089"/>
              <a:gd name="connsiteX8090" fmla="*/ 928698 w 9045577"/>
              <a:gd name="connsiteY8090" fmla="*/ 1287463 h 4510089"/>
              <a:gd name="connsiteX8091" fmla="*/ 949330 w 9045577"/>
              <a:gd name="connsiteY8091" fmla="*/ 1308101 h 4510089"/>
              <a:gd name="connsiteX8092" fmla="*/ 928698 w 9045577"/>
              <a:gd name="connsiteY8092" fmla="*/ 1328739 h 4510089"/>
              <a:gd name="connsiteX8093" fmla="*/ 908055 w 9045577"/>
              <a:gd name="connsiteY8093" fmla="*/ 1308101 h 4510089"/>
              <a:gd name="connsiteX8094" fmla="*/ 928698 w 9045577"/>
              <a:gd name="connsiteY8094" fmla="*/ 1287463 h 4510089"/>
              <a:gd name="connsiteX8095" fmla="*/ 851698 w 9045577"/>
              <a:gd name="connsiteY8095" fmla="*/ 1287463 h 4510089"/>
              <a:gd name="connsiteX8096" fmla="*/ 874716 w 9045577"/>
              <a:gd name="connsiteY8096" fmla="*/ 1308101 h 4510089"/>
              <a:gd name="connsiteX8097" fmla="*/ 851698 w 9045577"/>
              <a:gd name="connsiteY8097" fmla="*/ 1328739 h 4510089"/>
              <a:gd name="connsiteX8098" fmla="*/ 828684 w 9045577"/>
              <a:gd name="connsiteY8098" fmla="*/ 1308101 h 4510089"/>
              <a:gd name="connsiteX8099" fmla="*/ 851698 w 9045577"/>
              <a:gd name="connsiteY8099" fmla="*/ 1287463 h 4510089"/>
              <a:gd name="connsiteX8100" fmla="*/ 322266 w 9045577"/>
              <a:gd name="connsiteY8100" fmla="*/ 1287463 h 4510089"/>
              <a:gd name="connsiteX8101" fmla="*/ 344491 w 9045577"/>
              <a:gd name="connsiteY8101" fmla="*/ 1308101 h 4510089"/>
              <a:gd name="connsiteX8102" fmla="*/ 322266 w 9045577"/>
              <a:gd name="connsiteY8102" fmla="*/ 1328739 h 4510089"/>
              <a:gd name="connsiteX8103" fmla="*/ 300041 w 9045577"/>
              <a:gd name="connsiteY8103" fmla="*/ 1308101 h 4510089"/>
              <a:gd name="connsiteX8104" fmla="*/ 322266 w 9045577"/>
              <a:gd name="connsiteY8104" fmla="*/ 1287463 h 4510089"/>
              <a:gd name="connsiteX8105" fmla="*/ 244478 w 9045577"/>
              <a:gd name="connsiteY8105" fmla="*/ 1287463 h 4510089"/>
              <a:gd name="connsiteX8106" fmla="*/ 265116 w 9045577"/>
              <a:gd name="connsiteY8106" fmla="*/ 1308101 h 4510089"/>
              <a:gd name="connsiteX8107" fmla="*/ 244478 w 9045577"/>
              <a:gd name="connsiteY8107" fmla="*/ 1328739 h 4510089"/>
              <a:gd name="connsiteX8108" fmla="*/ 223840 w 9045577"/>
              <a:gd name="connsiteY8108" fmla="*/ 1308101 h 4510089"/>
              <a:gd name="connsiteX8109" fmla="*/ 244478 w 9045577"/>
              <a:gd name="connsiteY8109" fmla="*/ 1287463 h 4510089"/>
              <a:gd name="connsiteX8110" fmla="*/ 169865 w 9045577"/>
              <a:gd name="connsiteY8110" fmla="*/ 1287463 h 4510089"/>
              <a:gd name="connsiteX8111" fmla="*/ 190503 w 9045577"/>
              <a:gd name="connsiteY8111" fmla="*/ 1308101 h 4510089"/>
              <a:gd name="connsiteX8112" fmla="*/ 169865 w 9045577"/>
              <a:gd name="connsiteY8112" fmla="*/ 1328739 h 4510089"/>
              <a:gd name="connsiteX8113" fmla="*/ 149227 w 9045577"/>
              <a:gd name="connsiteY8113" fmla="*/ 1308101 h 4510089"/>
              <a:gd name="connsiteX8114" fmla="*/ 169865 w 9045577"/>
              <a:gd name="connsiteY8114" fmla="*/ 1287463 h 4510089"/>
              <a:gd name="connsiteX8115" fmla="*/ 7662864 w 9045577"/>
              <a:gd name="connsiteY8115" fmla="*/ 1212851 h 4510089"/>
              <a:gd name="connsiteX8116" fmla="*/ 7683502 w 9045577"/>
              <a:gd name="connsiteY8116" fmla="*/ 1233489 h 4510089"/>
              <a:gd name="connsiteX8117" fmla="*/ 7662864 w 9045577"/>
              <a:gd name="connsiteY8117" fmla="*/ 1254127 h 4510089"/>
              <a:gd name="connsiteX8118" fmla="*/ 7642226 w 9045577"/>
              <a:gd name="connsiteY8118" fmla="*/ 1233489 h 4510089"/>
              <a:gd name="connsiteX8119" fmla="*/ 7662864 w 9045577"/>
              <a:gd name="connsiteY8119" fmla="*/ 1212851 h 4510089"/>
              <a:gd name="connsiteX8120" fmla="*/ 7586664 w 9045577"/>
              <a:gd name="connsiteY8120" fmla="*/ 1212851 h 4510089"/>
              <a:gd name="connsiteX8121" fmla="*/ 7607302 w 9045577"/>
              <a:gd name="connsiteY8121" fmla="*/ 1233489 h 4510089"/>
              <a:gd name="connsiteX8122" fmla="*/ 7586664 w 9045577"/>
              <a:gd name="connsiteY8122" fmla="*/ 1254127 h 4510089"/>
              <a:gd name="connsiteX8123" fmla="*/ 7566026 w 9045577"/>
              <a:gd name="connsiteY8123" fmla="*/ 1233489 h 4510089"/>
              <a:gd name="connsiteX8124" fmla="*/ 7586664 w 9045577"/>
              <a:gd name="connsiteY8124" fmla="*/ 1212851 h 4510089"/>
              <a:gd name="connsiteX8125" fmla="*/ 7510463 w 9045577"/>
              <a:gd name="connsiteY8125" fmla="*/ 1212851 h 4510089"/>
              <a:gd name="connsiteX8126" fmla="*/ 7532688 w 9045577"/>
              <a:gd name="connsiteY8126" fmla="*/ 1233489 h 4510089"/>
              <a:gd name="connsiteX8127" fmla="*/ 7510463 w 9045577"/>
              <a:gd name="connsiteY8127" fmla="*/ 1254127 h 4510089"/>
              <a:gd name="connsiteX8128" fmla="*/ 7488238 w 9045577"/>
              <a:gd name="connsiteY8128" fmla="*/ 1233489 h 4510089"/>
              <a:gd name="connsiteX8129" fmla="*/ 7510463 w 9045577"/>
              <a:gd name="connsiteY8129" fmla="*/ 1212851 h 4510089"/>
              <a:gd name="connsiteX8130" fmla="*/ 7435057 w 9045577"/>
              <a:gd name="connsiteY8130" fmla="*/ 1212851 h 4510089"/>
              <a:gd name="connsiteX8131" fmla="*/ 7458076 w 9045577"/>
              <a:gd name="connsiteY8131" fmla="*/ 1233489 h 4510089"/>
              <a:gd name="connsiteX8132" fmla="*/ 7435057 w 9045577"/>
              <a:gd name="connsiteY8132" fmla="*/ 1254127 h 4510089"/>
              <a:gd name="connsiteX8133" fmla="*/ 7412038 w 9045577"/>
              <a:gd name="connsiteY8133" fmla="*/ 1233489 h 4510089"/>
              <a:gd name="connsiteX8134" fmla="*/ 7435057 w 9045577"/>
              <a:gd name="connsiteY8134" fmla="*/ 1212851 h 4510089"/>
              <a:gd name="connsiteX8135" fmla="*/ 7358064 w 9045577"/>
              <a:gd name="connsiteY8135" fmla="*/ 1212851 h 4510089"/>
              <a:gd name="connsiteX8136" fmla="*/ 7378702 w 9045577"/>
              <a:gd name="connsiteY8136" fmla="*/ 1233489 h 4510089"/>
              <a:gd name="connsiteX8137" fmla="*/ 7358064 w 9045577"/>
              <a:gd name="connsiteY8137" fmla="*/ 1254127 h 4510089"/>
              <a:gd name="connsiteX8138" fmla="*/ 7337426 w 9045577"/>
              <a:gd name="connsiteY8138" fmla="*/ 1233489 h 4510089"/>
              <a:gd name="connsiteX8139" fmla="*/ 7358064 w 9045577"/>
              <a:gd name="connsiteY8139" fmla="*/ 1212851 h 4510089"/>
              <a:gd name="connsiteX8140" fmla="*/ 7283451 w 9045577"/>
              <a:gd name="connsiteY8140" fmla="*/ 1212851 h 4510089"/>
              <a:gd name="connsiteX8141" fmla="*/ 7304089 w 9045577"/>
              <a:gd name="connsiteY8141" fmla="*/ 1233489 h 4510089"/>
              <a:gd name="connsiteX8142" fmla="*/ 7283451 w 9045577"/>
              <a:gd name="connsiteY8142" fmla="*/ 1254127 h 4510089"/>
              <a:gd name="connsiteX8143" fmla="*/ 7262813 w 9045577"/>
              <a:gd name="connsiteY8143" fmla="*/ 1233489 h 4510089"/>
              <a:gd name="connsiteX8144" fmla="*/ 7283451 w 9045577"/>
              <a:gd name="connsiteY8144" fmla="*/ 1212851 h 4510089"/>
              <a:gd name="connsiteX8145" fmla="*/ 6753226 w 9045577"/>
              <a:gd name="connsiteY8145" fmla="*/ 1212851 h 4510089"/>
              <a:gd name="connsiteX8146" fmla="*/ 6773864 w 9045577"/>
              <a:gd name="connsiteY8146" fmla="*/ 1233489 h 4510089"/>
              <a:gd name="connsiteX8147" fmla="*/ 6753226 w 9045577"/>
              <a:gd name="connsiteY8147" fmla="*/ 1254127 h 4510089"/>
              <a:gd name="connsiteX8148" fmla="*/ 6732588 w 9045577"/>
              <a:gd name="connsiteY8148" fmla="*/ 1233489 h 4510089"/>
              <a:gd name="connsiteX8149" fmla="*/ 6753226 w 9045577"/>
              <a:gd name="connsiteY8149" fmla="*/ 1212851 h 4510089"/>
              <a:gd name="connsiteX8150" fmla="*/ 6678613 w 9045577"/>
              <a:gd name="connsiteY8150" fmla="*/ 1212851 h 4510089"/>
              <a:gd name="connsiteX8151" fmla="*/ 6699251 w 9045577"/>
              <a:gd name="connsiteY8151" fmla="*/ 1233489 h 4510089"/>
              <a:gd name="connsiteX8152" fmla="*/ 6678613 w 9045577"/>
              <a:gd name="connsiteY8152" fmla="*/ 1254127 h 4510089"/>
              <a:gd name="connsiteX8153" fmla="*/ 6657975 w 9045577"/>
              <a:gd name="connsiteY8153" fmla="*/ 1233489 h 4510089"/>
              <a:gd name="connsiteX8154" fmla="*/ 6678613 w 9045577"/>
              <a:gd name="connsiteY8154" fmla="*/ 1212851 h 4510089"/>
              <a:gd name="connsiteX8155" fmla="*/ 6602413 w 9045577"/>
              <a:gd name="connsiteY8155" fmla="*/ 1212851 h 4510089"/>
              <a:gd name="connsiteX8156" fmla="*/ 6624638 w 9045577"/>
              <a:gd name="connsiteY8156" fmla="*/ 1233489 h 4510089"/>
              <a:gd name="connsiteX8157" fmla="*/ 6602413 w 9045577"/>
              <a:gd name="connsiteY8157" fmla="*/ 1254127 h 4510089"/>
              <a:gd name="connsiteX8158" fmla="*/ 6580188 w 9045577"/>
              <a:gd name="connsiteY8158" fmla="*/ 1233489 h 4510089"/>
              <a:gd name="connsiteX8159" fmla="*/ 6602413 w 9045577"/>
              <a:gd name="connsiteY8159" fmla="*/ 1212851 h 4510089"/>
              <a:gd name="connsiteX8160" fmla="*/ 6527007 w 9045577"/>
              <a:gd name="connsiteY8160" fmla="*/ 1212851 h 4510089"/>
              <a:gd name="connsiteX8161" fmla="*/ 6550026 w 9045577"/>
              <a:gd name="connsiteY8161" fmla="*/ 1233489 h 4510089"/>
              <a:gd name="connsiteX8162" fmla="*/ 6527007 w 9045577"/>
              <a:gd name="connsiteY8162" fmla="*/ 1254127 h 4510089"/>
              <a:gd name="connsiteX8163" fmla="*/ 6503988 w 9045577"/>
              <a:gd name="connsiteY8163" fmla="*/ 1233489 h 4510089"/>
              <a:gd name="connsiteX8164" fmla="*/ 6527007 w 9045577"/>
              <a:gd name="connsiteY8164" fmla="*/ 1212851 h 4510089"/>
              <a:gd name="connsiteX8165" fmla="*/ 6451600 w 9045577"/>
              <a:gd name="connsiteY8165" fmla="*/ 1212851 h 4510089"/>
              <a:gd name="connsiteX8166" fmla="*/ 6473825 w 9045577"/>
              <a:gd name="connsiteY8166" fmla="*/ 1233489 h 4510089"/>
              <a:gd name="connsiteX8167" fmla="*/ 6451600 w 9045577"/>
              <a:gd name="connsiteY8167" fmla="*/ 1254127 h 4510089"/>
              <a:gd name="connsiteX8168" fmla="*/ 6429375 w 9045577"/>
              <a:gd name="connsiteY8168" fmla="*/ 1233489 h 4510089"/>
              <a:gd name="connsiteX8169" fmla="*/ 6451600 w 9045577"/>
              <a:gd name="connsiteY8169" fmla="*/ 1212851 h 4510089"/>
              <a:gd name="connsiteX8170" fmla="*/ 6375401 w 9045577"/>
              <a:gd name="connsiteY8170" fmla="*/ 1212851 h 4510089"/>
              <a:gd name="connsiteX8171" fmla="*/ 6396039 w 9045577"/>
              <a:gd name="connsiteY8171" fmla="*/ 1233489 h 4510089"/>
              <a:gd name="connsiteX8172" fmla="*/ 6375401 w 9045577"/>
              <a:gd name="connsiteY8172" fmla="*/ 1254127 h 4510089"/>
              <a:gd name="connsiteX8173" fmla="*/ 6354763 w 9045577"/>
              <a:gd name="connsiteY8173" fmla="*/ 1233489 h 4510089"/>
              <a:gd name="connsiteX8174" fmla="*/ 6375401 w 9045577"/>
              <a:gd name="connsiteY8174" fmla="*/ 1212851 h 4510089"/>
              <a:gd name="connsiteX8175" fmla="*/ 6299201 w 9045577"/>
              <a:gd name="connsiteY8175" fmla="*/ 1212851 h 4510089"/>
              <a:gd name="connsiteX8176" fmla="*/ 6319839 w 9045577"/>
              <a:gd name="connsiteY8176" fmla="*/ 1233489 h 4510089"/>
              <a:gd name="connsiteX8177" fmla="*/ 6299201 w 9045577"/>
              <a:gd name="connsiteY8177" fmla="*/ 1254127 h 4510089"/>
              <a:gd name="connsiteX8178" fmla="*/ 6278563 w 9045577"/>
              <a:gd name="connsiteY8178" fmla="*/ 1233489 h 4510089"/>
              <a:gd name="connsiteX8179" fmla="*/ 6299201 w 9045577"/>
              <a:gd name="connsiteY8179" fmla="*/ 1212851 h 4510089"/>
              <a:gd name="connsiteX8180" fmla="*/ 6224588 w 9045577"/>
              <a:gd name="connsiteY8180" fmla="*/ 1212851 h 4510089"/>
              <a:gd name="connsiteX8181" fmla="*/ 6245226 w 9045577"/>
              <a:gd name="connsiteY8181" fmla="*/ 1233489 h 4510089"/>
              <a:gd name="connsiteX8182" fmla="*/ 6224588 w 9045577"/>
              <a:gd name="connsiteY8182" fmla="*/ 1254127 h 4510089"/>
              <a:gd name="connsiteX8183" fmla="*/ 6203950 w 9045577"/>
              <a:gd name="connsiteY8183" fmla="*/ 1233489 h 4510089"/>
              <a:gd name="connsiteX8184" fmla="*/ 6224588 w 9045577"/>
              <a:gd name="connsiteY8184" fmla="*/ 1212851 h 4510089"/>
              <a:gd name="connsiteX8185" fmla="*/ 6149976 w 9045577"/>
              <a:gd name="connsiteY8185" fmla="*/ 1212851 h 4510089"/>
              <a:gd name="connsiteX8186" fmla="*/ 6170614 w 9045577"/>
              <a:gd name="connsiteY8186" fmla="*/ 1233489 h 4510089"/>
              <a:gd name="connsiteX8187" fmla="*/ 6149976 w 9045577"/>
              <a:gd name="connsiteY8187" fmla="*/ 1254127 h 4510089"/>
              <a:gd name="connsiteX8188" fmla="*/ 6129338 w 9045577"/>
              <a:gd name="connsiteY8188" fmla="*/ 1233489 h 4510089"/>
              <a:gd name="connsiteX8189" fmla="*/ 6149976 w 9045577"/>
              <a:gd name="connsiteY8189" fmla="*/ 1212851 h 4510089"/>
              <a:gd name="connsiteX8190" fmla="*/ 6072982 w 9045577"/>
              <a:gd name="connsiteY8190" fmla="*/ 1212851 h 4510089"/>
              <a:gd name="connsiteX8191" fmla="*/ 6096001 w 9045577"/>
              <a:gd name="connsiteY8191" fmla="*/ 1233489 h 4510089"/>
              <a:gd name="connsiteX8192" fmla="*/ 6072982 w 9045577"/>
              <a:gd name="connsiteY8192" fmla="*/ 1254127 h 4510089"/>
              <a:gd name="connsiteX8193" fmla="*/ 6049963 w 9045577"/>
              <a:gd name="connsiteY8193" fmla="*/ 1233489 h 4510089"/>
              <a:gd name="connsiteX8194" fmla="*/ 6072982 w 9045577"/>
              <a:gd name="connsiteY8194" fmla="*/ 1212851 h 4510089"/>
              <a:gd name="connsiteX8195" fmla="*/ 5997575 w 9045577"/>
              <a:gd name="connsiteY8195" fmla="*/ 1212851 h 4510089"/>
              <a:gd name="connsiteX8196" fmla="*/ 6019800 w 9045577"/>
              <a:gd name="connsiteY8196" fmla="*/ 1233489 h 4510089"/>
              <a:gd name="connsiteX8197" fmla="*/ 5997575 w 9045577"/>
              <a:gd name="connsiteY8197" fmla="*/ 1254127 h 4510089"/>
              <a:gd name="connsiteX8198" fmla="*/ 5975350 w 9045577"/>
              <a:gd name="connsiteY8198" fmla="*/ 1233489 h 4510089"/>
              <a:gd name="connsiteX8199" fmla="*/ 5997575 w 9045577"/>
              <a:gd name="connsiteY8199" fmla="*/ 1212851 h 4510089"/>
              <a:gd name="connsiteX8200" fmla="*/ 5921376 w 9045577"/>
              <a:gd name="connsiteY8200" fmla="*/ 1212851 h 4510089"/>
              <a:gd name="connsiteX8201" fmla="*/ 5942014 w 9045577"/>
              <a:gd name="connsiteY8201" fmla="*/ 1233489 h 4510089"/>
              <a:gd name="connsiteX8202" fmla="*/ 5921376 w 9045577"/>
              <a:gd name="connsiteY8202" fmla="*/ 1254127 h 4510089"/>
              <a:gd name="connsiteX8203" fmla="*/ 5900738 w 9045577"/>
              <a:gd name="connsiteY8203" fmla="*/ 1233489 h 4510089"/>
              <a:gd name="connsiteX8204" fmla="*/ 5921376 w 9045577"/>
              <a:gd name="connsiteY8204" fmla="*/ 1212851 h 4510089"/>
              <a:gd name="connsiteX8205" fmla="*/ 5845176 w 9045577"/>
              <a:gd name="connsiteY8205" fmla="*/ 1212851 h 4510089"/>
              <a:gd name="connsiteX8206" fmla="*/ 5865814 w 9045577"/>
              <a:gd name="connsiteY8206" fmla="*/ 1233489 h 4510089"/>
              <a:gd name="connsiteX8207" fmla="*/ 5845176 w 9045577"/>
              <a:gd name="connsiteY8207" fmla="*/ 1254127 h 4510089"/>
              <a:gd name="connsiteX8208" fmla="*/ 5824538 w 9045577"/>
              <a:gd name="connsiteY8208" fmla="*/ 1233489 h 4510089"/>
              <a:gd name="connsiteX8209" fmla="*/ 5845176 w 9045577"/>
              <a:gd name="connsiteY8209" fmla="*/ 1212851 h 4510089"/>
              <a:gd name="connsiteX8210" fmla="*/ 5770563 w 9045577"/>
              <a:gd name="connsiteY8210" fmla="*/ 1212851 h 4510089"/>
              <a:gd name="connsiteX8211" fmla="*/ 5791201 w 9045577"/>
              <a:gd name="connsiteY8211" fmla="*/ 1233489 h 4510089"/>
              <a:gd name="connsiteX8212" fmla="*/ 5770563 w 9045577"/>
              <a:gd name="connsiteY8212" fmla="*/ 1254127 h 4510089"/>
              <a:gd name="connsiteX8213" fmla="*/ 5749925 w 9045577"/>
              <a:gd name="connsiteY8213" fmla="*/ 1233489 h 4510089"/>
              <a:gd name="connsiteX8214" fmla="*/ 5770563 w 9045577"/>
              <a:gd name="connsiteY8214" fmla="*/ 1212851 h 4510089"/>
              <a:gd name="connsiteX8215" fmla="*/ 5695951 w 9045577"/>
              <a:gd name="connsiteY8215" fmla="*/ 1212851 h 4510089"/>
              <a:gd name="connsiteX8216" fmla="*/ 5716589 w 9045577"/>
              <a:gd name="connsiteY8216" fmla="*/ 1233489 h 4510089"/>
              <a:gd name="connsiteX8217" fmla="*/ 5695951 w 9045577"/>
              <a:gd name="connsiteY8217" fmla="*/ 1254127 h 4510089"/>
              <a:gd name="connsiteX8218" fmla="*/ 5675313 w 9045577"/>
              <a:gd name="connsiteY8218" fmla="*/ 1233489 h 4510089"/>
              <a:gd name="connsiteX8219" fmla="*/ 5695951 w 9045577"/>
              <a:gd name="connsiteY8219" fmla="*/ 1212851 h 4510089"/>
              <a:gd name="connsiteX8220" fmla="*/ 2590811 w 9045577"/>
              <a:gd name="connsiteY8220" fmla="*/ 1212851 h 4510089"/>
              <a:gd name="connsiteX8221" fmla="*/ 2611447 w 9045577"/>
              <a:gd name="connsiteY8221" fmla="*/ 1233489 h 4510089"/>
              <a:gd name="connsiteX8222" fmla="*/ 2590811 w 9045577"/>
              <a:gd name="connsiteY8222" fmla="*/ 1254127 h 4510089"/>
              <a:gd name="connsiteX8223" fmla="*/ 2570175 w 9045577"/>
              <a:gd name="connsiteY8223" fmla="*/ 1233489 h 4510089"/>
              <a:gd name="connsiteX8224" fmla="*/ 2590811 w 9045577"/>
              <a:gd name="connsiteY8224" fmla="*/ 1212851 h 4510089"/>
              <a:gd name="connsiteX8225" fmla="*/ 2516197 w 9045577"/>
              <a:gd name="connsiteY8225" fmla="*/ 1212851 h 4510089"/>
              <a:gd name="connsiteX8226" fmla="*/ 2536831 w 9045577"/>
              <a:gd name="connsiteY8226" fmla="*/ 1233489 h 4510089"/>
              <a:gd name="connsiteX8227" fmla="*/ 2516197 w 9045577"/>
              <a:gd name="connsiteY8227" fmla="*/ 1254127 h 4510089"/>
              <a:gd name="connsiteX8228" fmla="*/ 2495563 w 9045577"/>
              <a:gd name="connsiteY8228" fmla="*/ 1233489 h 4510089"/>
              <a:gd name="connsiteX8229" fmla="*/ 2516197 w 9045577"/>
              <a:gd name="connsiteY8229" fmla="*/ 1212851 h 4510089"/>
              <a:gd name="connsiteX8230" fmla="*/ 2441587 w 9045577"/>
              <a:gd name="connsiteY8230" fmla="*/ 1212851 h 4510089"/>
              <a:gd name="connsiteX8231" fmla="*/ 2462228 w 9045577"/>
              <a:gd name="connsiteY8231" fmla="*/ 1233489 h 4510089"/>
              <a:gd name="connsiteX8232" fmla="*/ 2441587 w 9045577"/>
              <a:gd name="connsiteY8232" fmla="*/ 1254127 h 4510089"/>
              <a:gd name="connsiteX8233" fmla="*/ 2420946 w 9045577"/>
              <a:gd name="connsiteY8233" fmla="*/ 1233489 h 4510089"/>
              <a:gd name="connsiteX8234" fmla="*/ 2441587 w 9045577"/>
              <a:gd name="connsiteY8234" fmla="*/ 1212851 h 4510089"/>
              <a:gd name="connsiteX8235" fmla="*/ 2365389 w 9045577"/>
              <a:gd name="connsiteY8235" fmla="*/ 1212851 h 4510089"/>
              <a:gd name="connsiteX8236" fmla="*/ 2386023 w 9045577"/>
              <a:gd name="connsiteY8236" fmla="*/ 1233489 h 4510089"/>
              <a:gd name="connsiteX8237" fmla="*/ 2365389 w 9045577"/>
              <a:gd name="connsiteY8237" fmla="*/ 1254127 h 4510089"/>
              <a:gd name="connsiteX8238" fmla="*/ 2344750 w 9045577"/>
              <a:gd name="connsiteY8238" fmla="*/ 1233489 h 4510089"/>
              <a:gd name="connsiteX8239" fmla="*/ 2365389 w 9045577"/>
              <a:gd name="connsiteY8239" fmla="*/ 1212851 h 4510089"/>
              <a:gd name="connsiteX8240" fmla="*/ 2289185 w 9045577"/>
              <a:gd name="connsiteY8240" fmla="*/ 1212851 h 4510089"/>
              <a:gd name="connsiteX8241" fmla="*/ 2311409 w 9045577"/>
              <a:gd name="connsiteY8241" fmla="*/ 1233489 h 4510089"/>
              <a:gd name="connsiteX8242" fmla="*/ 2289185 w 9045577"/>
              <a:gd name="connsiteY8242" fmla="*/ 1254127 h 4510089"/>
              <a:gd name="connsiteX8243" fmla="*/ 2266964 w 9045577"/>
              <a:gd name="connsiteY8243" fmla="*/ 1233489 h 4510089"/>
              <a:gd name="connsiteX8244" fmla="*/ 2289185 w 9045577"/>
              <a:gd name="connsiteY8244" fmla="*/ 1212851 h 4510089"/>
              <a:gd name="connsiteX8245" fmla="*/ 1911358 w 9045577"/>
              <a:gd name="connsiteY8245" fmla="*/ 1212851 h 4510089"/>
              <a:gd name="connsiteX8246" fmla="*/ 1932002 w 9045577"/>
              <a:gd name="connsiteY8246" fmla="*/ 1233489 h 4510089"/>
              <a:gd name="connsiteX8247" fmla="*/ 1911358 w 9045577"/>
              <a:gd name="connsiteY8247" fmla="*/ 1254127 h 4510089"/>
              <a:gd name="connsiteX8248" fmla="*/ 1890719 w 9045577"/>
              <a:gd name="connsiteY8248" fmla="*/ 1233489 h 4510089"/>
              <a:gd name="connsiteX8249" fmla="*/ 1911358 w 9045577"/>
              <a:gd name="connsiteY8249" fmla="*/ 1212851 h 4510089"/>
              <a:gd name="connsiteX8250" fmla="*/ 1835164 w 9045577"/>
              <a:gd name="connsiteY8250" fmla="*/ 1212851 h 4510089"/>
              <a:gd name="connsiteX8251" fmla="*/ 1857388 w 9045577"/>
              <a:gd name="connsiteY8251" fmla="*/ 1233489 h 4510089"/>
              <a:gd name="connsiteX8252" fmla="*/ 1835164 w 9045577"/>
              <a:gd name="connsiteY8252" fmla="*/ 1254127 h 4510089"/>
              <a:gd name="connsiteX8253" fmla="*/ 1812931 w 9045577"/>
              <a:gd name="connsiteY8253" fmla="*/ 1233489 h 4510089"/>
              <a:gd name="connsiteX8254" fmla="*/ 1835164 w 9045577"/>
              <a:gd name="connsiteY8254" fmla="*/ 1212851 h 4510089"/>
              <a:gd name="connsiteX8255" fmla="*/ 1759753 w 9045577"/>
              <a:gd name="connsiteY8255" fmla="*/ 1212851 h 4510089"/>
              <a:gd name="connsiteX8256" fmla="*/ 1782770 w 9045577"/>
              <a:gd name="connsiteY8256" fmla="*/ 1233489 h 4510089"/>
              <a:gd name="connsiteX8257" fmla="*/ 1759753 w 9045577"/>
              <a:gd name="connsiteY8257" fmla="*/ 1254127 h 4510089"/>
              <a:gd name="connsiteX8258" fmla="*/ 1736733 w 9045577"/>
              <a:gd name="connsiteY8258" fmla="*/ 1233489 h 4510089"/>
              <a:gd name="connsiteX8259" fmla="*/ 1759753 w 9045577"/>
              <a:gd name="connsiteY8259" fmla="*/ 1212851 h 4510089"/>
              <a:gd name="connsiteX8260" fmla="*/ 1682762 w 9045577"/>
              <a:gd name="connsiteY8260" fmla="*/ 1212851 h 4510089"/>
              <a:gd name="connsiteX8261" fmla="*/ 1703399 w 9045577"/>
              <a:gd name="connsiteY8261" fmla="*/ 1233489 h 4510089"/>
              <a:gd name="connsiteX8262" fmla="*/ 1682762 w 9045577"/>
              <a:gd name="connsiteY8262" fmla="*/ 1254127 h 4510089"/>
              <a:gd name="connsiteX8263" fmla="*/ 1662121 w 9045577"/>
              <a:gd name="connsiteY8263" fmla="*/ 1233489 h 4510089"/>
              <a:gd name="connsiteX8264" fmla="*/ 1682762 w 9045577"/>
              <a:gd name="connsiteY8264" fmla="*/ 1212851 h 4510089"/>
              <a:gd name="connsiteX8265" fmla="*/ 1608149 w 9045577"/>
              <a:gd name="connsiteY8265" fmla="*/ 1212851 h 4510089"/>
              <a:gd name="connsiteX8266" fmla="*/ 1628786 w 9045577"/>
              <a:gd name="connsiteY8266" fmla="*/ 1233489 h 4510089"/>
              <a:gd name="connsiteX8267" fmla="*/ 1608149 w 9045577"/>
              <a:gd name="connsiteY8267" fmla="*/ 1254127 h 4510089"/>
              <a:gd name="connsiteX8268" fmla="*/ 1587507 w 9045577"/>
              <a:gd name="connsiteY8268" fmla="*/ 1233489 h 4510089"/>
              <a:gd name="connsiteX8269" fmla="*/ 1608149 w 9045577"/>
              <a:gd name="connsiteY8269" fmla="*/ 1212851 h 4510089"/>
              <a:gd name="connsiteX8270" fmla="*/ 1531950 w 9045577"/>
              <a:gd name="connsiteY8270" fmla="*/ 1212851 h 4510089"/>
              <a:gd name="connsiteX8271" fmla="*/ 1552581 w 9045577"/>
              <a:gd name="connsiteY8271" fmla="*/ 1233489 h 4510089"/>
              <a:gd name="connsiteX8272" fmla="*/ 1531950 w 9045577"/>
              <a:gd name="connsiteY8272" fmla="*/ 1254127 h 4510089"/>
              <a:gd name="connsiteX8273" fmla="*/ 1511308 w 9045577"/>
              <a:gd name="connsiteY8273" fmla="*/ 1233489 h 4510089"/>
              <a:gd name="connsiteX8274" fmla="*/ 1531950 w 9045577"/>
              <a:gd name="connsiteY8274" fmla="*/ 1212851 h 4510089"/>
              <a:gd name="connsiteX8275" fmla="*/ 1457338 w 9045577"/>
              <a:gd name="connsiteY8275" fmla="*/ 1212851 h 4510089"/>
              <a:gd name="connsiteX8276" fmla="*/ 1477974 w 9045577"/>
              <a:gd name="connsiteY8276" fmla="*/ 1233489 h 4510089"/>
              <a:gd name="connsiteX8277" fmla="*/ 1457338 w 9045577"/>
              <a:gd name="connsiteY8277" fmla="*/ 1254127 h 4510089"/>
              <a:gd name="connsiteX8278" fmla="*/ 1436696 w 9045577"/>
              <a:gd name="connsiteY8278" fmla="*/ 1233489 h 4510089"/>
              <a:gd name="connsiteX8279" fmla="*/ 1457338 w 9045577"/>
              <a:gd name="connsiteY8279" fmla="*/ 1212851 h 4510089"/>
              <a:gd name="connsiteX8280" fmla="*/ 1381135 w 9045577"/>
              <a:gd name="connsiteY8280" fmla="*/ 1212851 h 4510089"/>
              <a:gd name="connsiteX8281" fmla="*/ 1403361 w 9045577"/>
              <a:gd name="connsiteY8281" fmla="*/ 1233489 h 4510089"/>
              <a:gd name="connsiteX8282" fmla="*/ 1381135 w 9045577"/>
              <a:gd name="connsiteY8282" fmla="*/ 1254127 h 4510089"/>
              <a:gd name="connsiteX8283" fmla="*/ 1358908 w 9045577"/>
              <a:gd name="connsiteY8283" fmla="*/ 1233489 h 4510089"/>
              <a:gd name="connsiteX8284" fmla="*/ 1381135 w 9045577"/>
              <a:gd name="connsiteY8284" fmla="*/ 1212851 h 4510089"/>
              <a:gd name="connsiteX8285" fmla="*/ 1305726 w 9045577"/>
              <a:gd name="connsiteY8285" fmla="*/ 1212851 h 4510089"/>
              <a:gd name="connsiteX8286" fmla="*/ 1328746 w 9045577"/>
              <a:gd name="connsiteY8286" fmla="*/ 1233489 h 4510089"/>
              <a:gd name="connsiteX8287" fmla="*/ 1305726 w 9045577"/>
              <a:gd name="connsiteY8287" fmla="*/ 1254127 h 4510089"/>
              <a:gd name="connsiteX8288" fmla="*/ 1282712 w 9045577"/>
              <a:gd name="connsiteY8288" fmla="*/ 1233489 h 4510089"/>
              <a:gd name="connsiteX8289" fmla="*/ 1305726 w 9045577"/>
              <a:gd name="connsiteY8289" fmla="*/ 1212851 h 4510089"/>
              <a:gd name="connsiteX8290" fmla="*/ 1230323 w 9045577"/>
              <a:gd name="connsiteY8290" fmla="*/ 1212851 h 4510089"/>
              <a:gd name="connsiteX8291" fmla="*/ 1252545 w 9045577"/>
              <a:gd name="connsiteY8291" fmla="*/ 1233489 h 4510089"/>
              <a:gd name="connsiteX8292" fmla="*/ 1230323 w 9045577"/>
              <a:gd name="connsiteY8292" fmla="*/ 1254127 h 4510089"/>
              <a:gd name="connsiteX8293" fmla="*/ 1208093 w 9045577"/>
              <a:gd name="connsiteY8293" fmla="*/ 1233489 h 4510089"/>
              <a:gd name="connsiteX8294" fmla="*/ 1230323 w 9045577"/>
              <a:gd name="connsiteY8294" fmla="*/ 1212851 h 4510089"/>
              <a:gd name="connsiteX8295" fmla="*/ 1154120 w 9045577"/>
              <a:gd name="connsiteY8295" fmla="*/ 1212851 h 4510089"/>
              <a:gd name="connsiteX8296" fmla="*/ 1174757 w 9045577"/>
              <a:gd name="connsiteY8296" fmla="*/ 1233489 h 4510089"/>
              <a:gd name="connsiteX8297" fmla="*/ 1154120 w 9045577"/>
              <a:gd name="connsiteY8297" fmla="*/ 1254127 h 4510089"/>
              <a:gd name="connsiteX8298" fmla="*/ 1133482 w 9045577"/>
              <a:gd name="connsiteY8298" fmla="*/ 1233489 h 4510089"/>
              <a:gd name="connsiteX8299" fmla="*/ 1154120 w 9045577"/>
              <a:gd name="connsiteY8299" fmla="*/ 1212851 h 4510089"/>
              <a:gd name="connsiteX8300" fmla="*/ 1077922 w 9045577"/>
              <a:gd name="connsiteY8300" fmla="*/ 1212851 h 4510089"/>
              <a:gd name="connsiteX8301" fmla="*/ 1098562 w 9045577"/>
              <a:gd name="connsiteY8301" fmla="*/ 1233489 h 4510089"/>
              <a:gd name="connsiteX8302" fmla="*/ 1077922 w 9045577"/>
              <a:gd name="connsiteY8302" fmla="*/ 1254127 h 4510089"/>
              <a:gd name="connsiteX8303" fmla="*/ 1057285 w 9045577"/>
              <a:gd name="connsiteY8303" fmla="*/ 1233489 h 4510089"/>
              <a:gd name="connsiteX8304" fmla="*/ 1077922 w 9045577"/>
              <a:gd name="connsiteY8304" fmla="*/ 1212851 h 4510089"/>
              <a:gd name="connsiteX8305" fmla="*/ 1003306 w 9045577"/>
              <a:gd name="connsiteY8305" fmla="*/ 1212851 h 4510089"/>
              <a:gd name="connsiteX8306" fmla="*/ 1023946 w 9045577"/>
              <a:gd name="connsiteY8306" fmla="*/ 1233489 h 4510089"/>
              <a:gd name="connsiteX8307" fmla="*/ 1003306 w 9045577"/>
              <a:gd name="connsiteY8307" fmla="*/ 1254127 h 4510089"/>
              <a:gd name="connsiteX8308" fmla="*/ 982669 w 9045577"/>
              <a:gd name="connsiteY8308" fmla="*/ 1233489 h 4510089"/>
              <a:gd name="connsiteX8309" fmla="*/ 1003306 w 9045577"/>
              <a:gd name="connsiteY8309" fmla="*/ 1212851 h 4510089"/>
              <a:gd name="connsiteX8310" fmla="*/ 928698 w 9045577"/>
              <a:gd name="connsiteY8310" fmla="*/ 1212851 h 4510089"/>
              <a:gd name="connsiteX8311" fmla="*/ 949330 w 9045577"/>
              <a:gd name="connsiteY8311" fmla="*/ 1233489 h 4510089"/>
              <a:gd name="connsiteX8312" fmla="*/ 928698 w 9045577"/>
              <a:gd name="connsiteY8312" fmla="*/ 1254127 h 4510089"/>
              <a:gd name="connsiteX8313" fmla="*/ 908055 w 9045577"/>
              <a:gd name="connsiteY8313" fmla="*/ 1233489 h 4510089"/>
              <a:gd name="connsiteX8314" fmla="*/ 928698 w 9045577"/>
              <a:gd name="connsiteY8314" fmla="*/ 1212851 h 4510089"/>
              <a:gd name="connsiteX8315" fmla="*/ 851702 w 9045577"/>
              <a:gd name="connsiteY8315" fmla="*/ 1212851 h 4510089"/>
              <a:gd name="connsiteX8316" fmla="*/ 874716 w 9045577"/>
              <a:gd name="connsiteY8316" fmla="*/ 1233489 h 4510089"/>
              <a:gd name="connsiteX8317" fmla="*/ 851702 w 9045577"/>
              <a:gd name="connsiteY8317" fmla="*/ 1254127 h 4510089"/>
              <a:gd name="connsiteX8318" fmla="*/ 828684 w 9045577"/>
              <a:gd name="connsiteY8318" fmla="*/ 1233489 h 4510089"/>
              <a:gd name="connsiteX8319" fmla="*/ 851702 w 9045577"/>
              <a:gd name="connsiteY8319" fmla="*/ 1212851 h 4510089"/>
              <a:gd name="connsiteX8320" fmla="*/ 776292 w 9045577"/>
              <a:gd name="connsiteY8320" fmla="*/ 1212851 h 4510089"/>
              <a:gd name="connsiteX8321" fmla="*/ 798515 w 9045577"/>
              <a:gd name="connsiteY8321" fmla="*/ 1233489 h 4510089"/>
              <a:gd name="connsiteX8322" fmla="*/ 776292 w 9045577"/>
              <a:gd name="connsiteY8322" fmla="*/ 1254127 h 4510089"/>
              <a:gd name="connsiteX8323" fmla="*/ 754070 w 9045577"/>
              <a:gd name="connsiteY8323" fmla="*/ 1233489 h 4510089"/>
              <a:gd name="connsiteX8324" fmla="*/ 776292 w 9045577"/>
              <a:gd name="connsiteY8324" fmla="*/ 1212851 h 4510089"/>
              <a:gd name="connsiteX8325" fmla="*/ 396880 w 9045577"/>
              <a:gd name="connsiteY8325" fmla="*/ 1212851 h 4510089"/>
              <a:gd name="connsiteX8326" fmla="*/ 419105 w 9045577"/>
              <a:gd name="connsiteY8326" fmla="*/ 1233489 h 4510089"/>
              <a:gd name="connsiteX8327" fmla="*/ 396880 w 9045577"/>
              <a:gd name="connsiteY8327" fmla="*/ 1254127 h 4510089"/>
              <a:gd name="connsiteX8328" fmla="*/ 374655 w 9045577"/>
              <a:gd name="connsiteY8328" fmla="*/ 1233489 h 4510089"/>
              <a:gd name="connsiteX8329" fmla="*/ 396880 w 9045577"/>
              <a:gd name="connsiteY8329" fmla="*/ 1212851 h 4510089"/>
              <a:gd name="connsiteX8330" fmla="*/ 322266 w 9045577"/>
              <a:gd name="connsiteY8330" fmla="*/ 1212851 h 4510089"/>
              <a:gd name="connsiteX8331" fmla="*/ 344491 w 9045577"/>
              <a:gd name="connsiteY8331" fmla="*/ 1233489 h 4510089"/>
              <a:gd name="connsiteX8332" fmla="*/ 322266 w 9045577"/>
              <a:gd name="connsiteY8332" fmla="*/ 1254127 h 4510089"/>
              <a:gd name="connsiteX8333" fmla="*/ 300041 w 9045577"/>
              <a:gd name="connsiteY8333" fmla="*/ 1233489 h 4510089"/>
              <a:gd name="connsiteX8334" fmla="*/ 322266 w 9045577"/>
              <a:gd name="connsiteY8334" fmla="*/ 1212851 h 4510089"/>
              <a:gd name="connsiteX8335" fmla="*/ 244478 w 9045577"/>
              <a:gd name="connsiteY8335" fmla="*/ 1212851 h 4510089"/>
              <a:gd name="connsiteX8336" fmla="*/ 265116 w 9045577"/>
              <a:gd name="connsiteY8336" fmla="*/ 1233489 h 4510089"/>
              <a:gd name="connsiteX8337" fmla="*/ 244478 w 9045577"/>
              <a:gd name="connsiteY8337" fmla="*/ 1254127 h 4510089"/>
              <a:gd name="connsiteX8338" fmla="*/ 223840 w 9045577"/>
              <a:gd name="connsiteY8338" fmla="*/ 1233489 h 4510089"/>
              <a:gd name="connsiteX8339" fmla="*/ 244478 w 9045577"/>
              <a:gd name="connsiteY8339" fmla="*/ 1212851 h 4510089"/>
              <a:gd name="connsiteX8340" fmla="*/ 8343901 w 9045577"/>
              <a:gd name="connsiteY8340" fmla="*/ 1212850 h 4510089"/>
              <a:gd name="connsiteX8341" fmla="*/ 8366126 w 9045577"/>
              <a:gd name="connsiteY8341" fmla="*/ 1233488 h 4510089"/>
              <a:gd name="connsiteX8342" fmla="*/ 8343901 w 9045577"/>
              <a:gd name="connsiteY8342" fmla="*/ 1254126 h 4510089"/>
              <a:gd name="connsiteX8343" fmla="*/ 8321676 w 9045577"/>
              <a:gd name="connsiteY8343" fmla="*/ 1233488 h 4510089"/>
              <a:gd name="connsiteX8344" fmla="*/ 8343901 w 9045577"/>
              <a:gd name="connsiteY8344" fmla="*/ 1212850 h 4510089"/>
              <a:gd name="connsiteX8345" fmla="*/ 8266114 w 9045577"/>
              <a:gd name="connsiteY8345" fmla="*/ 1212850 h 4510089"/>
              <a:gd name="connsiteX8346" fmla="*/ 8286752 w 9045577"/>
              <a:gd name="connsiteY8346" fmla="*/ 1233488 h 4510089"/>
              <a:gd name="connsiteX8347" fmla="*/ 8266114 w 9045577"/>
              <a:gd name="connsiteY8347" fmla="*/ 1254126 h 4510089"/>
              <a:gd name="connsiteX8348" fmla="*/ 8245476 w 9045577"/>
              <a:gd name="connsiteY8348" fmla="*/ 1233488 h 4510089"/>
              <a:gd name="connsiteX8349" fmla="*/ 8266114 w 9045577"/>
              <a:gd name="connsiteY8349" fmla="*/ 1212850 h 4510089"/>
              <a:gd name="connsiteX8350" fmla="*/ 7812089 w 9045577"/>
              <a:gd name="connsiteY8350" fmla="*/ 1212850 h 4510089"/>
              <a:gd name="connsiteX8351" fmla="*/ 7832727 w 9045577"/>
              <a:gd name="connsiteY8351" fmla="*/ 1233488 h 4510089"/>
              <a:gd name="connsiteX8352" fmla="*/ 7812089 w 9045577"/>
              <a:gd name="connsiteY8352" fmla="*/ 1254126 h 4510089"/>
              <a:gd name="connsiteX8353" fmla="*/ 7791451 w 9045577"/>
              <a:gd name="connsiteY8353" fmla="*/ 1233488 h 4510089"/>
              <a:gd name="connsiteX8354" fmla="*/ 7812089 w 9045577"/>
              <a:gd name="connsiteY8354" fmla="*/ 1212850 h 4510089"/>
              <a:gd name="connsiteX8355" fmla="*/ 7737476 w 9045577"/>
              <a:gd name="connsiteY8355" fmla="*/ 1212850 h 4510089"/>
              <a:gd name="connsiteX8356" fmla="*/ 7758114 w 9045577"/>
              <a:gd name="connsiteY8356" fmla="*/ 1233488 h 4510089"/>
              <a:gd name="connsiteX8357" fmla="*/ 7737476 w 9045577"/>
              <a:gd name="connsiteY8357" fmla="*/ 1254126 h 4510089"/>
              <a:gd name="connsiteX8358" fmla="*/ 7716838 w 9045577"/>
              <a:gd name="connsiteY8358" fmla="*/ 1233488 h 4510089"/>
              <a:gd name="connsiteX8359" fmla="*/ 7737476 w 9045577"/>
              <a:gd name="connsiteY8359" fmla="*/ 1212850 h 4510089"/>
              <a:gd name="connsiteX8360" fmla="*/ 7208839 w 9045577"/>
              <a:gd name="connsiteY8360" fmla="*/ 1212850 h 4510089"/>
              <a:gd name="connsiteX8361" fmla="*/ 7229477 w 9045577"/>
              <a:gd name="connsiteY8361" fmla="*/ 1233488 h 4510089"/>
              <a:gd name="connsiteX8362" fmla="*/ 7208839 w 9045577"/>
              <a:gd name="connsiteY8362" fmla="*/ 1254126 h 4510089"/>
              <a:gd name="connsiteX8363" fmla="*/ 7188201 w 9045577"/>
              <a:gd name="connsiteY8363" fmla="*/ 1233488 h 4510089"/>
              <a:gd name="connsiteX8364" fmla="*/ 7208839 w 9045577"/>
              <a:gd name="connsiteY8364" fmla="*/ 1212850 h 4510089"/>
              <a:gd name="connsiteX8365" fmla="*/ 7132639 w 9045577"/>
              <a:gd name="connsiteY8365" fmla="*/ 1212850 h 4510089"/>
              <a:gd name="connsiteX8366" fmla="*/ 7153277 w 9045577"/>
              <a:gd name="connsiteY8366" fmla="*/ 1233488 h 4510089"/>
              <a:gd name="connsiteX8367" fmla="*/ 7132639 w 9045577"/>
              <a:gd name="connsiteY8367" fmla="*/ 1254126 h 4510089"/>
              <a:gd name="connsiteX8368" fmla="*/ 7112001 w 9045577"/>
              <a:gd name="connsiteY8368" fmla="*/ 1233488 h 4510089"/>
              <a:gd name="connsiteX8369" fmla="*/ 7132639 w 9045577"/>
              <a:gd name="connsiteY8369" fmla="*/ 1212850 h 4510089"/>
              <a:gd name="connsiteX8370" fmla="*/ 7056438 w 9045577"/>
              <a:gd name="connsiteY8370" fmla="*/ 1212850 h 4510089"/>
              <a:gd name="connsiteX8371" fmla="*/ 7078663 w 9045577"/>
              <a:gd name="connsiteY8371" fmla="*/ 1233488 h 4510089"/>
              <a:gd name="connsiteX8372" fmla="*/ 7056438 w 9045577"/>
              <a:gd name="connsiteY8372" fmla="*/ 1254126 h 4510089"/>
              <a:gd name="connsiteX8373" fmla="*/ 7034213 w 9045577"/>
              <a:gd name="connsiteY8373" fmla="*/ 1233488 h 4510089"/>
              <a:gd name="connsiteX8374" fmla="*/ 7056438 w 9045577"/>
              <a:gd name="connsiteY8374" fmla="*/ 1212850 h 4510089"/>
              <a:gd name="connsiteX8375" fmla="*/ 6981032 w 9045577"/>
              <a:gd name="connsiteY8375" fmla="*/ 1212850 h 4510089"/>
              <a:gd name="connsiteX8376" fmla="*/ 7004051 w 9045577"/>
              <a:gd name="connsiteY8376" fmla="*/ 1233488 h 4510089"/>
              <a:gd name="connsiteX8377" fmla="*/ 6981032 w 9045577"/>
              <a:gd name="connsiteY8377" fmla="*/ 1254126 h 4510089"/>
              <a:gd name="connsiteX8378" fmla="*/ 6958013 w 9045577"/>
              <a:gd name="connsiteY8378" fmla="*/ 1233488 h 4510089"/>
              <a:gd name="connsiteX8379" fmla="*/ 6981032 w 9045577"/>
              <a:gd name="connsiteY8379" fmla="*/ 1212850 h 4510089"/>
              <a:gd name="connsiteX8380" fmla="*/ 6904039 w 9045577"/>
              <a:gd name="connsiteY8380" fmla="*/ 1212850 h 4510089"/>
              <a:gd name="connsiteX8381" fmla="*/ 6924677 w 9045577"/>
              <a:gd name="connsiteY8381" fmla="*/ 1233488 h 4510089"/>
              <a:gd name="connsiteX8382" fmla="*/ 6904039 w 9045577"/>
              <a:gd name="connsiteY8382" fmla="*/ 1254126 h 4510089"/>
              <a:gd name="connsiteX8383" fmla="*/ 6883401 w 9045577"/>
              <a:gd name="connsiteY8383" fmla="*/ 1233488 h 4510089"/>
              <a:gd name="connsiteX8384" fmla="*/ 6904039 w 9045577"/>
              <a:gd name="connsiteY8384" fmla="*/ 1212850 h 4510089"/>
              <a:gd name="connsiteX8385" fmla="*/ 6829426 w 9045577"/>
              <a:gd name="connsiteY8385" fmla="*/ 1212850 h 4510089"/>
              <a:gd name="connsiteX8386" fmla="*/ 6850064 w 9045577"/>
              <a:gd name="connsiteY8386" fmla="*/ 1233488 h 4510089"/>
              <a:gd name="connsiteX8387" fmla="*/ 6829426 w 9045577"/>
              <a:gd name="connsiteY8387" fmla="*/ 1254126 h 4510089"/>
              <a:gd name="connsiteX8388" fmla="*/ 6808788 w 9045577"/>
              <a:gd name="connsiteY8388" fmla="*/ 1233488 h 4510089"/>
              <a:gd name="connsiteX8389" fmla="*/ 6829426 w 9045577"/>
              <a:gd name="connsiteY8389" fmla="*/ 1212850 h 4510089"/>
              <a:gd name="connsiteX8390" fmla="*/ 5618163 w 9045577"/>
              <a:gd name="connsiteY8390" fmla="*/ 1212850 h 4510089"/>
              <a:gd name="connsiteX8391" fmla="*/ 5640388 w 9045577"/>
              <a:gd name="connsiteY8391" fmla="*/ 1233488 h 4510089"/>
              <a:gd name="connsiteX8392" fmla="*/ 5618163 w 9045577"/>
              <a:gd name="connsiteY8392" fmla="*/ 1254126 h 4510089"/>
              <a:gd name="connsiteX8393" fmla="*/ 5595938 w 9045577"/>
              <a:gd name="connsiteY8393" fmla="*/ 1233488 h 4510089"/>
              <a:gd name="connsiteX8394" fmla="*/ 5618163 w 9045577"/>
              <a:gd name="connsiteY8394" fmla="*/ 1212850 h 4510089"/>
              <a:gd name="connsiteX8395" fmla="*/ 5543550 w 9045577"/>
              <a:gd name="connsiteY8395" fmla="*/ 1212850 h 4510089"/>
              <a:gd name="connsiteX8396" fmla="*/ 5565775 w 9045577"/>
              <a:gd name="connsiteY8396" fmla="*/ 1233488 h 4510089"/>
              <a:gd name="connsiteX8397" fmla="*/ 5543550 w 9045577"/>
              <a:gd name="connsiteY8397" fmla="*/ 1254126 h 4510089"/>
              <a:gd name="connsiteX8398" fmla="*/ 5521325 w 9045577"/>
              <a:gd name="connsiteY8398" fmla="*/ 1233488 h 4510089"/>
              <a:gd name="connsiteX8399" fmla="*/ 5543550 w 9045577"/>
              <a:gd name="connsiteY8399" fmla="*/ 1212850 h 4510089"/>
              <a:gd name="connsiteX8400" fmla="*/ 5465763 w 9045577"/>
              <a:gd name="connsiteY8400" fmla="*/ 1212850 h 4510089"/>
              <a:gd name="connsiteX8401" fmla="*/ 5486401 w 9045577"/>
              <a:gd name="connsiteY8401" fmla="*/ 1233488 h 4510089"/>
              <a:gd name="connsiteX8402" fmla="*/ 5465763 w 9045577"/>
              <a:gd name="connsiteY8402" fmla="*/ 1254126 h 4510089"/>
              <a:gd name="connsiteX8403" fmla="*/ 5445125 w 9045577"/>
              <a:gd name="connsiteY8403" fmla="*/ 1233488 h 4510089"/>
              <a:gd name="connsiteX8404" fmla="*/ 5465763 w 9045577"/>
              <a:gd name="connsiteY8404" fmla="*/ 1212850 h 4510089"/>
              <a:gd name="connsiteX8405" fmla="*/ 5391151 w 9045577"/>
              <a:gd name="connsiteY8405" fmla="*/ 1212850 h 4510089"/>
              <a:gd name="connsiteX8406" fmla="*/ 5411789 w 9045577"/>
              <a:gd name="connsiteY8406" fmla="*/ 1233488 h 4510089"/>
              <a:gd name="connsiteX8407" fmla="*/ 5391151 w 9045577"/>
              <a:gd name="connsiteY8407" fmla="*/ 1254126 h 4510089"/>
              <a:gd name="connsiteX8408" fmla="*/ 5370513 w 9045577"/>
              <a:gd name="connsiteY8408" fmla="*/ 1233488 h 4510089"/>
              <a:gd name="connsiteX8409" fmla="*/ 5391151 w 9045577"/>
              <a:gd name="connsiteY8409" fmla="*/ 1212850 h 4510089"/>
              <a:gd name="connsiteX8410" fmla="*/ 5316538 w 9045577"/>
              <a:gd name="connsiteY8410" fmla="*/ 1212850 h 4510089"/>
              <a:gd name="connsiteX8411" fmla="*/ 5337176 w 9045577"/>
              <a:gd name="connsiteY8411" fmla="*/ 1233488 h 4510089"/>
              <a:gd name="connsiteX8412" fmla="*/ 5316538 w 9045577"/>
              <a:gd name="connsiteY8412" fmla="*/ 1254126 h 4510089"/>
              <a:gd name="connsiteX8413" fmla="*/ 5295900 w 9045577"/>
              <a:gd name="connsiteY8413" fmla="*/ 1233488 h 4510089"/>
              <a:gd name="connsiteX8414" fmla="*/ 5316538 w 9045577"/>
              <a:gd name="connsiteY8414" fmla="*/ 1212850 h 4510089"/>
              <a:gd name="connsiteX8415" fmla="*/ 5241926 w 9045577"/>
              <a:gd name="connsiteY8415" fmla="*/ 1212850 h 4510089"/>
              <a:gd name="connsiteX8416" fmla="*/ 5262564 w 9045577"/>
              <a:gd name="connsiteY8416" fmla="*/ 1233488 h 4510089"/>
              <a:gd name="connsiteX8417" fmla="*/ 5241926 w 9045577"/>
              <a:gd name="connsiteY8417" fmla="*/ 1254126 h 4510089"/>
              <a:gd name="connsiteX8418" fmla="*/ 5221288 w 9045577"/>
              <a:gd name="connsiteY8418" fmla="*/ 1233488 h 4510089"/>
              <a:gd name="connsiteX8419" fmla="*/ 5241926 w 9045577"/>
              <a:gd name="connsiteY8419" fmla="*/ 1212850 h 4510089"/>
              <a:gd name="connsiteX8420" fmla="*/ 5164138 w 9045577"/>
              <a:gd name="connsiteY8420" fmla="*/ 1212850 h 4510089"/>
              <a:gd name="connsiteX8421" fmla="*/ 5186363 w 9045577"/>
              <a:gd name="connsiteY8421" fmla="*/ 1233488 h 4510089"/>
              <a:gd name="connsiteX8422" fmla="*/ 5164138 w 9045577"/>
              <a:gd name="connsiteY8422" fmla="*/ 1254126 h 4510089"/>
              <a:gd name="connsiteX8423" fmla="*/ 5141913 w 9045577"/>
              <a:gd name="connsiteY8423" fmla="*/ 1233488 h 4510089"/>
              <a:gd name="connsiteX8424" fmla="*/ 5164138 w 9045577"/>
              <a:gd name="connsiteY8424" fmla="*/ 1212850 h 4510089"/>
              <a:gd name="connsiteX8425" fmla="*/ 5089525 w 9045577"/>
              <a:gd name="connsiteY8425" fmla="*/ 1212850 h 4510089"/>
              <a:gd name="connsiteX8426" fmla="*/ 5111750 w 9045577"/>
              <a:gd name="connsiteY8426" fmla="*/ 1233488 h 4510089"/>
              <a:gd name="connsiteX8427" fmla="*/ 5089525 w 9045577"/>
              <a:gd name="connsiteY8427" fmla="*/ 1254126 h 4510089"/>
              <a:gd name="connsiteX8428" fmla="*/ 5067300 w 9045577"/>
              <a:gd name="connsiteY8428" fmla="*/ 1233488 h 4510089"/>
              <a:gd name="connsiteX8429" fmla="*/ 5089525 w 9045577"/>
              <a:gd name="connsiteY8429" fmla="*/ 1212850 h 4510089"/>
              <a:gd name="connsiteX8430" fmla="*/ 5014119 w 9045577"/>
              <a:gd name="connsiteY8430" fmla="*/ 1212850 h 4510089"/>
              <a:gd name="connsiteX8431" fmla="*/ 5037138 w 9045577"/>
              <a:gd name="connsiteY8431" fmla="*/ 1233488 h 4510089"/>
              <a:gd name="connsiteX8432" fmla="*/ 5014119 w 9045577"/>
              <a:gd name="connsiteY8432" fmla="*/ 1254126 h 4510089"/>
              <a:gd name="connsiteX8433" fmla="*/ 4991100 w 9045577"/>
              <a:gd name="connsiteY8433" fmla="*/ 1233488 h 4510089"/>
              <a:gd name="connsiteX8434" fmla="*/ 5014119 w 9045577"/>
              <a:gd name="connsiteY8434" fmla="*/ 1212850 h 4510089"/>
              <a:gd name="connsiteX8435" fmla="*/ 4937126 w 9045577"/>
              <a:gd name="connsiteY8435" fmla="*/ 1212850 h 4510089"/>
              <a:gd name="connsiteX8436" fmla="*/ 4957764 w 9045577"/>
              <a:gd name="connsiteY8436" fmla="*/ 1233488 h 4510089"/>
              <a:gd name="connsiteX8437" fmla="*/ 4937126 w 9045577"/>
              <a:gd name="connsiteY8437" fmla="*/ 1254126 h 4510089"/>
              <a:gd name="connsiteX8438" fmla="*/ 4916488 w 9045577"/>
              <a:gd name="connsiteY8438" fmla="*/ 1233488 h 4510089"/>
              <a:gd name="connsiteX8439" fmla="*/ 4937126 w 9045577"/>
              <a:gd name="connsiteY8439" fmla="*/ 1212850 h 4510089"/>
              <a:gd name="connsiteX8440" fmla="*/ 4862513 w 9045577"/>
              <a:gd name="connsiteY8440" fmla="*/ 1212850 h 4510089"/>
              <a:gd name="connsiteX8441" fmla="*/ 4883151 w 9045577"/>
              <a:gd name="connsiteY8441" fmla="*/ 1233488 h 4510089"/>
              <a:gd name="connsiteX8442" fmla="*/ 4862513 w 9045577"/>
              <a:gd name="connsiteY8442" fmla="*/ 1254126 h 4510089"/>
              <a:gd name="connsiteX8443" fmla="*/ 4841875 w 9045577"/>
              <a:gd name="connsiteY8443" fmla="*/ 1233488 h 4510089"/>
              <a:gd name="connsiteX8444" fmla="*/ 4862513 w 9045577"/>
              <a:gd name="connsiteY8444" fmla="*/ 1212850 h 4510089"/>
              <a:gd name="connsiteX8445" fmla="*/ 4635500 w 9045577"/>
              <a:gd name="connsiteY8445" fmla="*/ 1212850 h 4510089"/>
              <a:gd name="connsiteX8446" fmla="*/ 4657725 w 9045577"/>
              <a:gd name="connsiteY8446" fmla="*/ 1233488 h 4510089"/>
              <a:gd name="connsiteX8447" fmla="*/ 4635500 w 9045577"/>
              <a:gd name="connsiteY8447" fmla="*/ 1254126 h 4510089"/>
              <a:gd name="connsiteX8448" fmla="*/ 4613275 w 9045577"/>
              <a:gd name="connsiteY8448" fmla="*/ 1233488 h 4510089"/>
              <a:gd name="connsiteX8449" fmla="*/ 4635500 w 9045577"/>
              <a:gd name="connsiteY8449" fmla="*/ 1212850 h 4510089"/>
              <a:gd name="connsiteX8450" fmla="*/ 4560094 w 9045577"/>
              <a:gd name="connsiteY8450" fmla="*/ 1212850 h 4510089"/>
              <a:gd name="connsiteX8451" fmla="*/ 4583113 w 9045577"/>
              <a:gd name="connsiteY8451" fmla="*/ 1233488 h 4510089"/>
              <a:gd name="connsiteX8452" fmla="*/ 4560094 w 9045577"/>
              <a:gd name="connsiteY8452" fmla="*/ 1254126 h 4510089"/>
              <a:gd name="connsiteX8453" fmla="*/ 4537075 w 9045577"/>
              <a:gd name="connsiteY8453" fmla="*/ 1233488 h 4510089"/>
              <a:gd name="connsiteX8454" fmla="*/ 4560094 w 9045577"/>
              <a:gd name="connsiteY8454" fmla="*/ 1212850 h 4510089"/>
              <a:gd name="connsiteX8455" fmla="*/ 4483101 w 9045577"/>
              <a:gd name="connsiteY8455" fmla="*/ 1212850 h 4510089"/>
              <a:gd name="connsiteX8456" fmla="*/ 4503739 w 9045577"/>
              <a:gd name="connsiteY8456" fmla="*/ 1233488 h 4510089"/>
              <a:gd name="connsiteX8457" fmla="*/ 4483101 w 9045577"/>
              <a:gd name="connsiteY8457" fmla="*/ 1254126 h 4510089"/>
              <a:gd name="connsiteX8458" fmla="*/ 4462463 w 9045577"/>
              <a:gd name="connsiteY8458" fmla="*/ 1233488 h 4510089"/>
              <a:gd name="connsiteX8459" fmla="*/ 4483101 w 9045577"/>
              <a:gd name="connsiteY8459" fmla="*/ 1212850 h 4510089"/>
              <a:gd name="connsiteX8460" fmla="*/ 4408488 w 9045577"/>
              <a:gd name="connsiteY8460" fmla="*/ 1212850 h 4510089"/>
              <a:gd name="connsiteX8461" fmla="*/ 4429126 w 9045577"/>
              <a:gd name="connsiteY8461" fmla="*/ 1233488 h 4510089"/>
              <a:gd name="connsiteX8462" fmla="*/ 4408488 w 9045577"/>
              <a:gd name="connsiteY8462" fmla="*/ 1254126 h 4510089"/>
              <a:gd name="connsiteX8463" fmla="*/ 4387850 w 9045577"/>
              <a:gd name="connsiteY8463" fmla="*/ 1233488 h 4510089"/>
              <a:gd name="connsiteX8464" fmla="*/ 4408488 w 9045577"/>
              <a:gd name="connsiteY8464" fmla="*/ 1212850 h 4510089"/>
              <a:gd name="connsiteX8465" fmla="*/ 4180682 w 9045577"/>
              <a:gd name="connsiteY8465" fmla="*/ 1212850 h 4510089"/>
              <a:gd name="connsiteX8466" fmla="*/ 4203701 w 9045577"/>
              <a:gd name="connsiteY8466" fmla="*/ 1233488 h 4510089"/>
              <a:gd name="connsiteX8467" fmla="*/ 4180682 w 9045577"/>
              <a:gd name="connsiteY8467" fmla="*/ 1254126 h 4510089"/>
              <a:gd name="connsiteX8468" fmla="*/ 4157663 w 9045577"/>
              <a:gd name="connsiteY8468" fmla="*/ 1233488 h 4510089"/>
              <a:gd name="connsiteX8469" fmla="*/ 4180682 w 9045577"/>
              <a:gd name="connsiteY8469" fmla="*/ 1212850 h 4510089"/>
              <a:gd name="connsiteX8470" fmla="*/ 4106069 w 9045577"/>
              <a:gd name="connsiteY8470" fmla="*/ 1212850 h 4510089"/>
              <a:gd name="connsiteX8471" fmla="*/ 4129088 w 9045577"/>
              <a:gd name="connsiteY8471" fmla="*/ 1233488 h 4510089"/>
              <a:gd name="connsiteX8472" fmla="*/ 4106069 w 9045577"/>
              <a:gd name="connsiteY8472" fmla="*/ 1254126 h 4510089"/>
              <a:gd name="connsiteX8473" fmla="*/ 4083050 w 9045577"/>
              <a:gd name="connsiteY8473" fmla="*/ 1233488 h 4510089"/>
              <a:gd name="connsiteX8474" fmla="*/ 4106069 w 9045577"/>
              <a:gd name="connsiteY8474" fmla="*/ 1212850 h 4510089"/>
              <a:gd name="connsiteX8475" fmla="*/ 169865 w 9045577"/>
              <a:gd name="connsiteY8475" fmla="*/ 1212850 h 4510089"/>
              <a:gd name="connsiteX8476" fmla="*/ 190503 w 9045577"/>
              <a:gd name="connsiteY8476" fmla="*/ 1233488 h 4510089"/>
              <a:gd name="connsiteX8477" fmla="*/ 169865 w 9045577"/>
              <a:gd name="connsiteY8477" fmla="*/ 1254126 h 4510089"/>
              <a:gd name="connsiteX8478" fmla="*/ 149227 w 9045577"/>
              <a:gd name="connsiteY8478" fmla="*/ 1233488 h 4510089"/>
              <a:gd name="connsiteX8479" fmla="*/ 169865 w 9045577"/>
              <a:gd name="connsiteY8479" fmla="*/ 1212850 h 4510089"/>
              <a:gd name="connsiteX8480" fmla="*/ 7662864 w 9045577"/>
              <a:gd name="connsiteY8480" fmla="*/ 1133476 h 4510089"/>
              <a:gd name="connsiteX8481" fmla="*/ 7683502 w 9045577"/>
              <a:gd name="connsiteY8481" fmla="*/ 1156495 h 4510089"/>
              <a:gd name="connsiteX8482" fmla="*/ 7662864 w 9045577"/>
              <a:gd name="connsiteY8482" fmla="*/ 1179514 h 4510089"/>
              <a:gd name="connsiteX8483" fmla="*/ 7642226 w 9045577"/>
              <a:gd name="connsiteY8483" fmla="*/ 1156495 h 4510089"/>
              <a:gd name="connsiteX8484" fmla="*/ 7662864 w 9045577"/>
              <a:gd name="connsiteY8484" fmla="*/ 1133476 h 4510089"/>
              <a:gd name="connsiteX8485" fmla="*/ 7586664 w 9045577"/>
              <a:gd name="connsiteY8485" fmla="*/ 1133476 h 4510089"/>
              <a:gd name="connsiteX8486" fmla="*/ 7607302 w 9045577"/>
              <a:gd name="connsiteY8486" fmla="*/ 1156495 h 4510089"/>
              <a:gd name="connsiteX8487" fmla="*/ 7586664 w 9045577"/>
              <a:gd name="connsiteY8487" fmla="*/ 1179514 h 4510089"/>
              <a:gd name="connsiteX8488" fmla="*/ 7566026 w 9045577"/>
              <a:gd name="connsiteY8488" fmla="*/ 1156495 h 4510089"/>
              <a:gd name="connsiteX8489" fmla="*/ 7586664 w 9045577"/>
              <a:gd name="connsiteY8489" fmla="*/ 1133476 h 4510089"/>
              <a:gd name="connsiteX8490" fmla="*/ 7510463 w 9045577"/>
              <a:gd name="connsiteY8490" fmla="*/ 1133476 h 4510089"/>
              <a:gd name="connsiteX8491" fmla="*/ 7532688 w 9045577"/>
              <a:gd name="connsiteY8491" fmla="*/ 1156495 h 4510089"/>
              <a:gd name="connsiteX8492" fmla="*/ 7510463 w 9045577"/>
              <a:gd name="connsiteY8492" fmla="*/ 1179514 h 4510089"/>
              <a:gd name="connsiteX8493" fmla="*/ 7488238 w 9045577"/>
              <a:gd name="connsiteY8493" fmla="*/ 1156495 h 4510089"/>
              <a:gd name="connsiteX8494" fmla="*/ 7510463 w 9045577"/>
              <a:gd name="connsiteY8494" fmla="*/ 1133476 h 4510089"/>
              <a:gd name="connsiteX8495" fmla="*/ 7435057 w 9045577"/>
              <a:gd name="connsiteY8495" fmla="*/ 1133476 h 4510089"/>
              <a:gd name="connsiteX8496" fmla="*/ 7458076 w 9045577"/>
              <a:gd name="connsiteY8496" fmla="*/ 1156495 h 4510089"/>
              <a:gd name="connsiteX8497" fmla="*/ 7435057 w 9045577"/>
              <a:gd name="connsiteY8497" fmla="*/ 1179514 h 4510089"/>
              <a:gd name="connsiteX8498" fmla="*/ 7412038 w 9045577"/>
              <a:gd name="connsiteY8498" fmla="*/ 1156495 h 4510089"/>
              <a:gd name="connsiteX8499" fmla="*/ 7435057 w 9045577"/>
              <a:gd name="connsiteY8499" fmla="*/ 1133476 h 4510089"/>
              <a:gd name="connsiteX8500" fmla="*/ 7358064 w 9045577"/>
              <a:gd name="connsiteY8500" fmla="*/ 1133476 h 4510089"/>
              <a:gd name="connsiteX8501" fmla="*/ 7378702 w 9045577"/>
              <a:gd name="connsiteY8501" fmla="*/ 1156495 h 4510089"/>
              <a:gd name="connsiteX8502" fmla="*/ 7358064 w 9045577"/>
              <a:gd name="connsiteY8502" fmla="*/ 1179514 h 4510089"/>
              <a:gd name="connsiteX8503" fmla="*/ 7337426 w 9045577"/>
              <a:gd name="connsiteY8503" fmla="*/ 1156495 h 4510089"/>
              <a:gd name="connsiteX8504" fmla="*/ 7358064 w 9045577"/>
              <a:gd name="connsiteY8504" fmla="*/ 1133476 h 4510089"/>
              <a:gd name="connsiteX8505" fmla="*/ 7283451 w 9045577"/>
              <a:gd name="connsiteY8505" fmla="*/ 1133476 h 4510089"/>
              <a:gd name="connsiteX8506" fmla="*/ 7304089 w 9045577"/>
              <a:gd name="connsiteY8506" fmla="*/ 1156495 h 4510089"/>
              <a:gd name="connsiteX8507" fmla="*/ 7283451 w 9045577"/>
              <a:gd name="connsiteY8507" fmla="*/ 1179514 h 4510089"/>
              <a:gd name="connsiteX8508" fmla="*/ 7262813 w 9045577"/>
              <a:gd name="connsiteY8508" fmla="*/ 1156495 h 4510089"/>
              <a:gd name="connsiteX8509" fmla="*/ 7283451 w 9045577"/>
              <a:gd name="connsiteY8509" fmla="*/ 1133476 h 4510089"/>
              <a:gd name="connsiteX8510" fmla="*/ 6753226 w 9045577"/>
              <a:gd name="connsiteY8510" fmla="*/ 1133476 h 4510089"/>
              <a:gd name="connsiteX8511" fmla="*/ 6773864 w 9045577"/>
              <a:gd name="connsiteY8511" fmla="*/ 1156495 h 4510089"/>
              <a:gd name="connsiteX8512" fmla="*/ 6753226 w 9045577"/>
              <a:gd name="connsiteY8512" fmla="*/ 1179514 h 4510089"/>
              <a:gd name="connsiteX8513" fmla="*/ 6732588 w 9045577"/>
              <a:gd name="connsiteY8513" fmla="*/ 1156495 h 4510089"/>
              <a:gd name="connsiteX8514" fmla="*/ 6753226 w 9045577"/>
              <a:gd name="connsiteY8514" fmla="*/ 1133476 h 4510089"/>
              <a:gd name="connsiteX8515" fmla="*/ 6678613 w 9045577"/>
              <a:gd name="connsiteY8515" fmla="*/ 1133476 h 4510089"/>
              <a:gd name="connsiteX8516" fmla="*/ 6699251 w 9045577"/>
              <a:gd name="connsiteY8516" fmla="*/ 1156495 h 4510089"/>
              <a:gd name="connsiteX8517" fmla="*/ 6678613 w 9045577"/>
              <a:gd name="connsiteY8517" fmla="*/ 1179514 h 4510089"/>
              <a:gd name="connsiteX8518" fmla="*/ 6657975 w 9045577"/>
              <a:gd name="connsiteY8518" fmla="*/ 1156495 h 4510089"/>
              <a:gd name="connsiteX8519" fmla="*/ 6678613 w 9045577"/>
              <a:gd name="connsiteY8519" fmla="*/ 1133476 h 4510089"/>
              <a:gd name="connsiteX8520" fmla="*/ 6602413 w 9045577"/>
              <a:gd name="connsiteY8520" fmla="*/ 1133476 h 4510089"/>
              <a:gd name="connsiteX8521" fmla="*/ 6624638 w 9045577"/>
              <a:gd name="connsiteY8521" fmla="*/ 1156495 h 4510089"/>
              <a:gd name="connsiteX8522" fmla="*/ 6602413 w 9045577"/>
              <a:gd name="connsiteY8522" fmla="*/ 1179514 h 4510089"/>
              <a:gd name="connsiteX8523" fmla="*/ 6580188 w 9045577"/>
              <a:gd name="connsiteY8523" fmla="*/ 1156495 h 4510089"/>
              <a:gd name="connsiteX8524" fmla="*/ 6602413 w 9045577"/>
              <a:gd name="connsiteY8524" fmla="*/ 1133476 h 4510089"/>
              <a:gd name="connsiteX8525" fmla="*/ 6527007 w 9045577"/>
              <a:gd name="connsiteY8525" fmla="*/ 1133476 h 4510089"/>
              <a:gd name="connsiteX8526" fmla="*/ 6550026 w 9045577"/>
              <a:gd name="connsiteY8526" fmla="*/ 1156495 h 4510089"/>
              <a:gd name="connsiteX8527" fmla="*/ 6527007 w 9045577"/>
              <a:gd name="connsiteY8527" fmla="*/ 1179514 h 4510089"/>
              <a:gd name="connsiteX8528" fmla="*/ 6503988 w 9045577"/>
              <a:gd name="connsiteY8528" fmla="*/ 1156495 h 4510089"/>
              <a:gd name="connsiteX8529" fmla="*/ 6527007 w 9045577"/>
              <a:gd name="connsiteY8529" fmla="*/ 1133476 h 4510089"/>
              <a:gd name="connsiteX8530" fmla="*/ 6451600 w 9045577"/>
              <a:gd name="connsiteY8530" fmla="*/ 1133476 h 4510089"/>
              <a:gd name="connsiteX8531" fmla="*/ 6473825 w 9045577"/>
              <a:gd name="connsiteY8531" fmla="*/ 1156495 h 4510089"/>
              <a:gd name="connsiteX8532" fmla="*/ 6451600 w 9045577"/>
              <a:gd name="connsiteY8532" fmla="*/ 1179514 h 4510089"/>
              <a:gd name="connsiteX8533" fmla="*/ 6429375 w 9045577"/>
              <a:gd name="connsiteY8533" fmla="*/ 1156495 h 4510089"/>
              <a:gd name="connsiteX8534" fmla="*/ 6451600 w 9045577"/>
              <a:gd name="connsiteY8534" fmla="*/ 1133476 h 4510089"/>
              <a:gd name="connsiteX8535" fmla="*/ 6375401 w 9045577"/>
              <a:gd name="connsiteY8535" fmla="*/ 1133476 h 4510089"/>
              <a:gd name="connsiteX8536" fmla="*/ 6396039 w 9045577"/>
              <a:gd name="connsiteY8536" fmla="*/ 1156495 h 4510089"/>
              <a:gd name="connsiteX8537" fmla="*/ 6375401 w 9045577"/>
              <a:gd name="connsiteY8537" fmla="*/ 1179514 h 4510089"/>
              <a:gd name="connsiteX8538" fmla="*/ 6354763 w 9045577"/>
              <a:gd name="connsiteY8538" fmla="*/ 1156495 h 4510089"/>
              <a:gd name="connsiteX8539" fmla="*/ 6375401 w 9045577"/>
              <a:gd name="connsiteY8539" fmla="*/ 1133476 h 4510089"/>
              <a:gd name="connsiteX8540" fmla="*/ 6299201 w 9045577"/>
              <a:gd name="connsiteY8540" fmla="*/ 1133476 h 4510089"/>
              <a:gd name="connsiteX8541" fmla="*/ 6319839 w 9045577"/>
              <a:gd name="connsiteY8541" fmla="*/ 1156495 h 4510089"/>
              <a:gd name="connsiteX8542" fmla="*/ 6299201 w 9045577"/>
              <a:gd name="connsiteY8542" fmla="*/ 1179514 h 4510089"/>
              <a:gd name="connsiteX8543" fmla="*/ 6278563 w 9045577"/>
              <a:gd name="connsiteY8543" fmla="*/ 1156495 h 4510089"/>
              <a:gd name="connsiteX8544" fmla="*/ 6299201 w 9045577"/>
              <a:gd name="connsiteY8544" fmla="*/ 1133476 h 4510089"/>
              <a:gd name="connsiteX8545" fmla="*/ 6224588 w 9045577"/>
              <a:gd name="connsiteY8545" fmla="*/ 1133476 h 4510089"/>
              <a:gd name="connsiteX8546" fmla="*/ 6245226 w 9045577"/>
              <a:gd name="connsiteY8546" fmla="*/ 1156495 h 4510089"/>
              <a:gd name="connsiteX8547" fmla="*/ 6224588 w 9045577"/>
              <a:gd name="connsiteY8547" fmla="*/ 1179514 h 4510089"/>
              <a:gd name="connsiteX8548" fmla="*/ 6203950 w 9045577"/>
              <a:gd name="connsiteY8548" fmla="*/ 1156495 h 4510089"/>
              <a:gd name="connsiteX8549" fmla="*/ 6224588 w 9045577"/>
              <a:gd name="connsiteY8549" fmla="*/ 1133476 h 4510089"/>
              <a:gd name="connsiteX8550" fmla="*/ 6149976 w 9045577"/>
              <a:gd name="connsiteY8550" fmla="*/ 1133476 h 4510089"/>
              <a:gd name="connsiteX8551" fmla="*/ 6170614 w 9045577"/>
              <a:gd name="connsiteY8551" fmla="*/ 1156495 h 4510089"/>
              <a:gd name="connsiteX8552" fmla="*/ 6149976 w 9045577"/>
              <a:gd name="connsiteY8552" fmla="*/ 1179514 h 4510089"/>
              <a:gd name="connsiteX8553" fmla="*/ 6129338 w 9045577"/>
              <a:gd name="connsiteY8553" fmla="*/ 1156495 h 4510089"/>
              <a:gd name="connsiteX8554" fmla="*/ 6149976 w 9045577"/>
              <a:gd name="connsiteY8554" fmla="*/ 1133476 h 4510089"/>
              <a:gd name="connsiteX8555" fmla="*/ 6072982 w 9045577"/>
              <a:gd name="connsiteY8555" fmla="*/ 1133476 h 4510089"/>
              <a:gd name="connsiteX8556" fmla="*/ 6096001 w 9045577"/>
              <a:gd name="connsiteY8556" fmla="*/ 1156495 h 4510089"/>
              <a:gd name="connsiteX8557" fmla="*/ 6072982 w 9045577"/>
              <a:gd name="connsiteY8557" fmla="*/ 1179514 h 4510089"/>
              <a:gd name="connsiteX8558" fmla="*/ 6049963 w 9045577"/>
              <a:gd name="connsiteY8558" fmla="*/ 1156495 h 4510089"/>
              <a:gd name="connsiteX8559" fmla="*/ 6072982 w 9045577"/>
              <a:gd name="connsiteY8559" fmla="*/ 1133476 h 4510089"/>
              <a:gd name="connsiteX8560" fmla="*/ 5997575 w 9045577"/>
              <a:gd name="connsiteY8560" fmla="*/ 1133476 h 4510089"/>
              <a:gd name="connsiteX8561" fmla="*/ 6019800 w 9045577"/>
              <a:gd name="connsiteY8561" fmla="*/ 1156495 h 4510089"/>
              <a:gd name="connsiteX8562" fmla="*/ 5997575 w 9045577"/>
              <a:gd name="connsiteY8562" fmla="*/ 1179514 h 4510089"/>
              <a:gd name="connsiteX8563" fmla="*/ 5975350 w 9045577"/>
              <a:gd name="connsiteY8563" fmla="*/ 1156495 h 4510089"/>
              <a:gd name="connsiteX8564" fmla="*/ 5997575 w 9045577"/>
              <a:gd name="connsiteY8564" fmla="*/ 1133476 h 4510089"/>
              <a:gd name="connsiteX8565" fmla="*/ 5921376 w 9045577"/>
              <a:gd name="connsiteY8565" fmla="*/ 1133476 h 4510089"/>
              <a:gd name="connsiteX8566" fmla="*/ 5942014 w 9045577"/>
              <a:gd name="connsiteY8566" fmla="*/ 1156495 h 4510089"/>
              <a:gd name="connsiteX8567" fmla="*/ 5921376 w 9045577"/>
              <a:gd name="connsiteY8567" fmla="*/ 1179514 h 4510089"/>
              <a:gd name="connsiteX8568" fmla="*/ 5900738 w 9045577"/>
              <a:gd name="connsiteY8568" fmla="*/ 1156495 h 4510089"/>
              <a:gd name="connsiteX8569" fmla="*/ 5921376 w 9045577"/>
              <a:gd name="connsiteY8569" fmla="*/ 1133476 h 4510089"/>
              <a:gd name="connsiteX8570" fmla="*/ 5845176 w 9045577"/>
              <a:gd name="connsiteY8570" fmla="*/ 1133476 h 4510089"/>
              <a:gd name="connsiteX8571" fmla="*/ 5865814 w 9045577"/>
              <a:gd name="connsiteY8571" fmla="*/ 1156495 h 4510089"/>
              <a:gd name="connsiteX8572" fmla="*/ 5845176 w 9045577"/>
              <a:gd name="connsiteY8572" fmla="*/ 1179514 h 4510089"/>
              <a:gd name="connsiteX8573" fmla="*/ 5824538 w 9045577"/>
              <a:gd name="connsiteY8573" fmla="*/ 1156495 h 4510089"/>
              <a:gd name="connsiteX8574" fmla="*/ 5845176 w 9045577"/>
              <a:gd name="connsiteY8574" fmla="*/ 1133476 h 4510089"/>
              <a:gd name="connsiteX8575" fmla="*/ 5770563 w 9045577"/>
              <a:gd name="connsiteY8575" fmla="*/ 1133476 h 4510089"/>
              <a:gd name="connsiteX8576" fmla="*/ 5791201 w 9045577"/>
              <a:gd name="connsiteY8576" fmla="*/ 1156495 h 4510089"/>
              <a:gd name="connsiteX8577" fmla="*/ 5770563 w 9045577"/>
              <a:gd name="connsiteY8577" fmla="*/ 1179514 h 4510089"/>
              <a:gd name="connsiteX8578" fmla="*/ 5749925 w 9045577"/>
              <a:gd name="connsiteY8578" fmla="*/ 1156495 h 4510089"/>
              <a:gd name="connsiteX8579" fmla="*/ 5770563 w 9045577"/>
              <a:gd name="connsiteY8579" fmla="*/ 1133476 h 4510089"/>
              <a:gd name="connsiteX8580" fmla="*/ 5695951 w 9045577"/>
              <a:gd name="connsiteY8580" fmla="*/ 1133476 h 4510089"/>
              <a:gd name="connsiteX8581" fmla="*/ 5716589 w 9045577"/>
              <a:gd name="connsiteY8581" fmla="*/ 1156495 h 4510089"/>
              <a:gd name="connsiteX8582" fmla="*/ 5695951 w 9045577"/>
              <a:gd name="connsiteY8582" fmla="*/ 1179514 h 4510089"/>
              <a:gd name="connsiteX8583" fmla="*/ 5675313 w 9045577"/>
              <a:gd name="connsiteY8583" fmla="*/ 1156495 h 4510089"/>
              <a:gd name="connsiteX8584" fmla="*/ 5695951 w 9045577"/>
              <a:gd name="connsiteY8584" fmla="*/ 1133476 h 4510089"/>
              <a:gd name="connsiteX8585" fmla="*/ 3044826 w 9045577"/>
              <a:gd name="connsiteY8585" fmla="*/ 1133476 h 4510089"/>
              <a:gd name="connsiteX8586" fmla="*/ 3065464 w 9045577"/>
              <a:gd name="connsiteY8586" fmla="*/ 1156495 h 4510089"/>
              <a:gd name="connsiteX8587" fmla="*/ 3044826 w 9045577"/>
              <a:gd name="connsiteY8587" fmla="*/ 1179514 h 4510089"/>
              <a:gd name="connsiteX8588" fmla="*/ 3024188 w 9045577"/>
              <a:gd name="connsiteY8588" fmla="*/ 1156495 h 4510089"/>
              <a:gd name="connsiteX8589" fmla="*/ 3044826 w 9045577"/>
              <a:gd name="connsiteY8589" fmla="*/ 1133476 h 4510089"/>
              <a:gd name="connsiteX8590" fmla="*/ 2441587 w 9045577"/>
              <a:gd name="connsiteY8590" fmla="*/ 1133476 h 4510089"/>
              <a:gd name="connsiteX8591" fmla="*/ 2462228 w 9045577"/>
              <a:gd name="connsiteY8591" fmla="*/ 1156495 h 4510089"/>
              <a:gd name="connsiteX8592" fmla="*/ 2441587 w 9045577"/>
              <a:gd name="connsiteY8592" fmla="*/ 1179514 h 4510089"/>
              <a:gd name="connsiteX8593" fmla="*/ 2420946 w 9045577"/>
              <a:gd name="connsiteY8593" fmla="*/ 1156495 h 4510089"/>
              <a:gd name="connsiteX8594" fmla="*/ 2441587 w 9045577"/>
              <a:gd name="connsiteY8594" fmla="*/ 1133476 h 4510089"/>
              <a:gd name="connsiteX8595" fmla="*/ 2365389 w 9045577"/>
              <a:gd name="connsiteY8595" fmla="*/ 1133476 h 4510089"/>
              <a:gd name="connsiteX8596" fmla="*/ 2386023 w 9045577"/>
              <a:gd name="connsiteY8596" fmla="*/ 1156495 h 4510089"/>
              <a:gd name="connsiteX8597" fmla="*/ 2365389 w 9045577"/>
              <a:gd name="connsiteY8597" fmla="*/ 1179514 h 4510089"/>
              <a:gd name="connsiteX8598" fmla="*/ 2344750 w 9045577"/>
              <a:gd name="connsiteY8598" fmla="*/ 1156495 h 4510089"/>
              <a:gd name="connsiteX8599" fmla="*/ 2365389 w 9045577"/>
              <a:gd name="connsiteY8599" fmla="*/ 1133476 h 4510089"/>
              <a:gd name="connsiteX8600" fmla="*/ 2289185 w 9045577"/>
              <a:gd name="connsiteY8600" fmla="*/ 1133476 h 4510089"/>
              <a:gd name="connsiteX8601" fmla="*/ 2311409 w 9045577"/>
              <a:gd name="connsiteY8601" fmla="*/ 1156495 h 4510089"/>
              <a:gd name="connsiteX8602" fmla="*/ 2289185 w 9045577"/>
              <a:gd name="connsiteY8602" fmla="*/ 1179514 h 4510089"/>
              <a:gd name="connsiteX8603" fmla="*/ 2266964 w 9045577"/>
              <a:gd name="connsiteY8603" fmla="*/ 1156495 h 4510089"/>
              <a:gd name="connsiteX8604" fmla="*/ 2289185 w 9045577"/>
              <a:gd name="connsiteY8604" fmla="*/ 1133476 h 4510089"/>
              <a:gd name="connsiteX8605" fmla="*/ 1835164 w 9045577"/>
              <a:gd name="connsiteY8605" fmla="*/ 1133476 h 4510089"/>
              <a:gd name="connsiteX8606" fmla="*/ 1857388 w 9045577"/>
              <a:gd name="connsiteY8606" fmla="*/ 1156495 h 4510089"/>
              <a:gd name="connsiteX8607" fmla="*/ 1835164 w 9045577"/>
              <a:gd name="connsiteY8607" fmla="*/ 1179514 h 4510089"/>
              <a:gd name="connsiteX8608" fmla="*/ 1812931 w 9045577"/>
              <a:gd name="connsiteY8608" fmla="*/ 1156495 h 4510089"/>
              <a:gd name="connsiteX8609" fmla="*/ 1835164 w 9045577"/>
              <a:gd name="connsiteY8609" fmla="*/ 1133476 h 4510089"/>
              <a:gd name="connsiteX8610" fmla="*/ 1759753 w 9045577"/>
              <a:gd name="connsiteY8610" fmla="*/ 1133476 h 4510089"/>
              <a:gd name="connsiteX8611" fmla="*/ 1782770 w 9045577"/>
              <a:gd name="connsiteY8611" fmla="*/ 1156495 h 4510089"/>
              <a:gd name="connsiteX8612" fmla="*/ 1759753 w 9045577"/>
              <a:gd name="connsiteY8612" fmla="*/ 1179514 h 4510089"/>
              <a:gd name="connsiteX8613" fmla="*/ 1736733 w 9045577"/>
              <a:gd name="connsiteY8613" fmla="*/ 1156495 h 4510089"/>
              <a:gd name="connsiteX8614" fmla="*/ 1759753 w 9045577"/>
              <a:gd name="connsiteY8614" fmla="*/ 1133476 h 4510089"/>
              <a:gd name="connsiteX8615" fmla="*/ 1682762 w 9045577"/>
              <a:gd name="connsiteY8615" fmla="*/ 1133476 h 4510089"/>
              <a:gd name="connsiteX8616" fmla="*/ 1703399 w 9045577"/>
              <a:gd name="connsiteY8616" fmla="*/ 1156495 h 4510089"/>
              <a:gd name="connsiteX8617" fmla="*/ 1682762 w 9045577"/>
              <a:gd name="connsiteY8617" fmla="*/ 1179514 h 4510089"/>
              <a:gd name="connsiteX8618" fmla="*/ 1662121 w 9045577"/>
              <a:gd name="connsiteY8618" fmla="*/ 1156495 h 4510089"/>
              <a:gd name="connsiteX8619" fmla="*/ 1682762 w 9045577"/>
              <a:gd name="connsiteY8619" fmla="*/ 1133476 h 4510089"/>
              <a:gd name="connsiteX8620" fmla="*/ 1608149 w 9045577"/>
              <a:gd name="connsiteY8620" fmla="*/ 1133476 h 4510089"/>
              <a:gd name="connsiteX8621" fmla="*/ 1628786 w 9045577"/>
              <a:gd name="connsiteY8621" fmla="*/ 1156495 h 4510089"/>
              <a:gd name="connsiteX8622" fmla="*/ 1608149 w 9045577"/>
              <a:gd name="connsiteY8622" fmla="*/ 1179514 h 4510089"/>
              <a:gd name="connsiteX8623" fmla="*/ 1587507 w 9045577"/>
              <a:gd name="connsiteY8623" fmla="*/ 1156495 h 4510089"/>
              <a:gd name="connsiteX8624" fmla="*/ 1608149 w 9045577"/>
              <a:gd name="connsiteY8624" fmla="*/ 1133476 h 4510089"/>
              <a:gd name="connsiteX8625" fmla="*/ 1531950 w 9045577"/>
              <a:gd name="connsiteY8625" fmla="*/ 1133476 h 4510089"/>
              <a:gd name="connsiteX8626" fmla="*/ 1552581 w 9045577"/>
              <a:gd name="connsiteY8626" fmla="*/ 1156495 h 4510089"/>
              <a:gd name="connsiteX8627" fmla="*/ 1531950 w 9045577"/>
              <a:gd name="connsiteY8627" fmla="*/ 1179514 h 4510089"/>
              <a:gd name="connsiteX8628" fmla="*/ 1511308 w 9045577"/>
              <a:gd name="connsiteY8628" fmla="*/ 1156495 h 4510089"/>
              <a:gd name="connsiteX8629" fmla="*/ 1531950 w 9045577"/>
              <a:gd name="connsiteY8629" fmla="*/ 1133476 h 4510089"/>
              <a:gd name="connsiteX8630" fmla="*/ 1457338 w 9045577"/>
              <a:gd name="connsiteY8630" fmla="*/ 1133476 h 4510089"/>
              <a:gd name="connsiteX8631" fmla="*/ 1477974 w 9045577"/>
              <a:gd name="connsiteY8631" fmla="*/ 1156495 h 4510089"/>
              <a:gd name="connsiteX8632" fmla="*/ 1457338 w 9045577"/>
              <a:gd name="connsiteY8632" fmla="*/ 1179514 h 4510089"/>
              <a:gd name="connsiteX8633" fmla="*/ 1436696 w 9045577"/>
              <a:gd name="connsiteY8633" fmla="*/ 1156495 h 4510089"/>
              <a:gd name="connsiteX8634" fmla="*/ 1457338 w 9045577"/>
              <a:gd name="connsiteY8634" fmla="*/ 1133476 h 4510089"/>
              <a:gd name="connsiteX8635" fmla="*/ 1381135 w 9045577"/>
              <a:gd name="connsiteY8635" fmla="*/ 1133476 h 4510089"/>
              <a:gd name="connsiteX8636" fmla="*/ 1403361 w 9045577"/>
              <a:gd name="connsiteY8636" fmla="*/ 1156495 h 4510089"/>
              <a:gd name="connsiteX8637" fmla="*/ 1381135 w 9045577"/>
              <a:gd name="connsiteY8637" fmla="*/ 1179514 h 4510089"/>
              <a:gd name="connsiteX8638" fmla="*/ 1358908 w 9045577"/>
              <a:gd name="connsiteY8638" fmla="*/ 1156495 h 4510089"/>
              <a:gd name="connsiteX8639" fmla="*/ 1381135 w 9045577"/>
              <a:gd name="connsiteY8639" fmla="*/ 1133476 h 4510089"/>
              <a:gd name="connsiteX8640" fmla="*/ 1305726 w 9045577"/>
              <a:gd name="connsiteY8640" fmla="*/ 1133476 h 4510089"/>
              <a:gd name="connsiteX8641" fmla="*/ 1328746 w 9045577"/>
              <a:gd name="connsiteY8641" fmla="*/ 1156495 h 4510089"/>
              <a:gd name="connsiteX8642" fmla="*/ 1305726 w 9045577"/>
              <a:gd name="connsiteY8642" fmla="*/ 1179514 h 4510089"/>
              <a:gd name="connsiteX8643" fmla="*/ 1282712 w 9045577"/>
              <a:gd name="connsiteY8643" fmla="*/ 1156495 h 4510089"/>
              <a:gd name="connsiteX8644" fmla="*/ 1305726 w 9045577"/>
              <a:gd name="connsiteY8644" fmla="*/ 1133476 h 4510089"/>
              <a:gd name="connsiteX8645" fmla="*/ 1230323 w 9045577"/>
              <a:gd name="connsiteY8645" fmla="*/ 1133476 h 4510089"/>
              <a:gd name="connsiteX8646" fmla="*/ 1252545 w 9045577"/>
              <a:gd name="connsiteY8646" fmla="*/ 1156495 h 4510089"/>
              <a:gd name="connsiteX8647" fmla="*/ 1230323 w 9045577"/>
              <a:gd name="connsiteY8647" fmla="*/ 1179514 h 4510089"/>
              <a:gd name="connsiteX8648" fmla="*/ 1208093 w 9045577"/>
              <a:gd name="connsiteY8648" fmla="*/ 1156495 h 4510089"/>
              <a:gd name="connsiteX8649" fmla="*/ 1230323 w 9045577"/>
              <a:gd name="connsiteY8649" fmla="*/ 1133476 h 4510089"/>
              <a:gd name="connsiteX8650" fmla="*/ 1154120 w 9045577"/>
              <a:gd name="connsiteY8650" fmla="*/ 1133476 h 4510089"/>
              <a:gd name="connsiteX8651" fmla="*/ 1174757 w 9045577"/>
              <a:gd name="connsiteY8651" fmla="*/ 1156495 h 4510089"/>
              <a:gd name="connsiteX8652" fmla="*/ 1154120 w 9045577"/>
              <a:gd name="connsiteY8652" fmla="*/ 1179514 h 4510089"/>
              <a:gd name="connsiteX8653" fmla="*/ 1133482 w 9045577"/>
              <a:gd name="connsiteY8653" fmla="*/ 1156495 h 4510089"/>
              <a:gd name="connsiteX8654" fmla="*/ 1154120 w 9045577"/>
              <a:gd name="connsiteY8654" fmla="*/ 1133476 h 4510089"/>
              <a:gd name="connsiteX8655" fmla="*/ 1077922 w 9045577"/>
              <a:gd name="connsiteY8655" fmla="*/ 1133476 h 4510089"/>
              <a:gd name="connsiteX8656" fmla="*/ 1098562 w 9045577"/>
              <a:gd name="connsiteY8656" fmla="*/ 1156495 h 4510089"/>
              <a:gd name="connsiteX8657" fmla="*/ 1077922 w 9045577"/>
              <a:gd name="connsiteY8657" fmla="*/ 1179514 h 4510089"/>
              <a:gd name="connsiteX8658" fmla="*/ 1057285 w 9045577"/>
              <a:gd name="connsiteY8658" fmla="*/ 1156495 h 4510089"/>
              <a:gd name="connsiteX8659" fmla="*/ 1077922 w 9045577"/>
              <a:gd name="connsiteY8659" fmla="*/ 1133476 h 4510089"/>
              <a:gd name="connsiteX8660" fmla="*/ 1003306 w 9045577"/>
              <a:gd name="connsiteY8660" fmla="*/ 1133476 h 4510089"/>
              <a:gd name="connsiteX8661" fmla="*/ 1023946 w 9045577"/>
              <a:gd name="connsiteY8661" fmla="*/ 1156495 h 4510089"/>
              <a:gd name="connsiteX8662" fmla="*/ 1003306 w 9045577"/>
              <a:gd name="connsiteY8662" fmla="*/ 1179514 h 4510089"/>
              <a:gd name="connsiteX8663" fmla="*/ 982669 w 9045577"/>
              <a:gd name="connsiteY8663" fmla="*/ 1156495 h 4510089"/>
              <a:gd name="connsiteX8664" fmla="*/ 1003306 w 9045577"/>
              <a:gd name="connsiteY8664" fmla="*/ 1133476 h 4510089"/>
              <a:gd name="connsiteX8665" fmla="*/ 928698 w 9045577"/>
              <a:gd name="connsiteY8665" fmla="*/ 1133476 h 4510089"/>
              <a:gd name="connsiteX8666" fmla="*/ 949330 w 9045577"/>
              <a:gd name="connsiteY8666" fmla="*/ 1156495 h 4510089"/>
              <a:gd name="connsiteX8667" fmla="*/ 928698 w 9045577"/>
              <a:gd name="connsiteY8667" fmla="*/ 1179514 h 4510089"/>
              <a:gd name="connsiteX8668" fmla="*/ 908055 w 9045577"/>
              <a:gd name="connsiteY8668" fmla="*/ 1156495 h 4510089"/>
              <a:gd name="connsiteX8669" fmla="*/ 928698 w 9045577"/>
              <a:gd name="connsiteY8669" fmla="*/ 1133476 h 4510089"/>
              <a:gd name="connsiteX8670" fmla="*/ 851702 w 9045577"/>
              <a:gd name="connsiteY8670" fmla="*/ 1133476 h 4510089"/>
              <a:gd name="connsiteX8671" fmla="*/ 874716 w 9045577"/>
              <a:gd name="connsiteY8671" fmla="*/ 1156495 h 4510089"/>
              <a:gd name="connsiteX8672" fmla="*/ 851702 w 9045577"/>
              <a:gd name="connsiteY8672" fmla="*/ 1179514 h 4510089"/>
              <a:gd name="connsiteX8673" fmla="*/ 828684 w 9045577"/>
              <a:gd name="connsiteY8673" fmla="*/ 1156495 h 4510089"/>
              <a:gd name="connsiteX8674" fmla="*/ 851702 w 9045577"/>
              <a:gd name="connsiteY8674" fmla="*/ 1133476 h 4510089"/>
              <a:gd name="connsiteX8675" fmla="*/ 776292 w 9045577"/>
              <a:gd name="connsiteY8675" fmla="*/ 1133476 h 4510089"/>
              <a:gd name="connsiteX8676" fmla="*/ 798515 w 9045577"/>
              <a:gd name="connsiteY8676" fmla="*/ 1156495 h 4510089"/>
              <a:gd name="connsiteX8677" fmla="*/ 776292 w 9045577"/>
              <a:gd name="connsiteY8677" fmla="*/ 1179514 h 4510089"/>
              <a:gd name="connsiteX8678" fmla="*/ 754070 w 9045577"/>
              <a:gd name="connsiteY8678" fmla="*/ 1156495 h 4510089"/>
              <a:gd name="connsiteX8679" fmla="*/ 776292 w 9045577"/>
              <a:gd name="connsiteY8679" fmla="*/ 1133476 h 4510089"/>
              <a:gd name="connsiteX8680" fmla="*/ 700090 w 9045577"/>
              <a:gd name="connsiteY8680" fmla="*/ 1133476 h 4510089"/>
              <a:gd name="connsiteX8681" fmla="*/ 720731 w 9045577"/>
              <a:gd name="connsiteY8681" fmla="*/ 1156495 h 4510089"/>
              <a:gd name="connsiteX8682" fmla="*/ 700090 w 9045577"/>
              <a:gd name="connsiteY8682" fmla="*/ 1179514 h 4510089"/>
              <a:gd name="connsiteX8683" fmla="*/ 679454 w 9045577"/>
              <a:gd name="connsiteY8683" fmla="*/ 1156495 h 4510089"/>
              <a:gd name="connsiteX8684" fmla="*/ 700090 w 9045577"/>
              <a:gd name="connsiteY8684" fmla="*/ 1133476 h 4510089"/>
              <a:gd name="connsiteX8685" fmla="*/ 623894 w 9045577"/>
              <a:gd name="connsiteY8685" fmla="*/ 1133476 h 4510089"/>
              <a:gd name="connsiteX8686" fmla="*/ 644531 w 9045577"/>
              <a:gd name="connsiteY8686" fmla="*/ 1156495 h 4510089"/>
              <a:gd name="connsiteX8687" fmla="*/ 623894 w 9045577"/>
              <a:gd name="connsiteY8687" fmla="*/ 1179514 h 4510089"/>
              <a:gd name="connsiteX8688" fmla="*/ 603253 w 9045577"/>
              <a:gd name="connsiteY8688" fmla="*/ 1156495 h 4510089"/>
              <a:gd name="connsiteX8689" fmla="*/ 623894 w 9045577"/>
              <a:gd name="connsiteY8689" fmla="*/ 1133476 h 4510089"/>
              <a:gd name="connsiteX8690" fmla="*/ 549282 w 9045577"/>
              <a:gd name="connsiteY8690" fmla="*/ 1133476 h 4510089"/>
              <a:gd name="connsiteX8691" fmla="*/ 569916 w 9045577"/>
              <a:gd name="connsiteY8691" fmla="*/ 1156495 h 4510089"/>
              <a:gd name="connsiteX8692" fmla="*/ 549282 w 9045577"/>
              <a:gd name="connsiteY8692" fmla="*/ 1179514 h 4510089"/>
              <a:gd name="connsiteX8693" fmla="*/ 528641 w 9045577"/>
              <a:gd name="connsiteY8693" fmla="*/ 1156495 h 4510089"/>
              <a:gd name="connsiteX8694" fmla="*/ 549282 w 9045577"/>
              <a:gd name="connsiteY8694" fmla="*/ 1133476 h 4510089"/>
              <a:gd name="connsiteX8695" fmla="*/ 474669 w 9045577"/>
              <a:gd name="connsiteY8695" fmla="*/ 1133476 h 4510089"/>
              <a:gd name="connsiteX8696" fmla="*/ 495307 w 9045577"/>
              <a:gd name="connsiteY8696" fmla="*/ 1156495 h 4510089"/>
              <a:gd name="connsiteX8697" fmla="*/ 474669 w 9045577"/>
              <a:gd name="connsiteY8697" fmla="*/ 1179514 h 4510089"/>
              <a:gd name="connsiteX8698" fmla="*/ 454031 w 9045577"/>
              <a:gd name="connsiteY8698" fmla="*/ 1156495 h 4510089"/>
              <a:gd name="connsiteX8699" fmla="*/ 474669 w 9045577"/>
              <a:gd name="connsiteY8699" fmla="*/ 1133476 h 4510089"/>
              <a:gd name="connsiteX8700" fmla="*/ 396880 w 9045577"/>
              <a:gd name="connsiteY8700" fmla="*/ 1133476 h 4510089"/>
              <a:gd name="connsiteX8701" fmla="*/ 419105 w 9045577"/>
              <a:gd name="connsiteY8701" fmla="*/ 1156495 h 4510089"/>
              <a:gd name="connsiteX8702" fmla="*/ 396880 w 9045577"/>
              <a:gd name="connsiteY8702" fmla="*/ 1179514 h 4510089"/>
              <a:gd name="connsiteX8703" fmla="*/ 374655 w 9045577"/>
              <a:gd name="connsiteY8703" fmla="*/ 1156495 h 4510089"/>
              <a:gd name="connsiteX8704" fmla="*/ 396880 w 9045577"/>
              <a:gd name="connsiteY8704" fmla="*/ 1133476 h 4510089"/>
              <a:gd name="connsiteX8705" fmla="*/ 322266 w 9045577"/>
              <a:gd name="connsiteY8705" fmla="*/ 1133476 h 4510089"/>
              <a:gd name="connsiteX8706" fmla="*/ 344491 w 9045577"/>
              <a:gd name="connsiteY8706" fmla="*/ 1156495 h 4510089"/>
              <a:gd name="connsiteX8707" fmla="*/ 322266 w 9045577"/>
              <a:gd name="connsiteY8707" fmla="*/ 1179514 h 4510089"/>
              <a:gd name="connsiteX8708" fmla="*/ 300041 w 9045577"/>
              <a:gd name="connsiteY8708" fmla="*/ 1156495 h 4510089"/>
              <a:gd name="connsiteX8709" fmla="*/ 322266 w 9045577"/>
              <a:gd name="connsiteY8709" fmla="*/ 1133476 h 4510089"/>
              <a:gd name="connsiteX8710" fmla="*/ 244478 w 9045577"/>
              <a:gd name="connsiteY8710" fmla="*/ 1133476 h 4510089"/>
              <a:gd name="connsiteX8711" fmla="*/ 265116 w 9045577"/>
              <a:gd name="connsiteY8711" fmla="*/ 1156495 h 4510089"/>
              <a:gd name="connsiteX8712" fmla="*/ 244478 w 9045577"/>
              <a:gd name="connsiteY8712" fmla="*/ 1179514 h 4510089"/>
              <a:gd name="connsiteX8713" fmla="*/ 223840 w 9045577"/>
              <a:gd name="connsiteY8713" fmla="*/ 1156495 h 4510089"/>
              <a:gd name="connsiteX8714" fmla="*/ 244478 w 9045577"/>
              <a:gd name="connsiteY8714" fmla="*/ 1133476 h 4510089"/>
              <a:gd name="connsiteX8715" fmla="*/ 8570914 w 9045577"/>
              <a:gd name="connsiteY8715" fmla="*/ 1133475 h 4510089"/>
              <a:gd name="connsiteX8716" fmla="*/ 8591552 w 9045577"/>
              <a:gd name="connsiteY8716" fmla="*/ 1156494 h 4510089"/>
              <a:gd name="connsiteX8717" fmla="*/ 8570914 w 9045577"/>
              <a:gd name="connsiteY8717" fmla="*/ 1179513 h 4510089"/>
              <a:gd name="connsiteX8718" fmla="*/ 8550276 w 9045577"/>
              <a:gd name="connsiteY8718" fmla="*/ 1156494 h 4510089"/>
              <a:gd name="connsiteX8719" fmla="*/ 8570914 w 9045577"/>
              <a:gd name="connsiteY8719" fmla="*/ 1133475 h 4510089"/>
              <a:gd name="connsiteX8720" fmla="*/ 8493920 w 9045577"/>
              <a:gd name="connsiteY8720" fmla="*/ 1133475 h 4510089"/>
              <a:gd name="connsiteX8721" fmla="*/ 8516939 w 9045577"/>
              <a:gd name="connsiteY8721" fmla="*/ 1156494 h 4510089"/>
              <a:gd name="connsiteX8722" fmla="*/ 8493920 w 9045577"/>
              <a:gd name="connsiteY8722" fmla="*/ 1179513 h 4510089"/>
              <a:gd name="connsiteX8723" fmla="*/ 8470901 w 9045577"/>
              <a:gd name="connsiteY8723" fmla="*/ 1156494 h 4510089"/>
              <a:gd name="connsiteX8724" fmla="*/ 8493920 w 9045577"/>
              <a:gd name="connsiteY8724" fmla="*/ 1133475 h 4510089"/>
              <a:gd name="connsiteX8725" fmla="*/ 8418513 w 9045577"/>
              <a:gd name="connsiteY8725" fmla="*/ 1133475 h 4510089"/>
              <a:gd name="connsiteX8726" fmla="*/ 8440738 w 9045577"/>
              <a:gd name="connsiteY8726" fmla="*/ 1156494 h 4510089"/>
              <a:gd name="connsiteX8727" fmla="*/ 8418513 w 9045577"/>
              <a:gd name="connsiteY8727" fmla="*/ 1179513 h 4510089"/>
              <a:gd name="connsiteX8728" fmla="*/ 8396288 w 9045577"/>
              <a:gd name="connsiteY8728" fmla="*/ 1156494 h 4510089"/>
              <a:gd name="connsiteX8729" fmla="*/ 8418513 w 9045577"/>
              <a:gd name="connsiteY8729" fmla="*/ 1133475 h 4510089"/>
              <a:gd name="connsiteX8730" fmla="*/ 8343901 w 9045577"/>
              <a:gd name="connsiteY8730" fmla="*/ 1133475 h 4510089"/>
              <a:gd name="connsiteX8731" fmla="*/ 8366126 w 9045577"/>
              <a:gd name="connsiteY8731" fmla="*/ 1156494 h 4510089"/>
              <a:gd name="connsiteX8732" fmla="*/ 8343901 w 9045577"/>
              <a:gd name="connsiteY8732" fmla="*/ 1179513 h 4510089"/>
              <a:gd name="connsiteX8733" fmla="*/ 8321676 w 9045577"/>
              <a:gd name="connsiteY8733" fmla="*/ 1156494 h 4510089"/>
              <a:gd name="connsiteX8734" fmla="*/ 8343901 w 9045577"/>
              <a:gd name="connsiteY8734" fmla="*/ 1133475 h 4510089"/>
              <a:gd name="connsiteX8735" fmla="*/ 8191501 w 9045577"/>
              <a:gd name="connsiteY8735" fmla="*/ 1133475 h 4510089"/>
              <a:gd name="connsiteX8736" fmla="*/ 8212139 w 9045577"/>
              <a:gd name="connsiteY8736" fmla="*/ 1156494 h 4510089"/>
              <a:gd name="connsiteX8737" fmla="*/ 8191501 w 9045577"/>
              <a:gd name="connsiteY8737" fmla="*/ 1179513 h 4510089"/>
              <a:gd name="connsiteX8738" fmla="*/ 8170863 w 9045577"/>
              <a:gd name="connsiteY8738" fmla="*/ 1156494 h 4510089"/>
              <a:gd name="connsiteX8739" fmla="*/ 8191501 w 9045577"/>
              <a:gd name="connsiteY8739" fmla="*/ 1133475 h 4510089"/>
              <a:gd name="connsiteX8740" fmla="*/ 8116889 w 9045577"/>
              <a:gd name="connsiteY8740" fmla="*/ 1133475 h 4510089"/>
              <a:gd name="connsiteX8741" fmla="*/ 8137527 w 9045577"/>
              <a:gd name="connsiteY8741" fmla="*/ 1156494 h 4510089"/>
              <a:gd name="connsiteX8742" fmla="*/ 8116889 w 9045577"/>
              <a:gd name="connsiteY8742" fmla="*/ 1179513 h 4510089"/>
              <a:gd name="connsiteX8743" fmla="*/ 8096251 w 9045577"/>
              <a:gd name="connsiteY8743" fmla="*/ 1156494 h 4510089"/>
              <a:gd name="connsiteX8744" fmla="*/ 8116889 w 9045577"/>
              <a:gd name="connsiteY8744" fmla="*/ 1133475 h 4510089"/>
              <a:gd name="connsiteX8745" fmla="*/ 8040689 w 9045577"/>
              <a:gd name="connsiteY8745" fmla="*/ 1133475 h 4510089"/>
              <a:gd name="connsiteX8746" fmla="*/ 8061327 w 9045577"/>
              <a:gd name="connsiteY8746" fmla="*/ 1156494 h 4510089"/>
              <a:gd name="connsiteX8747" fmla="*/ 8040689 w 9045577"/>
              <a:gd name="connsiteY8747" fmla="*/ 1179513 h 4510089"/>
              <a:gd name="connsiteX8748" fmla="*/ 8020051 w 9045577"/>
              <a:gd name="connsiteY8748" fmla="*/ 1156494 h 4510089"/>
              <a:gd name="connsiteX8749" fmla="*/ 8040689 w 9045577"/>
              <a:gd name="connsiteY8749" fmla="*/ 1133475 h 4510089"/>
              <a:gd name="connsiteX8750" fmla="*/ 7964488 w 9045577"/>
              <a:gd name="connsiteY8750" fmla="*/ 1133475 h 4510089"/>
              <a:gd name="connsiteX8751" fmla="*/ 7986713 w 9045577"/>
              <a:gd name="connsiteY8751" fmla="*/ 1156494 h 4510089"/>
              <a:gd name="connsiteX8752" fmla="*/ 7964488 w 9045577"/>
              <a:gd name="connsiteY8752" fmla="*/ 1179513 h 4510089"/>
              <a:gd name="connsiteX8753" fmla="*/ 7942263 w 9045577"/>
              <a:gd name="connsiteY8753" fmla="*/ 1156494 h 4510089"/>
              <a:gd name="connsiteX8754" fmla="*/ 7964488 w 9045577"/>
              <a:gd name="connsiteY8754" fmla="*/ 1133475 h 4510089"/>
              <a:gd name="connsiteX8755" fmla="*/ 7889876 w 9045577"/>
              <a:gd name="connsiteY8755" fmla="*/ 1133475 h 4510089"/>
              <a:gd name="connsiteX8756" fmla="*/ 7912101 w 9045577"/>
              <a:gd name="connsiteY8756" fmla="*/ 1156494 h 4510089"/>
              <a:gd name="connsiteX8757" fmla="*/ 7889876 w 9045577"/>
              <a:gd name="connsiteY8757" fmla="*/ 1179513 h 4510089"/>
              <a:gd name="connsiteX8758" fmla="*/ 7867651 w 9045577"/>
              <a:gd name="connsiteY8758" fmla="*/ 1156494 h 4510089"/>
              <a:gd name="connsiteX8759" fmla="*/ 7889876 w 9045577"/>
              <a:gd name="connsiteY8759" fmla="*/ 1133475 h 4510089"/>
              <a:gd name="connsiteX8760" fmla="*/ 7812089 w 9045577"/>
              <a:gd name="connsiteY8760" fmla="*/ 1133475 h 4510089"/>
              <a:gd name="connsiteX8761" fmla="*/ 7832727 w 9045577"/>
              <a:gd name="connsiteY8761" fmla="*/ 1156494 h 4510089"/>
              <a:gd name="connsiteX8762" fmla="*/ 7812089 w 9045577"/>
              <a:gd name="connsiteY8762" fmla="*/ 1179513 h 4510089"/>
              <a:gd name="connsiteX8763" fmla="*/ 7791451 w 9045577"/>
              <a:gd name="connsiteY8763" fmla="*/ 1156494 h 4510089"/>
              <a:gd name="connsiteX8764" fmla="*/ 7812089 w 9045577"/>
              <a:gd name="connsiteY8764" fmla="*/ 1133475 h 4510089"/>
              <a:gd name="connsiteX8765" fmla="*/ 7737476 w 9045577"/>
              <a:gd name="connsiteY8765" fmla="*/ 1133475 h 4510089"/>
              <a:gd name="connsiteX8766" fmla="*/ 7758114 w 9045577"/>
              <a:gd name="connsiteY8766" fmla="*/ 1156494 h 4510089"/>
              <a:gd name="connsiteX8767" fmla="*/ 7737476 w 9045577"/>
              <a:gd name="connsiteY8767" fmla="*/ 1179513 h 4510089"/>
              <a:gd name="connsiteX8768" fmla="*/ 7716838 w 9045577"/>
              <a:gd name="connsiteY8768" fmla="*/ 1156494 h 4510089"/>
              <a:gd name="connsiteX8769" fmla="*/ 7737476 w 9045577"/>
              <a:gd name="connsiteY8769" fmla="*/ 1133475 h 4510089"/>
              <a:gd name="connsiteX8770" fmla="*/ 7208839 w 9045577"/>
              <a:gd name="connsiteY8770" fmla="*/ 1133475 h 4510089"/>
              <a:gd name="connsiteX8771" fmla="*/ 7229477 w 9045577"/>
              <a:gd name="connsiteY8771" fmla="*/ 1156494 h 4510089"/>
              <a:gd name="connsiteX8772" fmla="*/ 7208839 w 9045577"/>
              <a:gd name="connsiteY8772" fmla="*/ 1179513 h 4510089"/>
              <a:gd name="connsiteX8773" fmla="*/ 7188201 w 9045577"/>
              <a:gd name="connsiteY8773" fmla="*/ 1156494 h 4510089"/>
              <a:gd name="connsiteX8774" fmla="*/ 7208839 w 9045577"/>
              <a:gd name="connsiteY8774" fmla="*/ 1133475 h 4510089"/>
              <a:gd name="connsiteX8775" fmla="*/ 7132639 w 9045577"/>
              <a:gd name="connsiteY8775" fmla="*/ 1133475 h 4510089"/>
              <a:gd name="connsiteX8776" fmla="*/ 7153277 w 9045577"/>
              <a:gd name="connsiteY8776" fmla="*/ 1156494 h 4510089"/>
              <a:gd name="connsiteX8777" fmla="*/ 7132639 w 9045577"/>
              <a:gd name="connsiteY8777" fmla="*/ 1179513 h 4510089"/>
              <a:gd name="connsiteX8778" fmla="*/ 7112001 w 9045577"/>
              <a:gd name="connsiteY8778" fmla="*/ 1156494 h 4510089"/>
              <a:gd name="connsiteX8779" fmla="*/ 7132639 w 9045577"/>
              <a:gd name="connsiteY8779" fmla="*/ 1133475 h 4510089"/>
              <a:gd name="connsiteX8780" fmla="*/ 7056438 w 9045577"/>
              <a:gd name="connsiteY8780" fmla="*/ 1133475 h 4510089"/>
              <a:gd name="connsiteX8781" fmla="*/ 7078663 w 9045577"/>
              <a:gd name="connsiteY8781" fmla="*/ 1156494 h 4510089"/>
              <a:gd name="connsiteX8782" fmla="*/ 7056438 w 9045577"/>
              <a:gd name="connsiteY8782" fmla="*/ 1179513 h 4510089"/>
              <a:gd name="connsiteX8783" fmla="*/ 7034213 w 9045577"/>
              <a:gd name="connsiteY8783" fmla="*/ 1156494 h 4510089"/>
              <a:gd name="connsiteX8784" fmla="*/ 7056438 w 9045577"/>
              <a:gd name="connsiteY8784" fmla="*/ 1133475 h 4510089"/>
              <a:gd name="connsiteX8785" fmla="*/ 6981032 w 9045577"/>
              <a:gd name="connsiteY8785" fmla="*/ 1133475 h 4510089"/>
              <a:gd name="connsiteX8786" fmla="*/ 7004051 w 9045577"/>
              <a:gd name="connsiteY8786" fmla="*/ 1156494 h 4510089"/>
              <a:gd name="connsiteX8787" fmla="*/ 6981032 w 9045577"/>
              <a:gd name="connsiteY8787" fmla="*/ 1179513 h 4510089"/>
              <a:gd name="connsiteX8788" fmla="*/ 6958013 w 9045577"/>
              <a:gd name="connsiteY8788" fmla="*/ 1156494 h 4510089"/>
              <a:gd name="connsiteX8789" fmla="*/ 6981032 w 9045577"/>
              <a:gd name="connsiteY8789" fmla="*/ 1133475 h 4510089"/>
              <a:gd name="connsiteX8790" fmla="*/ 6904039 w 9045577"/>
              <a:gd name="connsiteY8790" fmla="*/ 1133475 h 4510089"/>
              <a:gd name="connsiteX8791" fmla="*/ 6924677 w 9045577"/>
              <a:gd name="connsiteY8791" fmla="*/ 1156494 h 4510089"/>
              <a:gd name="connsiteX8792" fmla="*/ 6904039 w 9045577"/>
              <a:gd name="connsiteY8792" fmla="*/ 1179513 h 4510089"/>
              <a:gd name="connsiteX8793" fmla="*/ 6883401 w 9045577"/>
              <a:gd name="connsiteY8793" fmla="*/ 1156494 h 4510089"/>
              <a:gd name="connsiteX8794" fmla="*/ 6904039 w 9045577"/>
              <a:gd name="connsiteY8794" fmla="*/ 1133475 h 4510089"/>
              <a:gd name="connsiteX8795" fmla="*/ 6829426 w 9045577"/>
              <a:gd name="connsiteY8795" fmla="*/ 1133475 h 4510089"/>
              <a:gd name="connsiteX8796" fmla="*/ 6850064 w 9045577"/>
              <a:gd name="connsiteY8796" fmla="*/ 1156494 h 4510089"/>
              <a:gd name="connsiteX8797" fmla="*/ 6829426 w 9045577"/>
              <a:gd name="connsiteY8797" fmla="*/ 1179513 h 4510089"/>
              <a:gd name="connsiteX8798" fmla="*/ 6808788 w 9045577"/>
              <a:gd name="connsiteY8798" fmla="*/ 1156494 h 4510089"/>
              <a:gd name="connsiteX8799" fmla="*/ 6829426 w 9045577"/>
              <a:gd name="connsiteY8799" fmla="*/ 1133475 h 4510089"/>
              <a:gd name="connsiteX8800" fmla="*/ 5618163 w 9045577"/>
              <a:gd name="connsiteY8800" fmla="*/ 1133475 h 4510089"/>
              <a:gd name="connsiteX8801" fmla="*/ 5640388 w 9045577"/>
              <a:gd name="connsiteY8801" fmla="*/ 1156494 h 4510089"/>
              <a:gd name="connsiteX8802" fmla="*/ 5618163 w 9045577"/>
              <a:gd name="connsiteY8802" fmla="*/ 1179513 h 4510089"/>
              <a:gd name="connsiteX8803" fmla="*/ 5595938 w 9045577"/>
              <a:gd name="connsiteY8803" fmla="*/ 1156494 h 4510089"/>
              <a:gd name="connsiteX8804" fmla="*/ 5618163 w 9045577"/>
              <a:gd name="connsiteY8804" fmla="*/ 1133475 h 4510089"/>
              <a:gd name="connsiteX8805" fmla="*/ 5543550 w 9045577"/>
              <a:gd name="connsiteY8805" fmla="*/ 1133475 h 4510089"/>
              <a:gd name="connsiteX8806" fmla="*/ 5565775 w 9045577"/>
              <a:gd name="connsiteY8806" fmla="*/ 1156494 h 4510089"/>
              <a:gd name="connsiteX8807" fmla="*/ 5543550 w 9045577"/>
              <a:gd name="connsiteY8807" fmla="*/ 1179513 h 4510089"/>
              <a:gd name="connsiteX8808" fmla="*/ 5521325 w 9045577"/>
              <a:gd name="connsiteY8808" fmla="*/ 1156494 h 4510089"/>
              <a:gd name="connsiteX8809" fmla="*/ 5543550 w 9045577"/>
              <a:gd name="connsiteY8809" fmla="*/ 1133475 h 4510089"/>
              <a:gd name="connsiteX8810" fmla="*/ 5465763 w 9045577"/>
              <a:gd name="connsiteY8810" fmla="*/ 1133475 h 4510089"/>
              <a:gd name="connsiteX8811" fmla="*/ 5486401 w 9045577"/>
              <a:gd name="connsiteY8811" fmla="*/ 1156494 h 4510089"/>
              <a:gd name="connsiteX8812" fmla="*/ 5465763 w 9045577"/>
              <a:gd name="connsiteY8812" fmla="*/ 1179513 h 4510089"/>
              <a:gd name="connsiteX8813" fmla="*/ 5445125 w 9045577"/>
              <a:gd name="connsiteY8813" fmla="*/ 1156494 h 4510089"/>
              <a:gd name="connsiteX8814" fmla="*/ 5465763 w 9045577"/>
              <a:gd name="connsiteY8814" fmla="*/ 1133475 h 4510089"/>
              <a:gd name="connsiteX8815" fmla="*/ 5391151 w 9045577"/>
              <a:gd name="connsiteY8815" fmla="*/ 1133475 h 4510089"/>
              <a:gd name="connsiteX8816" fmla="*/ 5411789 w 9045577"/>
              <a:gd name="connsiteY8816" fmla="*/ 1156494 h 4510089"/>
              <a:gd name="connsiteX8817" fmla="*/ 5391151 w 9045577"/>
              <a:gd name="connsiteY8817" fmla="*/ 1179513 h 4510089"/>
              <a:gd name="connsiteX8818" fmla="*/ 5370513 w 9045577"/>
              <a:gd name="connsiteY8818" fmla="*/ 1156494 h 4510089"/>
              <a:gd name="connsiteX8819" fmla="*/ 5391151 w 9045577"/>
              <a:gd name="connsiteY8819" fmla="*/ 1133475 h 4510089"/>
              <a:gd name="connsiteX8820" fmla="*/ 5316538 w 9045577"/>
              <a:gd name="connsiteY8820" fmla="*/ 1133475 h 4510089"/>
              <a:gd name="connsiteX8821" fmla="*/ 5337176 w 9045577"/>
              <a:gd name="connsiteY8821" fmla="*/ 1156494 h 4510089"/>
              <a:gd name="connsiteX8822" fmla="*/ 5316538 w 9045577"/>
              <a:gd name="connsiteY8822" fmla="*/ 1179513 h 4510089"/>
              <a:gd name="connsiteX8823" fmla="*/ 5295900 w 9045577"/>
              <a:gd name="connsiteY8823" fmla="*/ 1156494 h 4510089"/>
              <a:gd name="connsiteX8824" fmla="*/ 5316538 w 9045577"/>
              <a:gd name="connsiteY8824" fmla="*/ 1133475 h 4510089"/>
              <a:gd name="connsiteX8825" fmla="*/ 5241926 w 9045577"/>
              <a:gd name="connsiteY8825" fmla="*/ 1133475 h 4510089"/>
              <a:gd name="connsiteX8826" fmla="*/ 5262564 w 9045577"/>
              <a:gd name="connsiteY8826" fmla="*/ 1156494 h 4510089"/>
              <a:gd name="connsiteX8827" fmla="*/ 5241926 w 9045577"/>
              <a:gd name="connsiteY8827" fmla="*/ 1179513 h 4510089"/>
              <a:gd name="connsiteX8828" fmla="*/ 5221288 w 9045577"/>
              <a:gd name="connsiteY8828" fmla="*/ 1156494 h 4510089"/>
              <a:gd name="connsiteX8829" fmla="*/ 5241926 w 9045577"/>
              <a:gd name="connsiteY8829" fmla="*/ 1133475 h 4510089"/>
              <a:gd name="connsiteX8830" fmla="*/ 5164138 w 9045577"/>
              <a:gd name="connsiteY8830" fmla="*/ 1133475 h 4510089"/>
              <a:gd name="connsiteX8831" fmla="*/ 5186363 w 9045577"/>
              <a:gd name="connsiteY8831" fmla="*/ 1156494 h 4510089"/>
              <a:gd name="connsiteX8832" fmla="*/ 5164138 w 9045577"/>
              <a:gd name="connsiteY8832" fmla="*/ 1179513 h 4510089"/>
              <a:gd name="connsiteX8833" fmla="*/ 5141913 w 9045577"/>
              <a:gd name="connsiteY8833" fmla="*/ 1156494 h 4510089"/>
              <a:gd name="connsiteX8834" fmla="*/ 5164138 w 9045577"/>
              <a:gd name="connsiteY8834" fmla="*/ 1133475 h 4510089"/>
              <a:gd name="connsiteX8835" fmla="*/ 5089525 w 9045577"/>
              <a:gd name="connsiteY8835" fmla="*/ 1133475 h 4510089"/>
              <a:gd name="connsiteX8836" fmla="*/ 5111750 w 9045577"/>
              <a:gd name="connsiteY8836" fmla="*/ 1156494 h 4510089"/>
              <a:gd name="connsiteX8837" fmla="*/ 5089525 w 9045577"/>
              <a:gd name="connsiteY8837" fmla="*/ 1179513 h 4510089"/>
              <a:gd name="connsiteX8838" fmla="*/ 5067300 w 9045577"/>
              <a:gd name="connsiteY8838" fmla="*/ 1156494 h 4510089"/>
              <a:gd name="connsiteX8839" fmla="*/ 5089525 w 9045577"/>
              <a:gd name="connsiteY8839" fmla="*/ 1133475 h 4510089"/>
              <a:gd name="connsiteX8840" fmla="*/ 5014119 w 9045577"/>
              <a:gd name="connsiteY8840" fmla="*/ 1133475 h 4510089"/>
              <a:gd name="connsiteX8841" fmla="*/ 5037138 w 9045577"/>
              <a:gd name="connsiteY8841" fmla="*/ 1156494 h 4510089"/>
              <a:gd name="connsiteX8842" fmla="*/ 5014119 w 9045577"/>
              <a:gd name="connsiteY8842" fmla="*/ 1179513 h 4510089"/>
              <a:gd name="connsiteX8843" fmla="*/ 4991100 w 9045577"/>
              <a:gd name="connsiteY8843" fmla="*/ 1156494 h 4510089"/>
              <a:gd name="connsiteX8844" fmla="*/ 5014119 w 9045577"/>
              <a:gd name="connsiteY8844" fmla="*/ 1133475 h 4510089"/>
              <a:gd name="connsiteX8845" fmla="*/ 4937126 w 9045577"/>
              <a:gd name="connsiteY8845" fmla="*/ 1133475 h 4510089"/>
              <a:gd name="connsiteX8846" fmla="*/ 4957764 w 9045577"/>
              <a:gd name="connsiteY8846" fmla="*/ 1156494 h 4510089"/>
              <a:gd name="connsiteX8847" fmla="*/ 4937126 w 9045577"/>
              <a:gd name="connsiteY8847" fmla="*/ 1179513 h 4510089"/>
              <a:gd name="connsiteX8848" fmla="*/ 4916488 w 9045577"/>
              <a:gd name="connsiteY8848" fmla="*/ 1156494 h 4510089"/>
              <a:gd name="connsiteX8849" fmla="*/ 4937126 w 9045577"/>
              <a:gd name="connsiteY8849" fmla="*/ 1133475 h 4510089"/>
              <a:gd name="connsiteX8850" fmla="*/ 4862513 w 9045577"/>
              <a:gd name="connsiteY8850" fmla="*/ 1133475 h 4510089"/>
              <a:gd name="connsiteX8851" fmla="*/ 4883151 w 9045577"/>
              <a:gd name="connsiteY8851" fmla="*/ 1156494 h 4510089"/>
              <a:gd name="connsiteX8852" fmla="*/ 4862513 w 9045577"/>
              <a:gd name="connsiteY8852" fmla="*/ 1179513 h 4510089"/>
              <a:gd name="connsiteX8853" fmla="*/ 4841875 w 9045577"/>
              <a:gd name="connsiteY8853" fmla="*/ 1156494 h 4510089"/>
              <a:gd name="connsiteX8854" fmla="*/ 4862513 w 9045577"/>
              <a:gd name="connsiteY8854" fmla="*/ 1133475 h 4510089"/>
              <a:gd name="connsiteX8855" fmla="*/ 4710113 w 9045577"/>
              <a:gd name="connsiteY8855" fmla="*/ 1133475 h 4510089"/>
              <a:gd name="connsiteX8856" fmla="*/ 4732338 w 9045577"/>
              <a:gd name="connsiteY8856" fmla="*/ 1156494 h 4510089"/>
              <a:gd name="connsiteX8857" fmla="*/ 4710113 w 9045577"/>
              <a:gd name="connsiteY8857" fmla="*/ 1179513 h 4510089"/>
              <a:gd name="connsiteX8858" fmla="*/ 4687888 w 9045577"/>
              <a:gd name="connsiteY8858" fmla="*/ 1156494 h 4510089"/>
              <a:gd name="connsiteX8859" fmla="*/ 4710113 w 9045577"/>
              <a:gd name="connsiteY8859" fmla="*/ 1133475 h 4510089"/>
              <a:gd name="connsiteX8860" fmla="*/ 4635500 w 9045577"/>
              <a:gd name="connsiteY8860" fmla="*/ 1133475 h 4510089"/>
              <a:gd name="connsiteX8861" fmla="*/ 4657725 w 9045577"/>
              <a:gd name="connsiteY8861" fmla="*/ 1156494 h 4510089"/>
              <a:gd name="connsiteX8862" fmla="*/ 4635500 w 9045577"/>
              <a:gd name="connsiteY8862" fmla="*/ 1179513 h 4510089"/>
              <a:gd name="connsiteX8863" fmla="*/ 4613275 w 9045577"/>
              <a:gd name="connsiteY8863" fmla="*/ 1156494 h 4510089"/>
              <a:gd name="connsiteX8864" fmla="*/ 4635500 w 9045577"/>
              <a:gd name="connsiteY8864" fmla="*/ 1133475 h 4510089"/>
              <a:gd name="connsiteX8865" fmla="*/ 4560094 w 9045577"/>
              <a:gd name="connsiteY8865" fmla="*/ 1133475 h 4510089"/>
              <a:gd name="connsiteX8866" fmla="*/ 4583113 w 9045577"/>
              <a:gd name="connsiteY8866" fmla="*/ 1156494 h 4510089"/>
              <a:gd name="connsiteX8867" fmla="*/ 4560094 w 9045577"/>
              <a:gd name="connsiteY8867" fmla="*/ 1179513 h 4510089"/>
              <a:gd name="connsiteX8868" fmla="*/ 4537075 w 9045577"/>
              <a:gd name="connsiteY8868" fmla="*/ 1156494 h 4510089"/>
              <a:gd name="connsiteX8869" fmla="*/ 4560094 w 9045577"/>
              <a:gd name="connsiteY8869" fmla="*/ 1133475 h 4510089"/>
              <a:gd name="connsiteX8870" fmla="*/ 4483101 w 9045577"/>
              <a:gd name="connsiteY8870" fmla="*/ 1133475 h 4510089"/>
              <a:gd name="connsiteX8871" fmla="*/ 4503739 w 9045577"/>
              <a:gd name="connsiteY8871" fmla="*/ 1156494 h 4510089"/>
              <a:gd name="connsiteX8872" fmla="*/ 4483101 w 9045577"/>
              <a:gd name="connsiteY8872" fmla="*/ 1179513 h 4510089"/>
              <a:gd name="connsiteX8873" fmla="*/ 4462463 w 9045577"/>
              <a:gd name="connsiteY8873" fmla="*/ 1156494 h 4510089"/>
              <a:gd name="connsiteX8874" fmla="*/ 4483101 w 9045577"/>
              <a:gd name="connsiteY8874" fmla="*/ 1133475 h 4510089"/>
              <a:gd name="connsiteX8875" fmla="*/ 4408488 w 9045577"/>
              <a:gd name="connsiteY8875" fmla="*/ 1133475 h 4510089"/>
              <a:gd name="connsiteX8876" fmla="*/ 4429126 w 9045577"/>
              <a:gd name="connsiteY8876" fmla="*/ 1156494 h 4510089"/>
              <a:gd name="connsiteX8877" fmla="*/ 4408488 w 9045577"/>
              <a:gd name="connsiteY8877" fmla="*/ 1179513 h 4510089"/>
              <a:gd name="connsiteX8878" fmla="*/ 4387850 w 9045577"/>
              <a:gd name="connsiteY8878" fmla="*/ 1156494 h 4510089"/>
              <a:gd name="connsiteX8879" fmla="*/ 4408488 w 9045577"/>
              <a:gd name="connsiteY8879" fmla="*/ 1133475 h 4510089"/>
              <a:gd name="connsiteX8880" fmla="*/ 4257676 w 9045577"/>
              <a:gd name="connsiteY8880" fmla="*/ 1133475 h 4510089"/>
              <a:gd name="connsiteX8881" fmla="*/ 4278314 w 9045577"/>
              <a:gd name="connsiteY8881" fmla="*/ 1156494 h 4510089"/>
              <a:gd name="connsiteX8882" fmla="*/ 4257676 w 9045577"/>
              <a:gd name="connsiteY8882" fmla="*/ 1179513 h 4510089"/>
              <a:gd name="connsiteX8883" fmla="*/ 4237038 w 9045577"/>
              <a:gd name="connsiteY8883" fmla="*/ 1156494 h 4510089"/>
              <a:gd name="connsiteX8884" fmla="*/ 4257676 w 9045577"/>
              <a:gd name="connsiteY8884" fmla="*/ 1133475 h 4510089"/>
              <a:gd name="connsiteX8885" fmla="*/ 4180682 w 9045577"/>
              <a:gd name="connsiteY8885" fmla="*/ 1133475 h 4510089"/>
              <a:gd name="connsiteX8886" fmla="*/ 4203701 w 9045577"/>
              <a:gd name="connsiteY8886" fmla="*/ 1156494 h 4510089"/>
              <a:gd name="connsiteX8887" fmla="*/ 4180682 w 9045577"/>
              <a:gd name="connsiteY8887" fmla="*/ 1179513 h 4510089"/>
              <a:gd name="connsiteX8888" fmla="*/ 4157663 w 9045577"/>
              <a:gd name="connsiteY8888" fmla="*/ 1156494 h 4510089"/>
              <a:gd name="connsiteX8889" fmla="*/ 4180682 w 9045577"/>
              <a:gd name="connsiteY8889" fmla="*/ 1133475 h 4510089"/>
              <a:gd name="connsiteX8890" fmla="*/ 3122612 w 9045577"/>
              <a:gd name="connsiteY8890" fmla="*/ 1133475 h 4510089"/>
              <a:gd name="connsiteX8891" fmla="*/ 3144837 w 9045577"/>
              <a:gd name="connsiteY8891" fmla="*/ 1156494 h 4510089"/>
              <a:gd name="connsiteX8892" fmla="*/ 3122612 w 9045577"/>
              <a:gd name="connsiteY8892" fmla="*/ 1179513 h 4510089"/>
              <a:gd name="connsiteX8893" fmla="*/ 3100387 w 9045577"/>
              <a:gd name="connsiteY8893" fmla="*/ 1156494 h 4510089"/>
              <a:gd name="connsiteX8894" fmla="*/ 3122612 w 9045577"/>
              <a:gd name="connsiteY8894" fmla="*/ 1133475 h 4510089"/>
              <a:gd name="connsiteX8895" fmla="*/ 169865 w 9045577"/>
              <a:gd name="connsiteY8895" fmla="*/ 1133475 h 4510089"/>
              <a:gd name="connsiteX8896" fmla="*/ 190503 w 9045577"/>
              <a:gd name="connsiteY8896" fmla="*/ 1156494 h 4510089"/>
              <a:gd name="connsiteX8897" fmla="*/ 169865 w 9045577"/>
              <a:gd name="connsiteY8897" fmla="*/ 1179513 h 4510089"/>
              <a:gd name="connsiteX8898" fmla="*/ 149227 w 9045577"/>
              <a:gd name="connsiteY8898" fmla="*/ 1156494 h 4510089"/>
              <a:gd name="connsiteX8899" fmla="*/ 169865 w 9045577"/>
              <a:gd name="connsiteY8899" fmla="*/ 1133475 h 4510089"/>
              <a:gd name="connsiteX8900" fmla="*/ 95251 w 9045577"/>
              <a:gd name="connsiteY8900" fmla="*/ 1133475 h 4510089"/>
              <a:gd name="connsiteX8901" fmla="*/ 115889 w 9045577"/>
              <a:gd name="connsiteY8901" fmla="*/ 1156494 h 4510089"/>
              <a:gd name="connsiteX8902" fmla="*/ 95251 w 9045577"/>
              <a:gd name="connsiteY8902" fmla="*/ 1179513 h 4510089"/>
              <a:gd name="connsiteX8903" fmla="*/ 74613 w 9045577"/>
              <a:gd name="connsiteY8903" fmla="*/ 1156494 h 4510089"/>
              <a:gd name="connsiteX8904" fmla="*/ 95251 w 9045577"/>
              <a:gd name="connsiteY8904" fmla="*/ 1133475 h 4510089"/>
              <a:gd name="connsiteX8905" fmla="*/ 8796339 w 9045577"/>
              <a:gd name="connsiteY8905" fmla="*/ 1058863 h 4510089"/>
              <a:gd name="connsiteX8906" fmla="*/ 8816977 w 9045577"/>
              <a:gd name="connsiteY8906" fmla="*/ 1081088 h 4510089"/>
              <a:gd name="connsiteX8907" fmla="*/ 8796339 w 9045577"/>
              <a:gd name="connsiteY8907" fmla="*/ 1103313 h 4510089"/>
              <a:gd name="connsiteX8908" fmla="*/ 8775701 w 9045577"/>
              <a:gd name="connsiteY8908" fmla="*/ 1081088 h 4510089"/>
              <a:gd name="connsiteX8909" fmla="*/ 8796339 w 9045577"/>
              <a:gd name="connsiteY8909" fmla="*/ 1058863 h 4510089"/>
              <a:gd name="connsiteX8910" fmla="*/ 8720139 w 9045577"/>
              <a:gd name="connsiteY8910" fmla="*/ 1058863 h 4510089"/>
              <a:gd name="connsiteX8911" fmla="*/ 8740777 w 9045577"/>
              <a:gd name="connsiteY8911" fmla="*/ 1081088 h 4510089"/>
              <a:gd name="connsiteX8912" fmla="*/ 8720139 w 9045577"/>
              <a:gd name="connsiteY8912" fmla="*/ 1103313 h 4510089"/>
              <a:gd name="connsiteX8913" fmla="*/ 8699501 w 9045577"/>
              <a:gd name="connsiteY8913" fmla="*/ 1081088 h 4510089"/>
              <a:gd name="connsiteX8914" fmla="*/ 8720139 w 9045577"/>
              <a:gd name="connsiteY8914" fmla="*/ 1058863 h 4510089"/>
              <a:gd name="connsiteX8915" fmla="*/ 8645526 w 9045577"/>
              <a:gd name="connsiteY8915" fmla="*/ 1058863 h 4510089"/>
              <a:gd name="connsiteX8916" fmla="*/ 8666164 w 9045577"/>
              <a:gd name="connsiteY8916" fmla="*/ 1081088 h 4510089"/>
              <a:gd name="connsiteX8917" fmla="*/ 8645526 w 9045577"/>
              <a:gd name="connsiteY8917" fmla="*/ 1103313 h 4510089"/>
              <a:gd name="connsiteX8918" fmla="*/ 8624888 w 9045577"/>
              <a:gd name="connsiteY8918" fmla="*/ 1081088 h 4510089"/>
              <a:gd name="connsiteX8919" fmla="*/ 8645526 w 9045577"/>
              <a:gd name="connsiteY8919" fmla="*/ 1058863 h 4510089"/>
              <a:gd name="connsiteX8920" fmla="*/ 8570914 w 9045577"/>
              <a:gd name="connsiteY8920" fmla="*/ 1058863 h 4510089"/>
              <a:gd name="connsiteX8921" fmla="*/ 8591552 w 9045577"/>
              <a:gd name="connsiteY8921" fmla="*/ 1081088 h 4510089"/>
              <a:gd name="connsiteX8922" fmla="*/ 8570914 w 9045577"/>
              <a:gd name="connsiteY8922" fmla="*/ 1103313 h 4510089"/>
              <a:gd name="connsiteX8923" fmla="*/ 8550276 w 9045577"/>
              <a:gd name="connsiteY8923" fmla="*/ 1081088 h 4510089"/>
              <a:gd name="connsiteX8924" fmla="*/ 8570914 w 9045577"/>
              <a:gd name="connsiteY8924" fmla="*/ 1058863 h 4510089"/>
              <a:gd name="connsiteX8925" fmla="*/ 8493920 w 9045577"/>
              <a:gd name="connsiteY8925" fmla="*/ 1058863 h 4510089"/>
              <a:gd name="connsiteX8926" fmla="*/ 8516939 w 9045577"/>
              <a:gd name="connsiteY8926" fmla="*/ 1081088 h 4510089"/>
              <a:gd name="connsiteX8927" fmla="*/ 8493920 w 9045577"/>
              <a:gd name="connsiteY8927" fmla="*/ 1103313 h 4510089"/>
              <a:gd name="connsiteX8928" fmla="*/ 8470901 w 9045577"/>
              <a:gd name="connsiteY8928" fmla="*/ 1081088 h 4510089"/>
              <a:gd name="connsiteX8929" fmla="*/ 8493920 w 9045577"/>
              <a:gd name="connsiteY8929" fmla="*/ 1058863 h 4510089"/>
              <a:gd name="connsiteX8930" fmla="*/ 8418513 w 9045577"/>
              <a:gd name="connsiteY8930" fmla="*/ 1058863 h 4510089"/>
              <a:gd name="connsiteX8931" fmla="*/ 8440738 w 9045577"/>
              <a:gd name="connsiteY8931" fmla="*/ 1081088 h 4510089"/>
              <a:gd name="connsiteX8932" fmla="*/ 8418513 w 9045577"/>
              <a:gd name="connsiteY8932" fmla="*/ 1103313 h 4510089"/>
              <a:gd name="connsiteX8933" fmla="*/ 8396288 w 9045577"/>
              <a:gd name="connsiteY8933" fmla="*/ 1081088 h 4510089"/>
              <a:gd name="connsiteX8934" fmla="*/ 8418513 w 9045577"/>
              <a:gd name="connsiteY8934" fmla="*/ 1058863 h 4510089"/>
              <a:gd name="connsiteX8935" fmla="*/ 8343901 w 9045577"/>
              <a:gd name="connsiteY8935" fmla="*/ 1058863 h 4510089"/>
              <a:gd name="connsiteX8936" fmla="*/ 8366126 w 9045577"/>
              <a:gd name="connsiteY8936" fmla="*/ 1081088 h 4510089"/>
              <a:gd name="connsiteX8937" fmla="*/ 8343901 w 9045577"/>
              <a:gd name="connsiteY8937" fmla="*/ 1103313 h 4510089"/>
              <a:gd name="connsiteX8938" fmla="*/ 8321676 w 9045577"/>
              <a:gd name="connsiteY8938" fmla="*/ 1081088 h 4510089"/>
              <a:gd name="connsiteX8939" fmla="*/ 8343901 w 9045577"/>
              <a:gd name="connsiteY8939" fmla="*/ 1058863 h 4510089"/>
              <a:gd name="connsiteX8940" fmla="*/ 8266114 w 9045577"/>
              <a:gd name="connsiteY8940" fmla="*/ 1058863 h 4510089"/>
              <a:gd name="connsiteX8941" fmla="*/ 8286752 w 9045577"/>
              <a:gd name="connsiteY8941" fmla="*/ 1081088 h 4510089"/>
              <a:gd name="connsiteX8942" fmla="*/ 8266114 w 9045577"/>
              <a:gd name="connsiteY8942" fmla="*/ 1103313 h 4510089"/>
              <a:gd name="connsiteX8943" fmla="*/ 8245476 w 9045577"/>
              <a:gd name="connsiteY8943" fmla="*/ 1081088 h 4510089"/>
              <a:gd name="connsiteX8944" fmla="*/ 8266114 w 9045577"/>
              <a:gd name="connsiteY8944" fmla="*/ 1058863 h 4510089"/>
              <a:gd name="connsiteX8945" fmla="*/ 8191501 w 9045577"/>
              <a:gd name="connsiteY8945" fmla="*/ 1058863 h 4510089"/>
              <a:gd name="connsiteX8946" fmla="*/ 8212139 w 9045577"/>
              <a:gd name="connsiteY8946" fmla="*/ 1081088 h 4510089"/>
              <a:gd name="connsiteX8947" fmla="*/ 8191501 w 9045577"/>
              <a:gd name="connsiteY8947" fmla="*/ 1103313 h 4510089"/>
              <a:gd name="connsiteX8948" fmla="*/ 8170863 w 9045577"/>
              <a:gd name="connsiteY8948" fmla="*/ 1081088 h 4510089"/>
              <a:gd name="connsiteX8949" fmla="*/ 8191501 w 9045577"/>
              <a:gd name="connsiteY8949" fmla="*/ 1058863 h 4510089"/>
              <a:gd name="connsiteX8950" fmla="*/ 8116889 w 9045577"/>
              <a:gd name="connsiteY8950" fmla="*/ 1058863 h 4510089"/>
              <a:gd name="connsiteX8951" fmla="*/ 8137527 w 9045577"/>
              <a:gd name="connsiteY8951" fmla="*/ 1081088 h 4510089"/>
              <a:gd name="connsiteX8952" fmla="*/ 8116889 w 9045577"/>
              <a:gd name="connsiteY8952" fmla="*/ 1103313 h 4510089"/>
              <a:gd name="connsiteX8953" fmla="*/ 8096251 w 9045577"/>
              <a:gd name="connsiteY8953" fmla="*/ 1081088 h 4510089"/>
              <a:gd name="connsiteX8954" fmla="*/ 8116889 w 9045577"/>
              <a:gd name="connsiteY8954" fmla="*/ 1058863 h 4510089"/>
              <a:gd name="connsiteX8955" fmla="*/ 8040689 w 9045577"/>
              <a:gd name="connsiteY8955" fmla="*/ 1058863 h 4510089"/>
              <a:gd name="connsiteX8956" fmla="*/ 8061327 w 9045577"/>
              <a:gd name="connsiteY8956" fmla="*/ 1081088 h 4510089"/>
              <a:gd name="connsiteX8957" fmla="*/ 8040689 w 9045577"/>
              <a:gd name="connsiteY8957" fmla="*/ 1103313 h 4510089"/>
              <a:gd name="connsiteX8958" fmla="*/ 8020051 w 9045577"/>
              <a:gd name="connsiteY8958" fmla="*/ 1081088 h 4510089"/>
              <a:gd name="connsiteX8959" fmla="*/ 8040689 w 9045577"/>
              <a:gd name="connsiteY8959" fmla="*/ 1058863 h 4510089"/>
              <a:gd name="connsiteX8960" fmla="*/ 7964488 w 9045577"/>
              <a:gd name="connsiteY8960" fmla="*/ 1058863 h 4510089"/>
              <a:gd name="connsiteX8961" fmla="*/ 7986713 w 9045577"/>
              <a:gd name="connsiteY8961" fmla="*/ 1081088 h 4510089"/>
              <a:gd name="connsiteX8962" fmla="*/ 7964488 w 9045577"/>
              <a:gd name="connsiteY8962" fmla="*/ 1103313 h 4510089"/>
              <a:gd name="connsiteX8963" fmla="*/ 7942263 w 9045577"/>
              <a:gd name="connsiteY8963" fmla="*/ 1081088 h 4510089"/>
              <a:gd name="connsiteX8964" fmla="*/ 7964488 w 9045577"/>
              <a:gd name="connsiteY8964" fmla="*/ 1058863 h 4510089"/>
              <a:gd name="connsiteX8965" fmla="*/ 7889876 w 9045577"/>
              <a:gd name="connsiteY8965" fmla="*/ 1058863 h 4510089"/>
              <a:gd name="connsiteX8966" fmla="*/ 7912101 w 9045577"/>
              <a:gd name="connsiteY8966" fmla="*/ 1081088 h 4510089"/>
              <a:gd name="connsiteX8967" fmla="*/ 7889876 w 9045577"/>
              <a:gd name="connsiteY8967" fmla="*/ 1103313 h 4510089"/>
              <a:gd name="connsiteX8968" fmla="*/ 7867651 w 9045577"/>
              <a:gd name="connsiteY8968" fmla="*/ 1081088 h 4510089"/>
              <a:gd name="connsiteX8969" fmla="*/ 7889876 w 9045577"/>
              <a:gd name="connsiteY8969" fmla="*/ 1058863 h 4510089"/>
              <a:gd name="connsiteX8970" fmla="*/ 7812089 w 9045577"/>
              <a:gd name="connsiteY8970" fmla="*/ 1058863 h 4510089"/>
              <a:gd name="connsiteX8971" fmla="*/ 7832727 w 9045577"/>
              <a:gd name="connsiteY8971" fmla="*/ 1081088 h 4510089"/>
              <a:gd name="connsiteX8972" fmla="*/ 7812089 w 9045577"/>
              <a:gd name="connsiteY8972" fmla="*/ 1103313 h 4510089"/>
              <a:gd name="connsiteX8973" fmla="*/ 7791451 w 9045577"/>
              <a:gd name="connsiteY8973" fmla="*/ 1081088 h 4510089"/>
              <a:gd name="connsiteX8974" fmla="*/ 7812089 w 9045577"/>
              <a:gd name="connsiteY8974" fmla="*/ 1058863 h 4510089"/>
              <a:gd name="connsiteX8975" fmla="*/ 7737476 w 9045577"/>
              <a:gd name="connsiteY8975" fmla="*/ 1058863 h 4510089"/>
              <a:gd name="connsiteX8976" fmla="*/ 7758114 w 9045577"/>
              <a:gd name="connsiteY8976" fmla="*/ 1081088 h 4510089"/>
              <a:gd name="connsiteX8977" fmla="*/ 7737476 w 9045577"/>
              <a:gd name="connsiteY8977" fmla="*/ 1103313 h 4510089"/>
              <a:gd name="connsiteX8978" fmla="*/ 7716838 w 9045577"/>
              <a:gd name="connsiteY8978" fmla="*/ 1081088 h 4510089"/>
              <a:gd name="connsiteX8979" fmla="*/ 7737476 w 9045577"/>
              <a:gd name="connsiteY8979" fmla="*/ 1058863 h 4510089"/>
              <a:gd name="connsiteX8980" fmla="*/ 7662864 w 9045577"/>
              <a:gd name="connsiteY8980" fmla="*/ 1058863 h 4510089"/>
              <a:gd name="connsiteX8981" fmla="*/ 7683502 w 9045577"/>
              <a:gd name="connsiteY8981" fmla="*/ 1081088 h 4510089"/>
              <a:gd name="connsiteX8982" fmla="*/ 7662864 w 9045577"/>
              <a:gd name="connsiteY8982" fmla="*/ 1103313 h 4510089"/>
              <a:gd name="connsiteX8983" fmla="*/ 7642226 w 9045577"/>
              <a:gd name="connsiteY8983" fmla="*/ 1081088 h 4510089"/>
              <a:gd name="connsiteX8984" fmla="*/ 7662864 w 9045577"/>
              <a:gd name="connsiteY8984" fmla="*/ 1058863 h 4510089"/>
              <a:gd name="connsiteX8985" fmla="*/ 7586664 w 9045577"/>
              <a:gd name="connsiteY8985" fmla="*/ 1058863 h 4510089"/>
              <a:gd name="connsiteX8986" fmla="*/ 7607302 w 9045577"/>
              <a:gd name="connsiteY8986" fmla="*/ 1081088 h 4510089"/>
              <a:gd name="connsiteX8987" fmla="*/ 7586664 w 9045577"/>
              <a:gd name="connsiteY8987" fmla="*/ 1103313 h 4510089"/>
              <a:gd name="connsiteX8988" fmla="*/ 7566026 w 9045577"/>
              <a:gd name="connsiteY8988" fmla="*/ 1081088 h 4510089"/>
              <a:gd name="connsiteX8989" fmla="*/ 7586664 w 9045577"/>
              <a:gd name="connsiteY8989" fmla="*/ 1058863 h 4510089"/>
              <a:gd name="connsiteX8990" fmla="*/ 7510463 w 9045577"/>
              <a:gd name="connsiteY8990" fmla="*/ 1058863 h 4510089"/>
              <a:gd name="connsiteX8991" fmla="*/ 7532688 w 9045577"/>
              <a:gd name="connsiteY8991" fmla="*/ 1081088 h 4510089"/>
              <a:gd name="connsiteX8992" fmla="*/ 7510463 w 9045577"/>
              <a:gd name="connsiteY8992" fmla="*/ 1103313 h 4510089"/>
              <a:gd name="connsiteX8993" fmla="*/ 7488238 w 9045577"/>
              <a:gd name="connsiteY8993" fmla="*/ 1081088 h 4510089"/>
              <a:gd name="connsiteX8994" fmla="*/ 7510463 w 9045577"/>
              <a:gd name="connsiteY8994" fmla="*/ 1058863 h 4510089"/>
              <a:gd name="connsiteX8995" fmla="*/ 7435057 w 9045577"/>
              <a:gd name="connsiteY8995" fmla="*/ 1058863 h 4510089"/>
              <a:gd name="connsiteX8996" fmla="*/ 7458076 w 9045577"/>
              <a:gd name="connsiteY8996" fmla="*/ 1081088 h 4510089"/>
              <a:gd name="connsiteX8997" fmla="*/ 7435057 w 9045577"/>
              <a:gd name="connsiteY8997" fmla="*/ 1103313 h 4510089"/>
              <a:gd name="connsiteX8998" fmla="*/ 7412038 w 9045577"/>
              <a:gd name="connsiteY8998" fmla="*/ 1081088 h 4510089"/>
              <a:gd name="connsiteX8999" fmla="*/ 7435057 w 9045577"/>
              <a:gd name="connsiteY8999" fmla="*/ 1058863 h 4510089"/>
              <a:gd name="connsiteX9000" fmla="*/ 7358064 w 9045577"/>
              <a:gd name="connsiteY9000" fmla="*/ 1058863 h 4510089"/>
              <a:gd name="connsiteX9001" fmla="*/ 7378702 w 9045577"/>
              <a:gd name="connsiteY9001" fmla="*/ 1081088 h 4510089"/>
              <a:gd name="connsiteX9002" fmla="*/ 7358064 w 9045577"/>
              <a:gd name="connsiteY9002" fmla="*/ 1103313 h 4510089"/>
              <a:gd name="connsiteX9003" fmla="*/ 7337426 w 9045577"/>
              <a:gd name="connsiteY9003" fmla="*/ 1081088 h 4510089"/>
              <a:gd name="connsiteX9004" fmla="*/ 7358064 w 9045577"/>
              <a:gd name="connsiteY9004" fmla="*/ 1058863 h 4510089"/>
              <a:gd name="connsiteX9005" fmla="*/ 7283451 w 9045577"/>
              <a:gd name="connsiteY9005" fmla="*/ 1058863 h 4510089"/>
              <a:gd name="connsiteX9006" fmla="*/ 7304089 w 9045577"/>
              <a:gd name="connsiteY9006" fmla="*/ 1081088 h 4510089"/>
              <a:gd name="connsiteX9007" fmla="*/ 7283451 w 9045577"/>
              <a:gd name="connsiteY9007" fmla="*/ 1103313 h 4510089"/>
              <a:gd name="connsiteX9008" fmla="*/ 7262813 w 9045577"/>
              <a:gd name="connsiteY9008" fmla="*/ 1081088 h 4510089"/>
              <a:gd name="connsiteX9009" fmla="*/ 7283451 w 9045577"/>
              <a:gd name="connsiteY9009" fmla="*/ 1058863 h 4510089"/>
              <a:gd name="connsiteX9010" fmla="*/ 7208839 w 9045577"/>
              <a:gd name="connsiteY9010" fmla="*/ 1058863 h 4510089"/>
              <a:gd name="connsiteX9011" fmla="*/ 7229477 w 9045577"/>
              <a:gd name="connsiteY9011" fmla="*/ 1081088 h 4510089"/>
              <a:gd name="connsiteX9012" fmla="*/ 7208839 w 9045577"/>
              <a:gd name="connsiteY9012" fmla="*/ 1103313 h 4510089"/>
              <a:gd name="connsiteX9013" fmla="*/ 7188201 w 9045577"/>
              <a:gd name="connsiteY9013" fmla="*/ 1081088 h 4510089"/>
              <a:gd name="connsiteX9014" fmla="*/ 7208839 w 9045577"/>
              <a:gd name="connsiteY9014" fmla="*/ 1058863 h 4510089"/>
              <a:gd name="connsiteX9015" fmla="*/ 7132639 w 9045577"/>
              <a:gd name="connsiteY9015" fmla="*/ 1058863 h 4510089"/>
              <a:gd name="connsiteX9016" fmla="*/ 7153277 w 9045577"/>
              <a:gd name="connsiteY9016" fmla="*/ 1081088 h 4510089"/>
              <a:gd name="connsiteX9017" fmla="*/ 7132639 w 9045577"/>
              <a:gd name="connsiteY9017" fmla="*/ 1103313 h 4510089"/>
              <a:gd name="connsiteX9018" fmla="*/ 7112001 w 9045577"/>
              <a:gd name="connsiteY9018" fmla="*/ 1081088 h 4510089"/>
              <a:gd name="connsiteX9019" fmla="*/ 7132639 w 9045577"/>
              <a:gd name="connsiteY9019" fmla="*/ 1058863 h 4510089"/>
              <a:gd name="connsiteX9020" fmla="*/ 7056438 w 9045577"/>
              <a:gd name="connsiteY9020" fmla="*/ 1058863 h 4510089"/>
              <a:gd name="connsiteX9021" fmla="*/ 7078663 w 9045577"/>
              <a:gd name="connsiteY9021" fmla="*/ 1081088 h 4510089"/>
              <a:gd name="connsiteX9022" fmla="*/ 7056438 w 9045577"/>
              <a:gd name="connsiteY9022" fmla="*/ 1103313 h 4510089"/>
              <a:gd name="connsiteX9023" fmla="*/ 7034213 w 9045577"/>
              <a:gd name="connsiteY9023" fmla="*/ 1081088 h 4510089"/>
              <a:gd name="connsiteX9024" fmla="*/ 7056438 w 9045577"/>
              <a:gd name="connsiteY9024" fmla="*/ 1058863 h 4510089"/>
              <a:gd name="connsiteX9025" fmla="*/ 6981032 w 9045577"/>
              <a:gd name="connsiteY9025" fmla="*/ 1058863 h 4510089"/>
              <a:gd name="connsiteX9026" fmla="*/ 7004051 w 9045577"/>
              <a:gd name="connsiteY9026" fmla="*/ 1081088 h 4510089"/>
              <a:gd name="connsiteX9027" fmla="*/ 6981032 w 9045577"/>
              <a:gd name="connsiteY9027" fmla="*/ 1103313 h 4510089"/>
              <a:gd name="connsiteX9028" fmla="*/ 6958013 w 9045577"/>
              <a:gd name="connsiteY9028" fmla="*/ 1081088 h 4510089"/>
              <a:gd name="connsiteX9029" fmla="*/ 6981032 w 9045577"/>
              <a:gd name="connsiteY9029" fmla="*/ 1058863 h 4510089"/>
              <a:gd name="connsiteX9030" fmla="*/ 6904039 w 9045577"/>
              <a:gd name="connsiteY9030" fmla="*/ 1058863 h 4510089"/>
              <a:gd name="connsiteX9031" fmla="*/ 6924677 w 9045577"/>
              <a:gd name="connsiteY9031" fmla="*/ 1081088 h 4510089"/>
              <a:gd name="connsiteX9032" fmla="*/ 6904039 w 9045577"/>
              <a:gd name="connsiteY9032" fmla="*/ 1103313 h 4510089"/>
              <a:gd name="connsiteX9033" fmla="*/ 6883401 w 9045577"/>
              <a:gd name="connsiteY9033" fmla="*/ 1081088 h 4510089"/>
              <a:gd name="connsiteX9034" fmla="*/ 6904039 w 9045577"/>
              <a:gd name="connsiteY9034" fmla="*/ 1058863 h 4510089"/>
              <a:gd name="connsiteX9035" fmla="*/ 6829426 w 9045577"/>
              <a:gd name="connsiteY9035" fmla="*/ 1058863 h 4510089"/>
              <a:gd name="connsiteX9036" fmla="*/ 6850064 w 9045577"/>
              <a:gd name="connsiteY9036" fmla="*/ 1081088 h 4510089"/>
              <a:gd name="connsiteX9037" fmla="*/ 6829426 w 9045577"/>
              <a:gd name="connsiteY9037" fmla="*/ 1103313 h 4510089"/>
              <a:gd name="connsiteX9038" fmla="*/ 6808788 w 9045577"/>
              <a:gd name="connsiteY9038" fmla="*/ 1081088 h 4510089"/>
              <a:gd name="connsiteX9039" fmla="*/ 6829426 w 9045577"/>
              <a:gd name="connsiteY9039" fmla="*/ 1058863 h 4510089"/>
              <a:gd name="connsiteX9040" fmla="*/ 6753226 w 9045577"/>
              <a:gd name="connsiteY9040" fmla="*/ 1058863 h 4510089"/>
              <a:gd name="connsiteX9041" fmla="*/ 6773864 w 9045577"/>
              <a:gd name="connsiteY9041" fmla="*/ 1081088 h 4510089"/>
              <a:gd name="connsiteX9042" fmla="*/ 6753226 w 9045577"/>
              <a:gd name="connsiteY9042" fmla="*/ 1103313 h 4510089"/>
              <a:gd name="connsiteX9043" fmla="*/ 6732588 w 9045577"/>
              <a:gd name="connsiteY9043" fmla="*/ 1081088 h 4510089"/>
              <a:gd name="connsiteX9044" fmla="*/ 6753226 w 9045577"/>
              <a:gd name="connsiteY9044" fmla="*/ 1058863 h 4510089"/>
              <a:gd name="connsiteX9045" fmla="*/ 6678613 w 9045577"/>
              <a:gd name="connsiteY9045" fmla="*/ 1058863 h 4510089"/>
              <a:gd name="connsiteX9046" fmla="*/ 6699251 w 9045577"/>
              <a:gd name="connsiteY9046" fmla="*/ 1081088 h 4510089"/>
              <a:gd name="connsiteX9047" fmla="*/ 6678613 w 9045577"/>
              <a:gd name="connsiteY9047" fmla="*/ 1103313 h 4510089"/>
              <a:gd name="connsiteX9048" fmla="*/ 6657975 w 9045577"/>
              <a:gd name="connsiteY9048" fmla="*/ 1081088 h 4510089"/>
              <a:gd name="connsiteX9049" fmla="*/ 6678613 w 9045577"/>
              <a:gd name="connsiteY9049" fmla="*/ 1058863 h 4510089"/>
              <a:gd name="connsiteX9050" fmla="*/ 6602413 w 9045577"/>
              <a:gd name="connsiteY9050" fmla="*/ 1058863 h 4510089"/>
              <a:gd name="connsiteX9051" fmla="*/ 6624638 w 9045577"/>
              <a:gd name="connsiteY9051" fmla="*/ 1081088 h 4510089"/>
              <a:gd name="connsiteX9052" fmla="*/ 6602413 w 9045577"/>
              <a:gd name="connsiteY9052" fmla="*/ 1103313 h 4510089"/>
              <a:gd name="connsiteX9053" fmla="*/ 6580188 w 9045577"/>
              <a:gd name="connsiteY9053" fmla="*/ 1081088 h 4510089"/>
              <a:gd name="connsiteX9054" fmla="*/ 6602413 w 9045577"/>
              <a:gd name="connsiteY9054" fmla="*/ 1058863 h 4510089"/>
              <a:gd name="connsiteX9055" fmla="*/ 6527007 w 9045577"/>
              <a:gd name="connsiteY9055" fmla="*/ 1058863 h 4510089"/>
              <a:gd name="connsiteX9056" fmla="*/ 6550026 w 9045577"/>
              <a:gd name="connsiteY9056" fmla="*/ 1081088 h 4510089"/>
              <a:gd name="connsiteX9057" fmla="*/ 6527007 w 9045577"/>
              <a:gd name="connsiteY9057" fmla="*/ 1103313 h 4510089"/>
              <a:gd name="connsiteX9058" fmla="*/ 6503988 w 9045577"/>
              <a:gd name="connsiteY9058" fmla="*/ 1081088 h 4510089"/>
              <a:gd name="connsiteX9059" fmla="*/ 6527007 w 9045577"/>
              <a:gd name="connsiteY9059" fmla="*/ 1058863 h 4510089"/>
              <a:gd name="connsiteX9060" fmla="*/ 6451600 w 9045577"/>
              <a:gd name="connsiteY9060" fmla="*/ 1058863 h 4510089"/>
              <a:gd name="connsiteX9061" fmla="*/ 6473825 w 9045577"/>
              <a:gd name="connsiteY9061" fmla="*/ 1081088 h 4510089"/>
              <a:gd name="connsiteX9062" fmla="*/ 6451600 w 9045577"/>
              <a:gd name="connsiteY9062" fmla="*/ 1103313 h 4510089"/>
              <a:gd name="connsiteX9063" fmla="*/ 6429375 w 9045577"/>
              <a:gd name="connsiteY9063" fmla="*/ 1081088 h 4510089"/>
              <a:gd name="connsiteX9064" fmla="*/ 6451600 w 9045577"/>
              <a:gd name="connsiteY9064" fmla="*/ 1058863 h 4510089"/>
              <a:gd name="connsiteX9065" fmla="*/ 6375401 w 9045577"/>
              <a:gd name="connsiteY9065" fmla="*/ 1058863 h 4510089"/>
              <a:gd name="connsiteX9066" fmla="*/ 6396039 w 9045577"/>
              <a:gd name="connsiteY9066" fmla="*/ 1081088 h 4510089"/>
              <a:gd name="connsiteX9067" fmla="*/ 6375401 w 9045577"/>
              <a:gd name="connsiteY9067" fmla="*/ 1103313 h 4510089"/>
              <a:gd name="connsiteX9068" fmla="*/ 6354763 w 9045577"/>
              <a:gd name="connsiteY9068" fmla="*/ 1081088 h 4510089"/>
              <a:gd name="connsiteX9069" fmla="*/ 6375401 w 9045577"/>
              <a:gd name="connsiteY9069" fmla="*/ 1058863 h 4510089"/>
              <a:gd name="connsiteX9070" fmla="*/ 6299201 w 9045577"/>
              <a:gd name="connsiteY9070" fmla="*/ 1058863 h 4510089"/>
              <a:gd name="connsiteX9071" fmla="*/ 6319839 w 9045577"/>
              <a:gd name="connsiteY9071" fmla="*/ 1081088 h 4510089"/>
              <a:gd name="connsiteX9072" fmla="*/ 6299201 w 9045577"/>
              <a:gd name="connsiteY9072" fmla="*/ 1103313 h 4510089"/>
              <a:gd name="connsiteX9073" fmla="*/ 6278563 w 9045577"/>
              <a:gd name="connsiteY9073" fmla="*/ 1081088 h 4510089"/>
              <a:gd name="connsiteX9074" fmla="*/ 6299201 w 9045577"/>
              <a:gd name="connsiteY9074" fmla="*/ 1058863 h 4510089"/>
              <a:gd name="connsiteX9075" fmla="*/ 6224588 w 9045577"/>
              <a:gd name="connsiteY9075" fmla="*/ 1058863 h 4510089"/>
              <a:gd name="connsiteX9076" fmla="*/ 6245226 w 9045577"/>
              <a:gd name="connsiteY9076" fmla="*/ 1081088 h 4510089"/>
              <a:gd name="connsiteX9077" fmla="*/ 6224588 w 9045577"/>
              <a:gd name="connsiteY9077" fmla="*/ 1103313 h 4510089"/>
              <a:gd name="connsiteX9078" fmla="*/ 6203950 w 9045577"/>
              <a:gd name="connsiteY9078" fmla="*/ 1081088 h 4510089"/>
              <a:gd name="connsiteX9079" fmla="*/ 6224588 w 9045577"/>
              <a:gd name="connsiteY9079" fmla="*/ 1058863 h 4510089"/>
              <a:gd name="connsiteX9080" fmla="*/ 6149976 w 9045577"/>
              <a:gd name="connsiteY9080" fmla="*/ 1058863 h 4510089"/>
              <a:gd name="connsiteX9081" fmla="*/ 6170614 w 9045577"/>
              <a:gd name="connsiteY9081" fmla="*/ 1081088 h 4510089"/>
              <a:gd name="connsiteX9082" fmla="*/ 6149976 w 9045577"/>
              <a:gd name="connsiteY9082" fmla="*/ 1103313 h 4510089"/>
              <a:gd name="connsiteX9083" fmla="*/ 6129338 w 9045577"/>
              <a:gd name="connsiteY9083" fmla="*/ 1081088 h 4510089"/>
              <a:gd name="connsiteX9084" fmla="*/ 6149976 w 9045577"/>
              <a:gd name="connsiteY9084" fmla="*/ 1058863 h 4510089"/>
              <a:gd name="connsiteX9085" fmla="*/ 6072982 w 9045577"/>
              <a:gd name="connsiteY9085" fmla="*/ 1058863 h 4510089"/>
              <a:gd name="connsiteX9086" fmla="*/ 6096001 w 9045577"/>
              <a:gd name="connsiteY9086" fmla="*/ 1081088 h 4510089"/>
              <a:gd name="connsiteX9087" fmla="*/ 6072982 w 9045577"/>
              <a:gd name="connsiteY9087" fmla="*/ 1103313 h 4510089"/>
              <a:gd name="connsiteX9088" fmla="*/ 6049963 w 9045577"/>
              <a:gd name="connsiteY9088" fmla="*/ 1081088 h 4510089"/>
              <a:gd name="connsiteX9089" fmla="*/ 6072982 w 9045577"/>
              <a:gd name="connsiteY9089" fmla="*/ 1058863 h 4510089"/>
              <a:gd name="connsiteX9090" fmla="*/ 5997575 w 9045577"/>
              <a:gd name="connsiteY9090" fmla="*/ 1058863 h 4510089"/>
              <a:gd name="connsiteX9091" fmla="*/ 6019800 w 9045577"/>
              <a:gd name="connsiteY9091" fmla="*/ 1081088 h 4510089"/>
              <a:gd name="connsiteX9092" fmla="*/ 5997575 w 9045577"/>
              <a:gd name="connsiteY9092" fmla="*/ 1103313 h 4510089"/>
              <a:gd name="connsiteX9093" fmla="*/ 5975350 w 9045577"/>
              <a:gd name="connsiteY9093" fmla="*/ 1081088 h 4510089"/>
              <a:gd name="connsiteX9094" fmla="*/ 5997575 w 9045577"/>
              <a:gd name="connsiteY9094" fmla="*/ 1058863 h 4510089"/>
              <a:gd name="connsiteX9095" fmla="*/ 5921376 w 9045577"/>
              <a:gd name="connsiteY9095" fmla="*/ 1058863 h 4510089"/>
              <a:gd name="connsiteX9096" fmla="*/ 5942014 w 9045577"/>
              <a:gd name="connsiteY9096" fmla="*/ 1081088 h 4510089"/>
              <a:gd name="connsiteX9097" fmla="*/ 5921376 w 9045577"/>
              <a:gd name="connsiteY9097" fmla="*/ 1103313 h 4510089"/>
              <a:gd name="connsiteX9098" fmla="*/ 5900738 w 9045577"/>
              <a:gd name="connsiteY9098" fmla="*/ 1081088 h 4510089"/>
              <a:gd name="connsiteX9099" fmla="*/ 5921376 w 9045577"/>
              <a:gd name="connsiteY9099" fmla="*/ 1058863 h 4510089"/>
              <a:gd name="connsiteX9100" fmla="*/ 5845176 w 9045577"/>
              <a:gd name="connsiteY9100" fmla="*/ 1058863 h 4510089"/>
              <a:gd name="connsiteX9101" fmla="*/ 5865814 w 9045577"/>
              <a:gd name="connsiteY9101" fmla="*/ 1081088 h 4510089"/>
              <a:gd name="connsiteX9102" fmla="*/ 5845176 w 9045577"/>
              <a:gd name="connsiteY9102" fmla="*/ 1103313 h 4510089"/>
              <a:gd name="connsiteX9103" fmla="*/ 5824538 w 9045577"/>
              <a:gd name="connsiteY9103" fmla="*/ 1081088 h 4510089"/>
              <a:gd name="connsiteX9104" fmla="*/ 5845176 w 9045577"/>
              <a:gd name="connsiteY9104" fmla="*/ 1058863 h 4510089"/>
              <a:gd name="connsiteX9105" fmla="*/ 5770563 w 9045577"/>
              <a:gd name="connsiteY9105" fmla="*/ 1058863 h 4510089"/>
              <a:gd name="connsiteX9106" fmla="*/ 5791201 w 9045577"/>
              <a:gd name="connsiteY9106" fmla="*/ 1081088 h 4510089"/>
              <a:gd name="connsiteX9107" fmla="*/ 5770563 w 9045577"/>
              <a:gd name="connsiteY9107" fmla="*/ 1103313 h 4510089"/>
              <a:gd name="connsiteX9108" fmla="*/ 5749925 w 9045577"/>
              <a:gd name="connsiteY9108" fmla="*/ 1081088 h 4510089"/>
              <a:gd name="connsiteX9109" fmla="*/ 5770563 w 9045577"/>
              <a:gd name="connsiteY9109" fmla="*/ 1058863 h 4510089"/>
              <a:gd name="connsiteX9110" fmla="*/ 5695951 w 9045577"/>
              <a:gd name="connsiteY9110" fmla="*/ 1058863 h 4510089"/>
              <a:gd name="connsiteX9111" fmla="*/ 5716589 w 9045577"/>
              <a:gd name="connsiteY9111" fmla="*/ 1081088 h 4510089"/>
              <a:gd name="connsiteX9112" fmla="*/ 5695951 w 9045577"/>
              <a:gd name="connsiteY9112" fmla="*/ 1103313 h 4510089"/>
              <a:gd name="connsiteX9113" fmla="*/ 5675313 w 9045577"/>
              <a:gd name="connsiteY9113" fmla="*/ 1081088 h 4510089"/>
              <a:gd name="connsiteX9114" fmla="*/ 5695951 w 9045577"/>
              <a:gd name="connsiteY9114" fmla="*/ 1058863 h 4510089"/>
              <a:gd name="connsiteX9115" fmla="*/ 5618163 w 9045577"/>
              <a:gd name="connsiteY9115" fmla="*/ 1058863 h 4510089"/>
              <a:gd name="connsiteX9116" fmla="*/ 5640388 w 9045577"/>
              <a:gd name="connsiteY9116" fmla="*/ 1081088 h 4510089"/>
              <a:gd name="connsiteX9117" fmla="*/ 5618163 w 9045577"/>
              <a:gd name="connsiteY9117" fmla="*/ 1103313 h 4510089"/>
              <a:gd name="connsiteX9118" fmla="*/ 5595938 w 9045577"/>
              <a:gd name="connsiteY9118" fmla="*/ 1081088 h 4510089"/>
              <a:gd name="connsiteX9119" fmla="*/ 5618163 w 9045577"/>
              <a:gd name="connsiteY9119" fmla="*/ 1058863 h 4510089"/>
              <a:gd name="connsiteX9120" fmla="*/ 5543550 w 9045577"/>
              <a:gd name="connsiteY9120" fmla="*/ 1058863 h 4510089"/>
              <a:gd name="connsiteX9121" fmla="*/ 5565775 w 9045577"/>
              <a:gd name="connsiteY9121" fmla="*/ 1081088 h 4510089"/>
              <a:gd name="connsiteX9122" fmla="*/ 5543550 w 9045577"/>
              <a:gd name="connsiteY9122" fmla="*/ 1103313 h 4510089"/>
              <a:gd name="connsiteX9123" fmla="*/ 5521325 w 9045577"/>
              <a:gd name="connsiteY9123" fmla="*/ 1081088 h 4510089"/>
              <a:gd name="connsiteX9124" fmla="*/ 5543550 w 9045577"/>
              <a:gd name="connsiteY9124" fmla="*/ 1058863 h 4510089"/>
              <a:gd name="connsiteX9125" fmla="*/ 5465763 w 9045577"/>
              <a:gd name="connsiteY9125" fmla="*/ 1058863 h 4510089"/>
              <a:gd name="connsiteX9126" fmla="*/ 5486401 w 9045577"/>
              <a:gd name="connsiteY9126" fmla="*/ 1081088 h 4510089"/>
              <a:gd name="connsiteX9127" fmla="*/ 5465763 w 9045577"/>
              <a:gd name="connsiteY9127" fmla="*/ 1103313 h 4510089"/>
              <a:gd name="connsiteX9128" fmla="*/ 5445125 w 9045577"/>
              <a:gd name="connsiteY9128" fmla="*/ 1081088 h 4510089"/>
              <a:gd name="connsiteX9129" fmla="*/ 5465763 w 9045577"/>
              <a:gd name="connsiteY9129" fmla="*/ 1058863 h 4510089"/>
              <a:gd name="connsiteX9130" fmla="*/ 5391151 w 9045577"/>
              <a:gd name="connsiteY9130" fmla="*/ 1058863 h 4510089"/>
              <a:gd name="connsiteX9131" fmla="*/ 5411789 w 9045577"/>
              <a:gd name="connsiteY9131" fmla="*/ 1081088 h 4510089"/>
              <a:gd name="connsiteX9132" fmla="*/ 5391151 w 9045577"/>
              <a:gd name="connsiteY9132" fmla="*/ 1103313 h 4510089"/>
              <a:gd name="connsiteX9133" fmla="*/ 5370513 w 9045577"/>
              <a:gd name="connsiteY9133" fmla="*/ 1081088 h 4510089"/>
              <a:gd name="connsiteX9134" fmla="*/ 5391151 w 9045577"/>
              <a:gd name="connsiteY9134" fmla="*/ 1058863 h 4510089"/>
              <a:gd name="connsiteX9135" fmla="*/ 5316538 w 9045577"/>
              <a:gd name="connsiteY9135" fmla="*/ 1058863 h 4510089"/>
              <a:gd name="connsiteX9136" fmla="*/ 5337176 w 9045577"/>
              <a:gd name="connsiteY9136" fmla="*/ 1081088 h 4510089"/>
              <a:gd name="connsiteX9137" fmla="*/ 5316538 w 9045577"/>
              <a:gd name="connsiteY9137" fmla="*/ 1103313 h 4510089"/>
              <a:gd name="connsiteX9138" fmla="*/ 5295900 w 9045577"/>
              <a:gd name="connsiteY9138" fmla="*/ 1081088 h 4510089"/>
              <a:gd name="connsiteX9139" fmla="*/ 5316538 w 9045577"/>
              <a:gd name="connsiteY9139" fmla="*/ 1058863 h 4510089"/>
              <a:gd name="connsiteX9140" fmla="*/ 5241926 w 9045577"/>
              <a:gd name="connsiteY9140" fmla="*/ 1058863 h 4510089"/>
              <a:gd name="connsiteX9141" fmla="*/ 5262564 w 9045577"/>
              <a:gd name="connsiteY9141" fmla="*/ 1081088 h 4510089"/>
              <a:gd name="connsiteX9142" fmla="*/ 5241926 w 9045577"/>
              <a:gd name="connsiteY9142" fmla="*/ 1103313 h 4510089"/>
              <a:gd name="connsiteX9143" fmla="*/ 5221288 w 9045577"/>
              <a:gd name="connsiteY9143" fmla="*/ 1081088 h 4510089"/>
              <a:gd name="connsiteX9144" fmla="*/ 5241926 w 9045577"/>
              <a:gd name="connsiteY9144" fmla="*/ 1058863 h 4510089"/>
              <a:gd name="connsiteX9145" fmla="*/ 5164138 w 9045577"/>
              <a:gd name="connsiteY9145" fmla="*/ 1058863 h 4510089"/>
              <a:gd name="connsiteX9146" fmla="*/ 5186363 w 9045577"/>
              <a:gd name="connsiteY9146" fmla="*/ 1081088 h 4510089"/>
              <a:gd name="connsiteX9147" fmla="*/ 5164138 w 9045577"/>
              <a:gd name="connsiteY9147" fmla="*/ 1103313 h 4510089"/>
              <a:gd name="connsiteX9148" fmla="*/ 5141913 w 9045577"/>
              <a:gd name="connsiteY9148" fmla="*/ 1081088 h 4510089"/>
              <a:gd name="connsiteX9149" fmla="*/ 5164138 w 9045577"/>
              <a:gd name="connsiteY9149" fmla="*/ 1058863 h 4510089"/>
              <a:gd name="connsiteX9150" fmla="*/ 5089525 w 9045577"/>
              <a:gd name="connsiteY9150" fmla="*/ 1058863 h 4510089"/>
              <a:gd name="connsiteX9151" fmla="*/ 5111750 w 9045577"/>
              <a:gd name="connsiteY9151" fmla="*/ 1081088 h 4510089"/>
              <a:gd name="connsiteX9152" fmla="*/ 5089525 w 9045577"/>
              <a:gd name="connsiteY9152" fmla="*/ 1103313 h 4510089"/>
              <a:gd name="connsiteX9153" fmla="*/ 5067300 w 9045577"/>
              <a:gd name="connsiteY9153" fmla="*/ 1081088 h 4510089"/>
              <a:gd name="connsiteX9154" fmla="*/ 5089525 w 9045577"/>
              <a:gd name="connsiteY9154" fmla="*/ 1058863 h 4510089"/>
              <a:gd name="connsiteX9155" fmla="*/ 5014119 w 9045577"/>
              <a:gd name="connsiteY9155" fmla="*/ 1058863 h 4510089"/>
              <a:gd name="connsiteX9156" fmla="*/ 5037138 w 9045577"/>
              <a:gd name="connsiteY9156" fmla="*/ 1081088 h 4510089"/>
              <a:gd name="connsiteX9157" fmla="*/ 5014119 w 9045577"/>
              <a:gd name="connsiteY9157" fmla="*/ 1103313 h 4510089"/>
              <a:gd name="connsiteX9158" fmla="*/ 4991100 w 9045577"/>
              <a:gd name="connsiteY9158" fmla="*/ 1081088 h 4510089"/>
              <a:gd name="connsiteX9159" fmla="*/ 5014119 w 9045577"/>
              <a:gd name="connsiteY9159" fmla="*/ 1058863 h 4510089"/>
              <a:gd name="connsiteX9160" fmla="*/ 4937126 w 9045577"/>
              <a:gd name="connsiteY9160" fmla="*/ 1058863 h 4510089"/>
              <a:gd name="connsiteX9161" fmla="*/ 4957764 w 9045577"/>
              <a:gd name="connsiteY9161" fmla="*/ 1081088 h 4510089"/>
              <a:gd name="connsiteX9162" fmla="*/ 4937126 w 9045577"/>
              <a:gd name="connsiteY9162" fmla="*/ 1103313 h 4510089"/>
              <a:gd name="connsiteX9163" fmla="*/ 4916488 w 9045577"/>
              <a:gd name="connsiteY9163" fmla="*/ 1081088 h 4510089"/>
              <a:gd name="connsiteX9164" fmla="*/ 4937126 w 9045577"/>
              <a:gd name="connsiteY9164" fmla="*/ 1058863 h 4510089"/>
              <a:gd name="connsiteX9165" fmla="*/ 4862513 w 9045577"/>
              <a:gd name="connsiteY9165" fmla="*/ 1058863 h 4510089"/>
              <a:gd name="connsiteX9166" fmla="*/ 4883151 w 9045577"/>
              <a:gd name="connsiteY9166" fmla="*/ 1081088 h 4510089"/>
              <a:gd name="connsiteX9167" fmla="*/ 4862513 w 9045577"/>
              <a:gd name="connsiteY9167" fmla="*/ 1103313 h 4510089"/>
              <a:gd name="connsiteX9168" fmla="*/ 4841875 w 9045577"/>
              <a:gd name="connsiteY9168" fmla="*/ 1081088 h 4510089"/>
              <a:gd name="connsiteX9169" fmla="*/ 4862513 w 9045577"/>
              <a:gd name="connsiteY9169" fmla="*/ 1058863 h 4510089"/>
              <a:gd name="connsiteX9170" fmla="*/ 4786313 w 9045577"/>
              <a:gd name="connsiteY9170" fmla="*/ 1058863 h 4510089"/>
              <a:gd name="connsiteX9171" fmla="*/ 4806951 w 9045577"/>
              <a:gd name="connsiteY9171" fmla="*/ 1081088 h 4510089"/>
              <a:gd name="connsiteX9172" fmla="*/ 4786313 w 9045577"/>
              <a:gd name="connsiteY9172" fmla="*/ 1103313 h 4510089"/>
              <a:gd name="connsiteX9173" fmla="*/ 4765675 w 9045577"/>
              <a:gd name="connsiteY9173" fmla="*/ 1081088 h 4510089"/>
              <a:gd name="connsiteX9174" fmla="*/ 4786313 w 9045577"/>
              <a:gd name="connsiteY9174" fmla="*/ 1058863 h 4510089"/>
              <a:gd name="connsiteX9175" fmla="*/ 4635500 w 9045577"/>
              <a:gd name="connsiteY9175" fmla="*/ 1058863 h 4510089"/>
              <a:gd name="connsiteX9176" fmla="*/ 4657725 w 9045577"/>
              <a:gd name="connsiteY9176" fmla="*/ 1081088 h 4510089"/>
              <a:gd name="connsiteX9177" fmla="*/ 4635500 w 9045577"/>
              <a:gd name="connsiteY9177" fmla="*/ 1103313 h 4510089"/>
              <a:gd name="connsiteX9178" fmla="*/ 4613275 w 9045577"/>
              <a:gd name="connsiteY9178" fmla="*/ 1081088 h 4510089"/>
              <a:gd name="connsiteX9179" fmla="*/ 4635500 w 9045577"/>
              <a:gd name="connsiteY9179" fmla="*/ 1058863 h 4510089"/>
              <a:gd name="connsiteX9180" fmla="*/ 4560094 w 9045577"/>
              <a:gd name="connsiteY9180" fmla="*/ 1058863 h 4510089"/>
              <a:gd name="connsiteX9181" fmla="*/ 4583113 w 9045577"/>
              <a:gd name="connsiteY9181" fmla="*/ 1081088 h 4510089"/>
              <a:gd name="connsiteX9182" fmla="*/ 4560094 w 9045577"/>
              <a:gd name="connsiteY9182" fmla="*/ 1103313 h 4510089"/>
              <a:gd name="connsiteX9183" fmla="*/ 4537075 w 9045577"/>
              <a:gd name="connsiteY9183" fmla="*/ 1081088 h 4510089"/>
              <a:gd name="connsiteX9184" fmla="*/ 4560094 w 9045577"/>
              <a:gd name="connsiteY9184" fmla="*/ 1058863 h 4510089"/>
              <a:gd name="connsiteX9185" fmla="*/ 4483101 w 9045577"/>
              <a:gd name="connsiteY9185" fmla="*/ 1058863 h 4510089"/>
              <a:gd name="connsiteX9186" fmla="*/ 4503739 w 9045577"/>
              <a:gd name="connsiteY9186" fmla="*/ 1081088 h 4510089"/>
              <a:gd name="connsiteX9187" fmla="*/ 4483101 w 9045577"/>
              <a:gd name="connsiteY9187" fmla="*/ 1103313 h 4510089"/>
              <a:gd name="connsiteX9188" fmla="*/ 4462463 w 9045577"/>
              <a:gd name="connsiteY9188" fmla="*/ 1081088 h 4510089"/>
              <a:gd name="connsiteX9189" fmla="*/ 4483101 w 9045577"/>
              <a:gd name="connsiteY9189" fmla="*/ 1058863 h 4510089"/>
              <a:gd name="connsiteX9190" fmla="*/ 4408488 w 9045577"/>
              <a:gd name="connsiteY9190" fmla="*/ 1058863 h 4510089"/>
              <a:gd name="connsiteX9191" fmla="*/ 4429126 w 9045577"/>
              <a:gd name="connsiteY9191" fmla="*/ 1081088 h 4510089"/>
              <a:gd name="connsiteX9192" fmla="*/ 4408488 w 9045577"/>
              <a:gd name="connsiteY9192" fmla="*/ 1103313 h 4510089"/>
              <a:gd name="connsiteX9193" fmla="*/ 4387850 w 9045577"/>
              <a:gd name="connsiteY9193" fmla="*/ 1081088 h 4510089"/>
              <a:gd name="connsiteX9194" fmla="*/ 4408488 w 9045577"/>
              <a:gd name="connsiteY9194" fmla="*/ 1058863 h 4510089"/>
              <a:gd name="connsiteX9195" fmla="*/ 4029076 w 9045577"/>
              <a:gd name="connsiteY9195" fmla="*/ 1058863 h 4510089"/>
              <a:gd name="connsiteX9196" fmla="*/ 4049714 w 9045577"/>
              <a:gd name="connsiteY9196" fmla="*/ 1081088 h 4510089"/>
              <a:gd name="connsiteX9197" fmla="*/ 4029076 w 9045577"/>
              <a:gd name="connsiteY9197" fmla="*/ 1103313 h 4510089"/>
              <a:gd name="connsiteX9198" fmla="*/ 4008438 w 9045577"/>
              <a:gd name="connsiteY9198" fmla="*/ 1081088 h 4510089"/>
              <a:gd name="connsiteX9199" fmla="*/ 4029076 w 9045577"/>
              <a:gd name="connsiteY9199" fmla="*/ 1058863 h 4510089"/>
              <a:gd name="connsiteX9200" fmla="*/ 3197225 w 9045577"/>
              <a:gd name="connsiteY9200" fmla="*/ 1058863 h 4510089"/>
              <a:gd name="connsiteX9201" fmla="*/ 3219450 w 9045577"/>
              <a:gd name="connsiteY9201" fmla="*/ 1081088 h 4510089"/>
              <a:gd name="connsiteX9202" fmla="*/ 3197225 w 9045577"/>
              <a:gd name="connsiteY9202" fmla="*/ 1103313 h 4510089"/>
              <a:gd name="connsiteX9203" fmla="*/ 3175000 w 9045577"/>
              <a:gd name="connsiteY9203" fmla="*/ 1081088 h 4510089"/>
              <a:gd name="connsiteX9204" fmla="*/ 3197225 w 9045577"/>
              <a:gd name="connsiteY9204" fmla="*/ 1058863 h 4510089"/>
              <a:gd name="connsiteX9205" fmla="*/ 3122612 w 9045577"/>
              <a:gd name="connsiteY9205" fmla="*/ 1058863 h 4510089"/>
              <a:gd name="connsiteX9206" fmla="*/ 3144837 w 9045577"/>
              <a:gd name="connsiteY9206" fmla="*/ 1081088 h 4510089"/>
              <a:gd name="connsiteX9207" fmla="*/ 3122612 w 9045577"/>
              <a:gd name="connsiteY9207" fmla="*/ 1103313 h 4510089"/>
              <a:gd name="connsiteX9208" fmla="*/ 3100387 w 9045577"/>
              <a:gd name="connsiteY9208" fmla="*/ 1081088 h 4510089"/>
              <a:gd name="connsiteX9209" fmla="*/ 3122612 w 9045577"/>
              <a:gd name="connsiteY9209" fmla="*/ 1058863 h 4510089"/>
              <a:gd name="connsiteX9210" fmla="*/ 3044826 w 9045577"/>
              <a:gd name="connsiteY9210" fmla="*/ 1058863 h 4510089"/>
              <a:gd name="connsiteX9211" fmla="*/ 3065464 w 9045577"/>
              <a:gd name="connsiteY9211" fmla="*/ 1081088 h 4510089"/>
              <a:gd name="connsiteX9212" fmla="*/ 3044826 w 9045577"/>
              <a:gd name="connsiteY9212" fmla="*/ 1103313 h 4510089"/>
              <a:gd name="connsiteX9213" fmla="*/ 3024188 w 9045577"/>
              <a:gd name="connsiteY9213" fmla="*/ 1081088 h 4510089"/>
              <a:gd name="connsiteX9214" fmla="*/ 3044826 w 9045577"/>
              <a:gd name="connsiteY9214" fmla="*/ 1058863 h 4510089"/>
              <a:gd name="connsiteX9215" fmla="*/ 2970213 w 9045577"/>
              <a:gd name="connsiteY9215" fmla="*/ 1058863 h 4510089"/>
              <a:gd name="connsiteX9216" fmla="*/ 2990851 w 9045577"/>
              <a:gd name="connsiteY9216" fmla="*/ 1081088 h 4510089"/>
              <a:gd name="connsiteX9217" fmla="*/ 2970213 w 9045577"/>
              <a:gd name="connsiteY9217" fmla="*/ 1103313 h 4510089"/>
              <a:gd name="connsiteX9218" fmla="*/ 2949575 w 9045577"/>
              <a:gd name="connsiteY9218" fmla="*/ 1081088 h 4510089"/>
              <a:gd name="connsiteX9219" fmla="*/ 2970213 w 9045577"/>
              <a:gd name="connsiteY9219" fmla="*/ 1058863 h 4510089"/>
              <a:gd name="connsiteX9220" fmla="*/ 2590811 w 9045577"/>
              <a:gd name="connsiteY9220" fmla="*/ 1058863 h 4510089"/>
              <a:gd name="connsiteX9221" fmla="*/ 2611447 w 9045577"/>
              <a:gd name="connsiteY9221" fmla="*/ 1081088 h 4510089"/>
              <a:gd name="connsiteX9222" fmla="*/ 2590811 w 9045577"/>
              <a:gd name="connsiteY9222" fmla="*/ 1103313 h 4510089"/>
              <a:gd name="connsiteX9223" fmla="*/ 2570175 w 9045577"/>
              <a:gd name="connsiteY9223" fmla="*/ 1081088 h 4510089"/>
              <a:gd name="connsiteX9224" fmla="*/ 2590811 w 9045577"/>
              <a:gd name="connsiteY9224" fmla="*/ 1058863 h 4510089"/>
              <a:gd name="connsiteX9225" fmla="*/ 2516197 w 9045577"/>
              <a:gd name="connsiteY9225" fmla="*/ 1058863 h 4510089"/>
              <a:gd name="connsiteX9226" fmla="*/ 2536831 w 9045577"/>
              <a:gd name="connsiteY9226" fmla="*/ 1081088 h 4510089"/>
              <a:gd name="connsiteX9227" fmla="*/ 2516197 w 9045577"/>
              <a:gd name="connsiteY9227" fmla="*/ 1103313 h 4510089"/>
              <a:gd name="connsiteX9228" fmla="*/ 2495563 w 9045577"/>
              <a:gd name="connsiteY9228" fmla="*/ 1081088 h 4510089"/>
              <a:gd name="connsiteX9229" fmla="*/ 2516197 w 9045577"/>
              <a:gd name="connsiteY9229" fmla="*/ 1058863 h 4510089"/>
              <a:gd name="connsiteX9230" fmla="*/ 2365389 w 9045577"/>
              <a:gd name="connsiteY9230" fmla="*/ 1058863 h 4510089"/>
              <a:gd name="connsiteX9231" fmla="*/ 2386023 w 9045577"/>
              <a:gd name="connsiteY9231" fmla="*/ 1081088 h 4510089"/>
              <a:gd name="connsiteX9232" fmla="*/ 2365389 w 9045577"/>
              <a:gd name="connsiteY9232" fmla="*/ 1103313 h 4510089"/>
              <a:gd name="connsiteX9233" fmla="*/ 2344750 w 9045577"/>
              <a:gd name="connsiteY9233" fmla="*/ 1081088 h 4510089"/>
              <a:gd name="connsiteX9234" fmla="*/ 2365389 w 9045577"/>
              <a:gd name="connsiteY9234" fmla="*/ 1058863 h 4510089"/>
              <a:gd name="connsiteX9235" fmla="*/ 2289185 w 9045577"/>
              <a:gd name="connsiteY9235" fmla="*/ 1058863 h 4510089"/>
              <a:gd name="connsiteX9236" fmla="*/ 2311409 w 9045577"/>
              <a:gd name="connsiteY9236" fmla="*/ 1081088 h 4510089"/>
              <a:gd name="connsiteX9237" fmla="*/ 2289185 w 9045577"/>
              <a:gd name="connsiteY9237" fmla="*/ 1103313 h 4510089"/>
              <a:gd name="connsiteX9238" fmla="*/ 2266964 w 9045577"/>
              <a:gd name="connsiteY9238" fmla="*/ 1081088 h 4510089"/>
              <a:gd name="connsiteX9239" fmla="*/ 2289185 w 9045577"/>
              <a:gd name="connsiteY9239" fmla="*/ 1058863 h 4510089"/>
              <a:gd name="connsiteX9240" fmla="*/ 2136787 w 9045577"/>
              <a:gd name="connsiteY9240" fmla="*/ 1058863 h 4510089"/>
              <a:gd name="connsiteX9241" fmla="*/ 2157422 w 9045577"/>
              <a:gd name="connsiteY9241" fmla="*/ 1081088 h 4510089"/>
              <a:gd name="connsiteX9242" fmla="*/ 2136787 w 9045577"/>
              <a:gd name="connsiteY9242" fmla="*/ 1103313 h 4510089"/>
              <a:gd name="connsiteX9243" fmla="*/ 2116149 w 9045577"/>
              <a:gd name="connsiteY9243" fmla="*/ 1081088 h 4510089"/>
              <a:gd name="connsiteX9244" fmla="*/ 2136787 w 9045577"/>
              <a:gd name="connsiteY9244" fmla="*/ 1058863 h 4510089"/>
              <a:gd name="connsiteX9245" fmla="*/ 1911358 w 9045577"/>
              <a:gd name="connsiteY9245" fmla="*/ 1058863 h 4510089"/>
              <a:gd name="connsiteX9246" fmla="*/ 1932002 w 9045577"/>
              <a:gd name="connsiteY9246" fmla="*/ 1081088 h 4510089"/>
              <a:gd name="connsiteX9247" fmla="*/ 1911358 w 9045577"/>
              <a:gd name="connsiteY9247" fmla="*/ 1103313 h 4510089"/>
              <a:gd name="connsiteX9248" fmla="*/ 1890719 w 9045577"/>
              <a:gd name="connsiteY9248" fmla="*/ 1081088 h 4510089"/>
              <a:gd name="connsiteX9249" fmla="*/ 1911358 w 9045577"/>
              <a:gd name="connsiteY9249" fmla="*/ 1058863 h 4510089"/>
              <a:gd name="connsiteX9250" fmla="*/ 1835164 w 9045577"/>
              <a:gd name="connsiteY9250" fmla="*/ 1058863 h 4510089"/>
              <a:gd name="connsiteX9251" fmla="*/ 1857388 w 9045577"/>
              <a:gd name="connsiteY9251" fmla="*/ 1081088 h 4510089"/>
              <a:gd name="connsiteX9252" fmla="*/ 1835164 w 9045577"/>
              <a:gd name="connsiteY9252" fmla="*/ 1103313 h 4510089"/>
              <a:gd name="connsiteX9253" fmla="*/ 1812931 w 9045577"/>
              <a:gd name="connsiteY9253" fmla="*/ 1081088 h 4510089"/>
              <a:gd name="connsiteX9254" fmla="*/ 1835164 w 9045577"/>
              <a:gd name="connsiteY9254" fmla="*/ 1058863 h 4510089"/>
              <a:gd name="connsiteX9255" fmla="*/ 1759753 w 9045577"/>
              <a:gd name="connsiteY9255" fmla="*/ 1058863 h 4510089"/>
              <a:gd name="connsiteX9256" fmla="*/ 1782770 w 9045577"/>
              <a:gd name="connsiteY9256" fmla="*/ 1081088 h 4510089"/>
              <a:gd name="connsiteX9257" fmla="*/ 1759753 w 9045577"/>
              <a:gd name="connsiteY9257" fmla="*/ 1103313 h 4510089"/>
              <a:gd name="connsiteX9258" fmla="*/ 1736733 w 9045577"/>
              <a:gd name="connsiteY9258" fmla="*/ 1081088 h 4510089"/>
              <a:gd name="connsiteX9259" fmla="*/ 1759753 w 9045577"/>
              <a:gd name="connsiteY9259" fmla="*/ 1058863 h 4510089"/>
              <a:gd name="connsiteX9260" fmla="*/ 1682762 w 9045577"/>
              <a:gd name="connsiteY9260" fmla="*/ 1058863 h 4510089"/>
              <a:gd name="connsiteX9261" fmla="*/ 1703399 w 9045577"/>
              <a:gd name="connsiteY9261" fmla="*/ 1081088 h 4510089"/>
              <a:gd name="connsiteX9262" fmla="*/ 1682762 w 9045577"/>
              <a:gd name="connsiteY9262" fmla="*/ 1103313 h 4510089"/>
              <a:gd name="connsiteX9263" fmla="*/ 1662121 w 9045577"/>
              <a:gd name="connsiteY9263" fmla="*/ 1081088 h 4510089"/>
              <a:gd name="connsiteX9264" fmla="*/ 1682762 w 9045577"/>
              <a:gd name="connsiteY9264" fmla="*/ 1058863 h 4510089"/>
              <a:gd name="connsiteX9265" fmla="*/ 1608149 w 9045577"/>
              <a:gd name="connsiteY9265" fmla="*/ 1058863 h 4510089"/>
              <a:gd name="connsiteX9266" fmla="*/ 1628786 w 9045577"/>
              <a:gd name="connsiteY9266" fmla="*/ 1081088 h 4510089"/>
              <a:gd name="connsiteX9267" fmla="*/ 1608149 w 9045577"/>
              <a:gd name="connsiteY9267" fmla="*/ 1103313 h 4510089"/>
              <a:gd name="connsiteX9268" fmla="*/ 1587507 w 9045577"/>
              <a:gd name="connsiteY9268" fmla="*/ 1081088 h 4510089"/>
              <a:gd name="connsiteX9269" fmla="*/ 1608149 w 9045577"/>
              <a:gd name="connsiteY9269" fmla="*/ 1058863 h 4510089"/>
              <a:gd name="connsiteX9270" fmla="*/ 1531950 w 9045577"/>
              <a:gd name="connsiteY9270" fmla="*/ 1058863 h 4510089"/>
              <a:gd name="connsiteX9271" fmla="*/ 1552581 w 9045577"/>
              <a:gd name="connsiteY9271" fmla="*/ 1081088 h 4510089"/>
              <a:gd name="connsiteX9272" fmla="*/ 1531950 w 9045577"/>
              <a:gd name="connsiteY9272" fmla="*/ 1103313 h 4510089"/>
              <a:gd name="connsiteX9273" fmla="*/ 1511308 w 9045577"/>
              <a:gd name="connsiteY9273" fmla="*/ 1081088 h 4510089"/>
              <a:gd name="connsiteX9274" fmla="*/ 1531950 w 9045577"/>
              <a:gd name="connsiteY9274" fmla="*/ 1058863 h 4510089"/>
              <a:gd name="connsiteX9275" fmla="*/ 1457338 w 9045577"/>
              <a:gd name="connsiteY9275" fmla="*/ 1058863 h 4510089"/>
              <a:gd name="connsiteX9276" fmla="*/ 1477974 w 9045577"/>
              <a:gd name="connsiteY9276" fmla="*/ 1081088 h 4510089"/>
              <a:gd name="connsiteX9277" fmla="*/ 1457338 w 9045577"/>
              <a:gd name="connsiteY9277" fmla="*/ 1103313 h 4510089"/>
              <a:gd name="connsiteX9278" fmla="*/ 1436696 w 9045577"/>
              <a:gd name="connsiteY9278" fmla="*/ 1081088 h 4510089"/>
              <a:gd name="connsiteX9279" fmla="*/ 1457338 w 9045577"/>
              <a:gd name="connsiteY9279" fmla="*/ 1058863 h 4510089"/>
              <a:gd name="connsiteX9280" fmla="*/ 1381135 w 9045577"/>
              <a:gd name="connsiteY9280" fmla="*/ 1058863 h 4510089"/>
              <a:gd name="connsiteX9281" fmla="*/ 1403361 w 9045577"/>
              <a:gd name="connsiteY9281" fmla="*/ 1081088 h 4510089"/>
              <a:gd name="connsiteX9282" fmla="*/ 1381135 w 9045577"/>
              <a:gd name="connsiteY9282" fmla="*/ 1103313 h 4510089"/>
              <a:gd name="connsiteX9283" fmla="*/ 1358908 w 9045577"/>
              <a:gd name="connsiteY9283" fmla="*/ 1081088 h 4510089"/>
              <a:gd name="connsiteX9284" fmla="*/ 1381135 w 9045577"/>
              <a:gd name="connsiteY9284" fmla="*/ 1058863 h 4510089"/>
              <a:gd name="connsiteX9285" fmla="*/ 1305726 w 9045577"/>
              <a:gd name="connsiteY9285" fmla="*/ 1058863 h 4510089"/>
              <a:gd name="connsiteX9286" fmla="*/ 1328746 w 9045577"/>
              <a:gd name="connsiteY9286" fmla="*/ 1081088 h 4510089"/>
              <a:gd name="connsiteX9287" fmla="*/ 1305726 w 9045577"/>
              <a:gd name="connsiteY9287" fmla="*/ 1103313 h 4510089"/>
              <a:gd name="connsiteX9288" fmla="*/ 1282712 w 9045577"/>
              <a:gd name="connsiteY9288" fmla="*/ 1081088 h 4510089"/>
              <a:gd name="connsiteX9289" fmla="*/ 1305726 w 9045577"/>
              <a:gd name="connsiteY9289" fmla="*/ 1058863 h 4510089"/>
              <a:gd name="connsiteX9290" fmla="*/ 1230323 w 9045577"/>
              <a:gd name="connsiteY9290" fmla="*/ 1058863 h 4510089"/>
              <a:gd name="connsiteX9291" fmla="*/ 1252545 w 9045577"/>
              <a:gd name="connsiteY9291" fmla="*/ 1081088 h 4510089"/>
              <a:gd name="connsiteX9292" fmla="*/ 1230323 w 9045577"/>
              <a:gd name="connsiteY9292" fmla="*/ 1103313 h 4510089"/>
              <a:gd name="connsiteX9293" fmla="*/ 1208093 w 9045577"/>
              <a:gd name="connsiteY9293" fmla="*/ 1081088 h 4510089"/>
              <a:gd name="connsiteX9294" fmla="*/ 1230323 w 9045577"/>
              <a:gd name="connsiteY9294" fmla="*/ 1058863 h 4510089"/>
              <a:gd name="connsiteX9295" fmla="*/ 1154120 w 9045577"/>
              <a:gd name="connsiteY9295" fmla="*/ 1058863 h 4510089"/>
              <a:gd name="connsiteX9296" fmla="*/ 1174757 w 9045577"/>
              <a:gd name="connsiteY9296" fmla="*/ 1081088 h 4510089"/>
              <a:gd name="connsiteX9297" fmla="*/ 1154120 w 9045577"/>
              <a:gd name="connsiteY9297" fmla="*/ 1103313 h 4510089"/>
              <a:gd name="connsiteX9298" fmla="*/ 1133482 w 9045577"/>
              <a:gd name="connsiteY9298" fmla="*/ 1081088 h 4510089"/>
              <a:gd name="connsiteX9299" fmla="*/ 1154120 w 9045577"/>
              <a:gd name="connsiteY9299" fmla="*/ 1058863 h 4510089"/>
              <a:gd name="connsiteX9300" fmla="*/ 1077922 w 9045577"/>
              <a:gd name="connsiteY9300" fmla="*/ 1058863 h 4510089"/>
              <a:gd name="connsiteX9301" fmla="*/ 1098562 w 9045577"/>
              <a:gd name="connsiteY9301" fmla="*/ 1081088 h 4510089"/>
              <a:gd name="connsiteX9302" fmla="*/ 1077922 w 9045577"/>
              <a:gd name="connsiteY9302" fmla="*/ 1103313 h 4510089"/>
              <a:gd name="connsiteX9303" fmla="*/ 1057285 w 9045577"/>
              <a:gd name="connsiteY9303" fmla="*/ 1081088 h 4510089"/>
              <a:gd name="connsiteX9304" fmla="*/ 1077922 w 9045577"/>
              <a:gd name="connsiteY9304" fmla="*/ 1058863 h 4510089"/>
              <a:gd name="connsiteX9305" fmla="*/ 1003306 w 9045577"/>
              <a:gd name="connsiteY9305" fmla="*/ 1058863 h 4510089"/>
              <a:gd name="connsiteX9306" fmla="*/ 1023946 w 9045577"/>
              <a:gd name="connsiteY9306" fmla="*/ 1081088 h 4510089"/>
              <a:gd name="connsiteX9307" fmla="*/ 1003306 w 9045577"/>
              <a:gd name="connsiteY9307" fmla="*/ 1103313 h 4510089"/>
              <a:gd name="connsiteX9308" fmla="*/ 982669 w 9045577"/>
              <a:gd name="connsiteY9308" fmla="*/ 1081088 h 4510089"/>
              <a:gd name="connsiteX9309" fmla="*/ 1003306 w 9045577"/>
              <a:gd name="connsiteY9309" fmla="*/ 1058863 h 4510089"/>
              <a:gd name="connsiteX9310" fmla="*/ 928698 w 9045577"/>
              <a:gd name="connsiteY9310" fmla="*/ 1058863 h 4510089"/>
              <a:gd name="connsiteX9311" fmla="*/ 949330 w 9045577"/>
              <a:gd name="connsiteY9311" fmla="*/ 1081088 h 4510089"/>
              <a:gd name="connsiteX9312" fmla="*/ 928698 w 9045577"/>
              <a:gd name="connsiteY9312" fmla="*/ 1103313 h 4510089"/>
              <a:gd name="connsiteX9313" fmla="*/ 908055 w 9045577"/>
              <a:gd name="connsiteY9313" fmla="*/ 1081088 h 4510089"/>
              <a:gd name="connsiteX9314" fmla="*/ 928698 w 9045577"/>
              <a:gd name="connsiteY9314" fmla="*/ 1058863 h 4510089"/>
              <a:gd name="connsiteX9315" fmla="*/ 851702 w 9045577"/>
              <a:gd name="connsiteY9315" fmla="*/ 1058863 h 4510089"/>
              <a:gd name="connsiteX9316" fmla="*/ 874716 w 9045577"/>
              <a:gd name="connsiteY9316" fmla="*/ 1081088 h 4510089"/>
              <a:gd name="connsiteX9317" fmla="*/ 851702 w 9045577"/>
              <a:gd name="connsiteY9317" fmla="*/ 1103313 h 4510089"/>
              <a:gd name="connsiteX9318" fmla="*/ 828684 w 9045577"/>
              <a:gd name="connsiteY9318" fmla="*/ 1081088 h 4510089"/>
              <a:gd name="connsiteX9319" fmla="*/ 851702 w 9045577"/>
              <a:gd name="connsiteY9319" fmla="*/ 1058863 h 4510089"/>
              <a:gd name="connsiteX9320" fmla="*/ 776292 w 9045577"/>
              <a:gd name="connsiteY9320" fmla="*/ 1058863 h 4510089"/>
              <a:gd name="connsiteX9321" fmla="*/ 798515 w 9045577"/>
              <a:gd name="connsiteY9321" fmla="*/ 1081088 h 4510089"/>
              <a:gd name="connsiteX9322" fmla="*/ 776292 w 9045577"/>
              <a:gd name="connsiteY9322" fmla="*/ 1103313 h 4510089"/>
              <a:gd name="connsiteX9323" fmla="*/ 754070 w 9045577"/>
              <a:gd name="connsiteY9323" fmla="*/ 1081088 h 4510089"/>
              <a:gd name="connsiteX9324" fmla="*/ 776292 w 9045577"/>
              <a:gd name="connsiteY9324" fmla="*/ 1058863 h 4510089"/>
              <a:gd name="connsiteX9325" fmla="*/ 700090 w 9045577"/>
              <a:gd name="connsiteY9325" fmla="*/ 1058863 h 4510089"/>
              <a:gd name="connsiteX9326" fmla="*/ 720731 w 9045577"/>
              <a:gd name="connsiteY9326" fmla="*/ 1081088 h 4510089"/>
              <a:gd name="connsiteX9327" fmla="*/ 700090 w 9045577"/>
              <a:gd name="connsiteY9327" fmla="*/ 1103313 h 4510089"/>
              <a:gd name="connsiteX9328" fmla="*/ 679454 w 9045577"/>
              <a:gd name="connsiteY9328" fmla="*/ 1081088 h 4510089"/>
              <a:gd name="connsiteX9329" fmla="*/ 700090 w 9045577"/>
              <a:gd name="connsiteY9329" fmla="*/ 1058863 h 4510089"/>
              <a:gd name="connsiteX9330" fmla="*/ 623894 w 9045577"/>
              <a:gd name="connsiteY9330" fmla="*/ 1058863 h 4510089"/>
              <a:gd name="connsiteX9331" fmla="*/ 644531 w 9045577"/>
              <a:gd name="connsiteY9331" fmla="*/ 1081088 h 4510089"/>
              <a:gd name="connsiteX9332" fmla="*/ 623894 w 9045577"/>
              <a:gd name="connsiteY9332" fmla="*/ 1103313 h 4510089"/>
              <a:gd name="connsiteX9333" fmla="*/ 603253 w 9045577"/>
              <a:gd name="connsiteY9333" fmla="*/ 1081088 h 4510089"/>
              <a:gd name="connsiteX9334" fmla="*/ 623894 w 9045577"/>
              <a:gd name="connsiteY9334" fmla="*/ 1058863 h 4510089"/>
              <a:gd name="connsiteX9335" fmla="*/ 549282 w 9045577"/>
              <a:gd name="connsiteY9335" fmla="*/ 1058863 h 4510089"/>
              <a:gd name="connsiteX9336" fmla="*/ 569916 w 9045577"/>
              <a:gd name="connsiteY9336" fmla="*/ 1081088 h 4510089"/>
              <a:gd name="connsiteX9337" fmla="*/ 549282 w 9045577"/>
              <a:gd name="connsiteY9337" fmla="*/ 1103313 h 4510089"/>
              <a:gd name="connsiteX9338" fmla="*/ 528641 w 9045577"/>
              <a:gd name="connsiteY9338" fmla="*/ 1081088 h 4510089"/>
              <a:gd name="connsiteX9339" fmla="*/ 549282 w 9045577"/>
              <a:gd name="connsiteY9339" fmla="*/ 1058863 h 4510089"/>
              <a:gd name="connsiteX9340" fmla="*/ 474669 w 9045577"/>
              <a:gd name="connsiteY9340" fmla="*/ 1058863 h 4510089"/>
              <a:gd name="connsiteX9341" fmla="*/ 495307 w 9045577"/>
              <a:gd name="connsiteY9341" fmla="*/ 1081088 h 4510089"/>
              <a:gd name="connsiteX9342" fmla="*/ 474669 w 9045577"/>
              <a:gd name="connsiteY9342" fmla="*/ 1103313 h 4510089"/>
              <a:gd name="connsiteX9343" fmla="*/ 454031 w 9045577"/>
              <a:gd name="connsiteY9343" fmla="*/ 1081088 h 4510089"/>
              <a:gd name="connsiteX9344" fmla="*/ 474669 w 9045577"/>
              <a:gd name="connsiteY9344" fmla="*/ 1058863 h 4510089"/>
              <a:gd name="connsiteX9345" fmla="*/ 396881 w 9045577"/>
              <a:gd name="connsiteY9345" fmla="*/ 1058863 h 4510089"/>
              <a:gd name="connsiteX9346" fmla="*/ 419105 w 9045577"/>
              <a:gd name="connsiteY9346" fmla="*/ 1081088 h 4510089"/>
              <a:gd name="connsiteX9347" fmla="*/ 396881 w 9045577"/>
              <a:gd name="connsiteY9347" fmla="*/ 1103313 h 4510089"/>
              <a:gd name="connsiteX9348" fmla="*/ 374655 w 9045577"/>
              <a:gd name="connsiteY9348" fmla="*/ 1081088 h 4510089"/>
              <a:gd name="connsiteX9349" fmla="*/ 396881 w 9045577"/>
              <a:gd name="connsiteY9349" fmla="*/ 1058863 h 4510089"/>
              <a:gd name="connsiteX9350" fmla="*/ 322266 w 9045577"/>
              <a:gd name="connsiteY9350" fmla="*/ 1058863 h 4510089"/>
              <a:gd name="connsiteX9351" fmla="*/ 344491 w 9045577"/>
              <a:gd name="connsiteY9351" fmla="*/ 1081088 h 4510089"/>
              <a:gd name="connsiteX9352" fmla="*/ 322266 w 9045577"/>
              <a:gd name="connsiteY9352" fmla="*/ 1103313 h 4510089"/>
              <a:gd name="connsiteX9353" fmla="*/ 300041 w 9045577"/>
              <a:gd name="connsiteY9353" fmla="*/ 1081088 h 4510089"/>
              <a:gd name="connsiteX9354" fmla="*/ 322266 w 9045577"/>
              <a:gd name="connsiteY9354" fmla="*/ 1058863 h 4510089"/>
              <a:gd name="connsiteX9355" fmla="*/ 244478 w 9045577"/>
              <a:gd name="connsiteY9355" fmla="*/ 1058863 h 4510089"/>
              <a:gd name="connsiteX9356" fmla="*/ 265116 w 9045577"/>
              <a:gd name="connsiteY9356" fmla="*/ 1081088 h 4510089"/>
              <a:gd name="connsiteX9357" fmla="*/ 244478 w 9045577"/>
              <a:gd name="connsiteY9357" fmla="*/ 1103313 h 4510089"/>
              <a:gd name="connsiteX9358" fmla="*/ 223840 w 9045577"/>
              <a:gd name="connsiteY9358" fmla="*/ 1081088 h 4510089"/>
              <a:gd name="connsiteX9359" fmla="*/ 244478 w 9045577"/>
              <a:gd name="connsiteY9359" fmla="*/ 1058863 h 4510089"/>
              <a:gd name="connsiteX9360" fmla="*/ 169865 w 9045577"/>
              <a:gd name="connsiteY9360" fmla="*/ 1058863 h 4510089"/>
              <a:gd name="connsiteX9361" fmla="*/ 190503 w 9045577"/>
              <a:gd name="connsiteY9361" fmla="*/ 1081088 h 4510089"/>
              <a:gd name="connsiteX9362" fmla="*/ 169865 w 9045577"/>
              <a:gd name="connsiteY9362" fmla="*/ 1103313 h 4510089"/>
              <a:gd name="connsiteX9363" fmla="*/ 149227 w 9045577"/>
              <a:gd name="connsiteY9363" fmla="*/ 1081088 h 4510089"/>
              <a:gd name="connsiteX9364" fmla="*/ 169865 w 9045577"/>
              <a:gd name="connsiteY9364" fmla="*/ 1058863 h 4510089"/>
              <a:gd name="connsiteX9365" fmla="*/ 95251 w 9045577"/>
              <a:gd name="connsiteY9365" fmla="*/ 1058863 h 4510089"/>
              <a:gd name="connsiteX9366" fmla="*/ 115889 w 9045577"/>
              <a:gd name="connsiteY9366" fmla="*/ 1081088 h 4510089"/>
              <a:gd name="connsiteX9367" fmla="*/ 95251 w 9045577"/>
              <a:gd name="connsiteY9367" fmla="*/ 1103313 h 4510089"/>
              <a:gd name="connsiteX9368" fmla="*/ 74613 w 9045577"/>
              <a:gd name="connsiteY9368" fmla="*/ 1081088 h 4510089"/>
              <a:gd name="connsiteX9369" fmla="*/ 95251 w 9045577"/>
              <a:gd name="connsiteY9369" fmla="*/ 1058863 h 4510089"/>
              <a:gd name="connsiteX9370" fmla="*/ 7662864 w 9045577"/>
              <a:gd name="connsiteY9370" fmla="*/ 984251 h 4510089"/>
              <a:gd name="connsiteX9371" fmla="*/ 7683502 w 9045577"/>
              <a:gd name="connsiteY9371" fmla="*/ 1004889 h 4510089"/>
              <a:gd name="connsiteX9372" fmla="*/ 7662864 w 9045577"/>
              <a:gd name="connsiteY9372" fmla="*/ 1025527 h 4510089"/>
              <a:gd name="connsiteX9373" fmla="*/ 7642226 w 9045577"/>
              <a:gd name="connsiteY9373" fmla="*/ 1004889 h 4510089"/>
              <a:gd name="connsiteX9374" fmla="*/ 7662864 w 9045577"/>
              <a:gd name="connsiteY9374" fmla="*/ 984251 h 4510089"/>
              <a:gd name="connsiteX9375" fmla="*/ 7586664 w 9045577"/>
              <a:gd name="connsiteY9375" fmla="*/ 984251 h 4510089"/>
              <a:gd name="connsiteX9376" fmla="*/ 7607302 w 9045577"/>
              <a:gd name="connsiteY9376" fmla="*/ 1004889 h 4510089"/>
              <a:gd name="connsiteX9377" fmla="*/ 7586664 w 9045577"/>
              <a:gd name="connsiteY9377" fmla="*/ 1025527 h 4510089"/>
              <a:gd name="connsiteX9378" fmla="*/ 7566026 w 9045577"/>
              <a:gd name="connsiteY9378" fmla="*/ 1004889 h 4510089"/>
              <a:gd name="connsiteX9379" fmla="*/ 7586664 w 9045577"/>
              <a:gd name="connsiteY9379" fmla="*/ 984251 h 4510089"/>
              <a:gd name="connsiteX9380" fmla="*/ 7510463 w 9045577"/>
              <a:gd name="connsiteY9380" fmla="*/ 984251 h 4510089"/>
              <a:gd name="connsiteX9381" fmla="*/ 7532688 w 9045577"/>
              <a:gd name="connsiteY9381" fmla="*/ 1004889 h 4510089"/>
              <a:gd name="connsiteX9382" fmla="*/ 7510463 w 9045577"/>
              <a:gd name="connsiteY9382" fmla="*/ 1025527 h 4510089"/>
              <a:gd name="connsiteX9383" fmla="*/ 7488238 w 9045577"/>
              <a:gd name="connsiteY9383" fmla="*/ 1004889 h 4510089"/>
              <a:gd name="connsiteX9384" fmla="*/ 7510463 w 9045577"/>
              <a:gd name="connsiteY9384" fmla="*/ 984251 h 4510089"/>
              <a:gd name="connsiteX9385" fmla="*/ 7435057 w 9045577"/>
              <a:gd name="connsiteY9385" fmla="*/ 984251 h 4510089"/>
              <a:gd name="connsiteX9386" fmla="*/ 7458076 w 9045577"/>
              <a:gd name="connsiteY9386" fmla="*/ 1004889 h 4510089"/>
              <a:gd name="connsiteX9387" fmla="*/ 7435057 w 9045577"/>
              <a:gd name="connsiteY9387" fmla="*/ 1025527 h 4510089"/>
              <a:gd name="connsiteX9388" fmla="*/ 7412038 w 9045577"/>
              <a:gd name="connsiteY9388" fmla="*/ 1004889 h 4510089"/>
              <a:gd name="connsiteX9389" fmla="*/ 7435057 w 9045577"/>
              <a:gd name="connsiteY9389" fmla="*/ 984251 h 4510089"/>
              <a:gd name="connsiteX9390" fmla="*/ 7358064 w 9045577"/>
              <a:gd name="connsiteY9390" fmla="*/ 984251 h 4510089"/>
              <a:gd name="connsiteX9391" fmla="*/ 7378702 w 9045577"/>
              <a:gd name="connsiteY9391" fmla="*/ 1004889 h 4510089"/>
              <a:gd name="connsiteX9392" fmla="*/ 7358064 w 9045577"/>
              <a:gd name="connsiteY9392" fmla="*/ 1025527 h 4510089"/>
              <a:gd name="connsiteX9393" fmla="*/ 7337426 w 9045577"/>
              <a:gd name="connsiteY9393" fmla="*/ 1004889 h 4510089"/>
              <a:gd name="connsiteX9394" fmla="*/ 7358064 w 9045577"/>
              <a:gd name="connsiteY9394" fmla="*/ 984251 h 4510089"/>
              <a:gd name="connsiteX9395" fmla="*/ 7283451 w 9045577"/>
              <a:gd name="connsiteY9395" fmla="*/ 984251 h 4510089"/>
              <a:gd name="connsiteX9396" fmla="*/ 7304089 w 9045577"/>
              <a:gd name="connsiteY9396" fmla="*/ 1004889 h 4510089"/>
              <a:gd name="connsiteX9397" fmla="*/ 7283451 w 9045577"/>
              <a:gd name="connsiteY9397" fmla="*/ 1025527 h 4510089"/>
              <a:gd name="connsiteX9398" fmla="*/ 7262813 w 9045577"/>
              <a:gd name="connsiteY9398" fmla="*/ 1004889 h 4510089"/>
              <a:gd name="connsiteX9399" fmla="*/ 7283451 w 9045577"/>
              <a:gd name="connsiteY9399" fmla="*/ 984251 h 4510089"/>
              <a:gd name="connsiteX9400" fmla="*/ 6753226 w 9045577"/>
              <a:gd name="connsiteY9400" fmla="*/ 984251 h 4510089"/>
              <a:gd name="connsiteX9401" fmla="*/ 6773864 w 9045577"/>
              <a:gd name="connsiteY9401" fmla="*/ 1004889 h 4510089"/>
              <a:gd name="connsiteX9402" fmla="*/ 6753226 w 9045577"/>
              <a:gd name="connsiteY9402" fmla="*/ 1025527 h 4510089"/>
              <a:gd name="connsiteX9403" fmla="*/ 6732588 w 9045577"/>
              <a:gd name="connsiteY9403" fmla="*/ 1004889 h 4510089"/>
              <a:gd name="connsiteX9404" fmla="*/ 6753226 w 9045577"/>
              <a:gd name="connsiteY9404" fmla="*/ 984251 h 4510089"/>
              <a:gd name="connsiteX9405" fmla="*/ 6678613 w 9045577"/>
              <a:gd name="connsiteY9405" fmla="*/ 984251 h 4510089"/>
              <a:gd name="connsiteX9406" fmla="*/ 6699251 w 9045577"/>
              <a:gd name="connsiteY9406" fmla="*/ 1004889 h 4510089"/>
              <a:gd name="connsiteX9407" fmla="*/ 6678613 w 9045577"/>
              <a:gd name="connsiteY9407" fmla="*/ 1025527 h 4510089"/>
              <a:gd name="connsiteX9408" fmla="*/ 6657975 w 9045577"/>
              <a:gd name="connsiteY9408" fmla="*/ 1004889 h 4510089"/>
              <a:gd name="connsiteX9409" fmla="*/ 6678613 w 9045577"/>
              <a:gd name="connsiteY9409" fmla="*/ 984251 h 4510089"/>
              <a:gd name="connsiteX9410" fmla="*/ 6602413 w 9045577"/>
              <a:gd name="connsiteY9410" fmla="*/ 984251 h 4510089"/>
              <a:gd name="connsiteX9411" fmla="*/ 6624638 w 9045577"/>
              <a:gd name="connsiteY9411" fmla="*/ 1004889 h 4510089"/>
              <a:gd name="connsiteX9412" fmla="*/ 6602413 w 9045577"/>
              <a:gd name="connsiteY9412" fmla="*/ 1025527 h 4510089"/>
              <a:gd name="connsiteX9413" fmla="*/ 6580188 w 9045577"/>
              <a:gd name="connsiteY9413" fmla="*/ 1004889 h 4510089"/>
              <a:gd name="connsiteX9414" fmla="*/ 6602413 w 9045577"/>
              <a:gd name="connsiteY9414" fmla="*/ 984251 h 4510089"/>
              <a:gd name="connsiteX9415" fmla="*/ 6527007 w 9045577"/>
              <a:gd name="connsiteY9415" fmla="*/ 984251 h 4510089"/>
              <a:gd name="connsiteX9416" fmla="*/ 6550026 w 9045577"/>
              <a:gd name="connsiteY9416" fmla="*/ 1004889 h 4510089"/>
              <a:gd name="connsiteX9417" fmla="*/ 6527007 w 9045577"/>
              <a:gd name="connsiteY9417" fmla="*/ 1025527 h 4510089"/>
              <a:gd name="connsiteX9418" fmla="*/ 6503988 w 9045577"/>
              <a:gd name="connsiteY9418" fmla="*/ 1004889 h 4510089"/>
              <a:gd name="connsiteX9419" fmla="*/ 6527007 w 9045577"/>
              <a:gd name="connsiteY9419" fmla="*/ 984251 h 4510089"/>
              <a:gd name="connsiteX9420" fmla="*/ 6451600 w 9045577"/>
              <a:gd name="connsiteY9420" fmla="*/ 984251 h 4510089"/>
              <a:gd name="connsiteX9421" fmla="*/ 6473825 w 9045577"/>
              <a:gd name="connsiteY9421" fmla="*/ 1004889 h 4510089"/>
              <a:gd name="connsiteX9422" fmla="*/ 6451600 w 9045577"/>
              <a:gd name="connsiteY9422" fmla="*/ 1025527 h 4510089"/>
              <a:gd name="connsiteX9423" fmla="*/ 6429375 w 9045577"/>
              <a:gd name="connsiteY9423" fmla="*/ 1004889 h 4510089"/>
              <a:gd name="connsiteX9424" fmla="*/ 6451600 w 9045577"/>
              <a:gd name="connsiteY9424" fmla="*/ 984251 h 4510089"/>
              <a:gd name="connsiteX9425" fmla="*/ 6375401 w 9045577"/>
              <a:gd name="connsiteY9425" fmla="*/ 984251 h 4510089"/>
              <a:gd name="connsiteX9426" fmla="*/ 6396039 w 9045577"/>
              <a:gd name="connsiteY9426" fmla="*/ 1004889 h 4510089"/>
              <a:gd name="connsiteX9427" fmla="*/ 6375401 w 9045577"/>
              <a:gd name="connsiteY9427" fmla="*/ 1025527 h 4510089"/>
              <a:gd name="connsiteX9428" fmla="*/ 6354763 w 9045577"/>
              <a:gd name="connsiteY9428" fmla="*/ 1004889 h 4510089"/>
              <a:gd name="connsiteX9429" fmla="*/ 6375401 w 9045577"/>
              <a:gd name="connsiteY9429" fmla="*/ 984251 h 4510089"/>
              <a:gd name="connsiteX9430" fmla="*/ 6299201 w 9045577"/>
              <a:gd name="connsiteY9430" fmla="*/ 984251 h 4510089"/>
              <a:gd name="connsiteX9431" fmla="*/ 6319839 w 9045577"/>
              <a:gd name="connsiteY9431" fmla="*/ 1004889 h 4510089"/>
              <a:gd name="connsiteX9432" fmla="*/ 6299201 w 9045577"/>
              <a:gd name="connsiteY9432" fmla="*/ 1025527 h 4510089"/>
              <a:gd name="connsiteX9433" fmla="*/ 6278563 w 9045577"/>
              <a:gd name="connsiteY9433" fmla="*/ 1004889 h 4510089"/>
              <a:gd name="connsiteX9434" fmla="*/ 6299201 w 9045577"/>
              <a:gd name="connsiteY9434" fmla="*/ 984251 h 4510089"/>
              <a:gd name="connsiteX9435" fmla="*/ 6224588 w 9045577"/>
              <a:gd name="connsiteY9435" fmla="*/ 984251 h 4510089"/>
              <a:gd name="connsiteX9436" fmla="*/ 6245226 w 9045577"/>
              <a:gd name="connsiteY9436" fmla="*/ 1004889 h 4510089"/>
              <a:gd name="connsiteX9437" fmla="*/ 6224588 w 9045577"/>
              <a:gd name="connsiteY9437" fmla="*/ 1025527 h 4510089"/>
              <a:gd name="connsiteX9438" fmla="*/ 6203950 w 9045577"/>
              <a:gd name="connsiteY9438" fmla="*/ 1004889 h 4510089"/>
              <a:gd name="connsiteX9439" fmla="*/ 6224588 w 9045577"/>
              <a:gd name="connsiteY9439" fmla="*/ 984251 h 4510089"/>
              <a:gd name="connsiteX9440" fmla="*/ 6149976 w 9045577"/>
              <a:gd name="connsiteY9440" fmla="*/ 984251 h 4510089"/>
              <a:gd name="connsiteX9441" fmla="*/ 6170614 w 9045577"/>
              <a:gd name="connsiteY9441" fmla="*/ 1004889 h 4510089"/>
              <a:gd name="connsiteX9442" fmla="*/ 6149976 w 9045577"/>
              <a:gd name="connsiteY9442" fmla="*/ 1025527 h 4510089"/>
              <a:gd name="connsiteX9443" fmla="*/ 6129338 w 9045577"/>
              <a:gd name="connsiteY9443" fmla="*/ 1004889 h 4510089"/>
              <a:gd name="connsiteX9444" fmla="*/ 6149976 w 9045577"/>
              <a:gd name="connsiteY9444" fmla="*/ 984251 h 4510089"/>
              <a:gd name="connsiteX9445" fmla="*/ 6072982 w 9045577"/>
              <a:gd name="connsiteY9445" fmla="*/ 984251 h 4510089"/>
              <a:gd name="connsiteX9446" fmla="*/ 6096001 w 9045577"/>
              <a:gd name="connsiteY9446" fmla="*/ 1004889 h 4510089"/>
              <a:gd name="connsiteX9447" fmla="*/ 6072982 w 9045577"/>
              <a:gd name="connsiteY9447" fmla="*/ 1025527 h 4510089"/>
              <a:gd name="connsiteX9448" fmla="*/ 6049963 w 9045577"/>
              <a:gd name="connsiteY9448" fmla="*/ 1004889 h 4510089"/>
              <a:gd name="connsiteX9449" fmla="*/ 6072982 w 9045577"/>
              <a:gd name="connsiteY9449" fmla="*/ 984251 h 4510089"/>
              <a:gd name="connsiteX9450" fmla="*/ 5997575 w 9045577"/>
              <a:gd name="connsiteY9450" fmla="*/ 984251 h 4510089"/>
              <a:gd name="connsiteX9451" fmla="*/ 6019800 w 9045577"/>
              <a:gd name="connsiteY9451" fmla="*/ 1004889 h 4510089"/>
              <a:gd name="connsiteX9452" fmla="*/ 5997575 w 9045577"/>
              <a:gd name="connsiteY9452" fmla="*/ 1025527 h 4510089"/>
              <a:gd name="connsiteX9453" fmla="*/ 5975350 w 9045577"/>
              <a:gd name="connsiteY9453" fmla="*/ 1004889 h 4510089"/>
              <a:gd name="connsiteX9454" fmla="*/ 5997575 w 9045577"/>
              <a:gd name="connsiteY9454" fmla="*/ 984251 h 4510089"/>
              <a:gd name="connsiteX9455" fmla="*/ 5921376 w 9045577"/>
              <a:gd name="connsiteY9455" fmla="*/ 984251 h 4510089"/>
              <a:gd name="connsiteX9456" fmla="*/ 5942014 w 9045577"/>
              <a:gd name="connsiteY9456" fmla="*/ 1004889 h 4510089"/>
              <a:gd name="connsiteX9457" fmla="*/ 5921376 w 9045577"/>
              <a:gd name="connsiteY9457" fmla="*/ 1025527 h 4510089"/>
              <a:gd name="connsiteX9458" fmla="*/ 5900738 w 9045577"/>
              <a:gd name="connsiteY9458" fmla="*/ 1004889 h 4510089"/>
              <a:gd name="connsiteX9459" fmla="*/ 5921376 w 9045577"/>
              <a:gd name="connsiteY9459" fmla="*/ 984251 h 4510089"/>
              <a:gd name="connsiteX9460" fmla="*/ 5845176 w 9045577"/>
              <a:gd name="connsiteY9460" fmla="*/ 984251 h 4510089"/>
              <a:gd name="connsiteX9461" fmla="*/ 5865814 w 9045577"/>
              <a:gd name="connsiteY9461" fmla="*/ 1004889 h 4510089"/>
              <a:gd name="connsiteX9462" fmla="*/ 5845176 w 9045577"/>
              <a:gd name="connsiteY9462" fmla="*/ 1025527 h 4510089"/>
              <a:gd name="connsiteX9463" fmla="*/ 5824538 w 9045577"/>
              <a:gd name="connsiteY9463" fmla="*/ 1004889 h 4510089"/>
              <a:gd name="connsiteX9464" fmla="*/ 5845176 w 9045577"/>
              <a:gd name="connsiteY9464" fmla="*/ 984251 h 4510089"/>
              <a:gd name="connsiteX9465" fmla="*/ 5770563 w 9045577"/>
              <a:gd name="connsiteY9465" fmla="*/ 984251 h 4510089"/>
              <a:gd name="connsiteX9466" fmla="*/ 5791201 w 9045577"/>
              <a:gd name="connsiteY9466" fmla="*/ 1004889 h 4510089"/>
              <a:gd name="connsiteX9467" fmla="*/ 5770563 w 9045577"/>
              <a:gd name="connsiteY9467" fmla="*/ 1025527 h 4510089"/>
              <a:gd name="connsiteX9468" fmla="*/ 5749925 w 9045577"/>
              <a:gd name="connsiteY9468" fmla="*/ 1004889 h 4510089"/>
              <a:gd name="connsiteX9469" fmla="*/ 5770563 w 9045577"/>
              <a:gd name="connsiteY9469" fmla="*/ 984251 h 4510089"/>
              <a:gd name="connsiteX9470" fmla="*/ 5695951 w 9045577"/>
              <a:gd name="connsiteY9470" fmla="*/ 984251 h 4510089"/>
              <a:gd name="connsiteX9471" fmla="*/ 5716589 w 9045577"/>
              <a:gd name="connsiteY9471" fmla="*/ 1004889 h 4510089"/>
              <a:gd name="connsiteX9472" fmla="*/ 5695951 w 9045577"/>
              <a:gd name="connsiteY9472" fmla="*/ 1025527 h 4510089"/>
              <a:gd name="connsiteX9473" fmla="*/ 5675313 w 9045577"/>
              <a:gd name="connsiteY9473" fmla="*/ 1004889 h 4510089"/>
              <a:gd name="connsiteX9474" fmla="*/ 5695951 w 9045577"/>
              <a:gd name="connsiteY9474" fmla="*/ 984251 h 4510089"/>
              <a:gd name="connsiteX9475" fmla="*/ 3044826 w 9045577"/>
              <a:gd name="connsiteY9475" fmla="*/ 984251 h 4510089"/>
              <a:gd name="connsiteX9476" fmla="*/ 3065464 w 9045577"/>
              <a:gd name="connsiteY9476" fmla="*/ 1004889 h 4510089"/>
              <a:gd name="connsiteX9477" fmla="*/ 3044826 w 9045577"/>
              <a:gd name="connsiteY9477" fmla="*/ 1025527 h 4510089"/>
              <a:gd name="connsiteX9478" fmla="*/ 3024188 w 9045577"/>
              <a:gd name="connsiteY9478" fmla="*/ 1004889 h 4510089"/>
              <a:gd name="connsiteX9479" fmla="*/ 3044826 w 9045577"/>
              <a:gd name="connsiteY9479" fmla="*/ 984251 h 4510089"/>
              <a:gd name="connsiteX9480" fmla="*/ 2970213 w 9045577"/>
              <a:gd name="connsiteY9480" fmla="*/ 984251 h 4510089"/>
              <a:gd name="connsiteX9481" fmla="*/ 2990851 w 9045577"/>
              <a:gd name="connsiteY9481" fmla="*/ 1004889 h 4510089"/>
              <a:gd name="connsiteX9482" fmla="*/ 2970213 w 9045577"/>
              <a:gd name="connsiteY9482" fmla="*/ 1025527 h 4510089"/>
              <a:gd name="connsiteX9483" fmla="*/ 2949575 w 9045577"/>
              <a:gd name="connsiteY9483" fmla="*/ 1004889 h 4510089"/>
              <a:gd name="connsiteX9484" fmla="*/ 2970213 w 9045577"/>
              <a:gd name="connsiteY9484" fmla="*/ 984251 h 4510089"/>
              <a:gd name="connsiteX9485" fmla="*/ 2590811 w 9045577"/>
              <a:gd name="connsiteY9485" fmla="*/ 984251 h 4510089"/>
              <a:gd name="connsiteX9486" fmla="*/ 2611447 w 9045577"/>
              <a:gd name="connsiteY9486" fmla="*/ 1004889 h 4510089"/>
              <a:gd name="connsiteX9487" fmla="*/ 2590811 w 9045577"/>
              <a:gd name="connsiteY9487" fmla="*/ 1025527 h 4510089"/>
              <a:gd name="connsiteX9488" fmla="*/ 2570175 w 9045577"/>
              <a:gd name="connsiteY9488" fmla="*/ 1004889 h 4510089"/>
              <a:gd name="connsiteX9489" fmla="*/ 2590811 w 9045577"/>
              <a:gd name="connsiteY9489" fmla="*/ 984251 h 4510089"/>
              <a:gd name="connsiteX9490" fmla="*/ 2516197 w 9045577"/>
              <a:gd name="connsiteY9490" fmla="*/ 984251 h 4510089"/>
              <a:gd name="connsiteX9491" fmla="*/ 2536831 w 9045577"/>
              <a:gd name="connsiteY9491" fmla="*/ 1004889 h 4510089"/>
              <a:gd name="connsiteX9492" fmla="*/ 2516197 w 9045577"/>
              <a:gd name="connsiteY9492" fmla="*/ 1025527 h 4510089"/>
              <a:gd name="connsiteX9493" fmla="*/ 2495563 w 9045577"/>
              <a:gd name="connsiteY9493" fmla="*/ 1004889 h 4510089"/>
              <a:gd name="connsiteX9494" fmla="*/ 2516197 w 9045577"/>
              <a:gd name="connsiteY9494" fmla="*/ 984251 h 4510089"/>
              <a:gd name="connsiteX9495" fmla="*/ 2441587 w 9045577"/>
              <a:gd name="connsiteY9495" fmla="*/ 984251 h 4510089"/>
              <a:gd name="connsiteX9496" fmla="*/ 2462228 w 9045577"/>
              <a:gd name="connsiteY9496" fmla="*/ 1004889 h 4510089"/>
              <a:gd name="connsiteX9497" fmla="*/ 2441587 w 9045577"/>
              <a:gd name="connsiteY9497" fmla="*/ 1025527 h 4510089"/>
              <a:gd name="connsiteX9498" fmla="*/ 2420946 w 9045577"/>
              <a:gd name="connsiteY9498" fmla="*/ 1004889 h 4510089"/>
              <a:gd name="connsiteX9499" fmla="*/ 2441587 w 9045577"/>
              <a:gd name="connsiteY9499" fmla="*/ 984251 h 4510089"/>
              <a:gd name="connsiteX9500" fmla="*/ 2365389 w 9045577"/>
              <a:gd name="connsiteY9500" fmla="*/ 984251 h 4510089"/>
              <a:gd name="connsiteX9501" fmla="*/ 2386023 w 9045577"/>
              <a:gd name="connsiteY9501" fmla="*/ 1004889 h 4510089"/>
              <a:gd name="connsiteX9502" fmla="*/ 2365389 w 9045577"/>
              <a:gd name="connsiteY9502" fmla="*/ 1025527 h 4510089"/>
              <a:gd name="connsiteX9503" fmla="*/ 2344750 w 9045577"/>
              <a:gd name="connsiteY9503" fmla="*/ 1004889 h 4510089"/>
              <a:gd name="connsiteX9504" fmla="*/ 2365389 w 9045577"/>
              <a:gd name="connsiteY9504" fmla="*/ 984251 h 4510089"/>
              <a:gd name="connsiteX9505" fmla="*/ 2289185 w 9045577"/>
              <a:gd name="connsiteY9505" fmla="*/ 984251 h 4510089"/>
              <a:gd name="connsiteX9506" fmla="*/ 2311409 w 9045577"/>
              <a:gd name="connsiteY9506" fmla="*/ 1004889 h 4510089"/>
              <a:gd name="connsiteX9507" fmla="*/ 2289185 w 9045577"/>
              <a:gd name="connsiteY9507" fmla="*/ 1025527 h 4510089"/>
              <a:gd name="connsiteX9508" fmla="*/ 2266964 w 9045577"/>
              <a:gd name="connsiteY9508" fmla="*/ 1004889 h 4510089"/>
              <a:gd name="connsiteX9509" fmla="*/ 2289185 w 9045577"/>
              <a:gd name="connsiteY9509" fmla="*/ 984251 h 4510089"/>
              <a:gd name="connsiteX9510" fmla="*/ 2136787 w 9045577"/>
              <a:gd name="connsiteY9510" fmla="*/ 984251 h 4510089"/>
              <a:gd name="connsiteX9511" fmla="*/ 2157422 w 9045577"/>
              <a:gd name="connsiteY9511" fmla="*/ 1004889 h 4510089"/>
              <a:gd name="connsiteX9512" fmla="*/ 2136787 w 9045577"/>
              <a:gd name="connsiteY9512" fmla="*/ 1025527 h 4510089"/>
              <a:gd name="connsiteX9513" fmla="*/ 2116149 w 9045577"/>
              <a:gd name="connsiteY9513" fmla="*/ 1004889 h 4510089"/>
              <a:gd name="connsiteX9514" fmla="*/ 2136787 w 9045577"/>
              <a:gd name="connsiteY9514" fmla="*/ 984251 h 4510089"/>
              <a:gd name="connsiteX9515" fmla="*/ 2062169 w 9045577"/>
              <a:gd name="connsiteY9515" fmla="*/ 984251 h 4510089"/>
              <a:gd name="connsiteX9516" fmla="*/ 2082812 w 9045577"/>
              <a:gd name="connsiteY9516" fmla="*/ 1004889 h 4510089"/>
              <a:gd name="connsiteX9517" fmla="*/ 2062169 w 9045577"/>
              <a:gd name="connsiteY9517" fmla="*/ 1025527 h 4510089"/>
              <a:gd name="connsiteX9518" fmla="*/ 2041532 w 9045577"/>
              <a:gd name="connsiteY9518" fmla="*/ 1004889 h 4510089"/>
              <a:gd name="connsiteX9519" fmla="*/ 2062169 w 9045577"/>
              <a:gd name="connsiteY9519" fmla="*/ 984251 h 4510089"/>
              <a:gd name="connsiteX9520" fmla="*/ 1987560 w 9045577"/>
              <a:gd name="connsiteY9520" fmla="*/ 984251 h 4510089"/>
              <a:gd name="connsiteX9521" fmla="*/ 2008198 w 9045577"/>
              <a:gd name="connsiteY9521" fmla="*/ 1004889 h 4510089"/>
              <a:gd name="connsiteX9522" fmla="*/ 1987560 w 9045577"/>
              <a:gd name="connsiteY9522" fmla="*/ 1025527 h 4510089"/>
              <a:gd name="connsiteX9523" fmla="*/ 1966918 w 9045577"/>
              <a:gd name="connsiteY9523" fmla="*/ 1004889 h 4510089"/>
              <a:gd name="connsiteX9524" fmla="*/ 1987560 w 9045577"/>
              <a:gd name="connsiteY9524" fmla="*/ 984251 h 4510089"/>
              <a:gd name="connsiteX9525" fmla="*/ 1911358 w 9045577"/>
              <a:gd name="connsiteY9525" fmla="*/ 984251 h 4510089"/>
              <a:gd name="connsiteX9526" fmla="*/ 1932002 w 9045577"/>
              <a:gd name="connsiteY9526" fmla="*/ 1004889 h 4510089"/>
              <a:gd name="connsiteX9527" fmla="*/ 1911358 w 9045577"/>
              <a:gd name="connsiteY9527" fmla="*/ 1025527 h 4510089"/>
              <a:gd name="connsiteX9528" fmla="*/ 1890719 w 9045577"/>
              <a:gd name="connsiteY9528" fmla="*/ 1004889 h 4510089"/>
              <a:gd name="connsiteX9529" fmla="*/ 1911358 w 9045577"/>
              <a:gd name="connsiteY9529" fmla="*/ 984251 h 4510089"/>
              <a:gd name="connsiteX9530" fmla="*/ 1835164 w 9045577"/>
              <a:gd name="connsiteY9530" fmla="*/ 984251 h 4510089"/>
              <a:gd name="connsiteX9531" fmla="*/ 1857388 w 9045577"/>
              <a:gd name="connsiteY9531" fmla="*/ 1004889 h 4510089"/>
              <a:gd name="connsiteX9532" fmla="*/ 1835164 w 9045577"/>
              <a:gd name="connsiteY9532" fmla="*/ 1025527 h 4510089"/>
              <a:gd name="connsiteX9533" fmla="*/ 1812931 w 9045577"/>
              <a:gd name="connsiteY9533" fmla="*/ 1004889 h 4510089"/>
              <a:gd name="connsiteX9534" fmla="*/ 1835164 w 9045577"/>
              <a:gd name="connsiteY9534" fmla="*/ 984251 h 4510089"/>
              <a:gd name="connsiteX9535" fmla="*/ 1759753 w 9045577"/>
              <a:gd name="connsiteY9535" fmla="*/ 984251 h 4510089"/>
              <a:gd name="connsiteX9536" fmla="*/ 1782770 w 9045577"/>
              <a:gd name="connsiteY9536" fmla="*/ 1004889 h 4510089"/>
              <a:gd name="connsiteX9537" fmla="*/ 1759753 w 9045577"/>
              <a:gd name="connsiteY9537" fmla="*/ 1025527 h 4510089"/>
              <a:gd name="connsiteX9538" fmla="*/ 1736733 w 9045577"/>
              <a:gd name="connsiteY9538" fmla="*/ 1004889 h 4510089"/>
              <a:gd name="connsiteX9539" fmla="*/ 1759753 w 9045577"/>
              <a:gd name="connsiteY9539" fmla="*/ 984251 h 4510089"/>
              <a:gd name="connsiteX9540" fmla="*/ 1682762 w 9045577"/>
              <a:gd name="connsiteY9540" fmla="*/ 984251 h 4510089"/>
              <a:gd name="connsiteX9541" fmla="*/ 1703399 w 9045577"/>
              <a:gd name="connsiteY9541" fmla="*/ 1004889 h 4510089"/>
              <a:gd name="connsiteX9542" fmla="*/ 1682762 w 9045577"/>
              <a:gd name="connsiteY9542" fmla="*/ 1025527 h 4510089"/>
              <a:gd name="connsiteX9543" fmla="*/ 1662121 w 9045577"/>
              <a:gd name="connsiteY9543" fmla="*/ 1004889 h 4510089"/>
              <a:gd name="connsiteX9544" fmla="*/ 1682762 w 9045577"/>
              <a:gd name="connsiteY9544" fmla="*/ 984251 h 4510089"/>
              <a:gd name="connsiteX9545" fmla="*/ 1608149 w 9045577"/>
              <a:gd name="connsiteY9545" fmla="*/ 984251 h 4510089"/>
              <a:gd name="connsiteX9546" fmla="*/ 1628786 w 9045577"/>
              <a:gd name="connsiteY9546" fmla="*/ 1004889 h 4510089"/>
              <a:gd name="connsiteX9547" fmla="*/ 1608149 w 9045577"/>
              <a:gd name="connsiteY9547" fmla="*/ 1025527 h 4510089"/>
              <a:gd name="connsiteX9548" fmla="*/ 1587507 w 9045577"/>
              <a:gd name="connsiteY9548" fmla="*/ 1004889 h 4510089"/>
              <a:gd name="connsiteX9549" fmla="*/ 1608149 w 9045577"/>
              <a:gd name="connsiteY9549" fmla="*/ 984251 h 4510089"/>
              <a:gd name="connsiteX9550" fmla="*/ 1531950 w 9045577"/>
              <a:gd name="connsiteY9550" fmla="*/ 984251 h 4510089"/>
              <a:gd name="connsiteX9551" fmla="*/ 1552581 w 9045577"/>
              <a:gd name="connsiteY9551" fmla="*/ 1004889 h 4510089"/>
              <a:gd name="connsiteX9552" fmla="*/ 1531950 w 9045577"/>
              <a:gd name="connsiteY9552" fmla="*/ 1025527 h 4510089"/>
              <a:gd name="connsiteX9553" fmla="*/ 1511308 w 9045577"/>
              <a:gd name="connsiteY9553" fmla="*/ 1004889 h 4510089"/>
              <a:gd name="connsiteX9554" fmla="*/ 1531950 w 9045577"/>
              <a:gd name="connsiteY9554" fmla="*/ 984251 h 4510089"/>
              <a:gd name="connsiteX9555" fmla="*/ 1457338 w 9045577"/>
              <a:gd name="connsiteY9555" fmla="*/ 984251 h 4510089"/>
              <a:gd name="connsiteX9556" fmla="*/ 1477974 w 9045577"/>
              <a:gd name="connsiteY9556" fmla="*/ 1004889 h 4510089"/>
              <a:gd name="connsiteX9557" fmla="*/ 1457338 w 9045577"/>
              <a:gd name="connsiteY9557" fmla="*/ 1025527 h 4510089"/>
              <a:gd name="connsiteX9558" fmla="*/ 1436696 w 9045577"/>
              <a:gd name="connsiteY9558" fmla="*/ 1004889 h 4510089"/>
              <a:gd name="connsiteX9559" fmla="*/ 1457338 w 9045577"/>
              <a:gd name="connsiteY9559" fmla="*/ 984251 h 4510089"/>
              <a:gd name="connsiteX9560" fmla="*/ 1381135 w 9045577"/>
              <a:gd name="connsiteY9560" fmla="*/ 984251 h 4510089"/>
              <a:gd name="connsiteX9561" fmla="*/ 1403361 w 9045577"/>
              <a:gd name="connsiteY9561" fmla="*/ 1004889 h 4510089"/>
              <a:gd name="connsiteX9562" fmla="*/ 1381135 w 9045577"/>
              <a:gd name="connsiteY9562" fmla="*/ 1025527 h 4510089"/>
              <a:gd name="connsiteX9563" fmla="*/ 1358908 w 9045577"/>
              <a:gd name="connsiteY9563" fmla="*/ 1004889 h 4510089"/>
              <a:gd name="connsiteX9564" fmla="*/ 1381135 w 9045577"/>
              <a:gd name="connsiteY9564" fmla="*/ 984251 h 4510089"/>
              <a:gd name="connsiteX9565" fmla="*/ 1305726 w 9045577"/>
              <a:gd name="connsiteY9565" fmla="*/ 984251 h 4510089"/>
              <a:gd name="connsiteX9566" fmla="*/ 1328746 w 9045577"/>
              <a:gd name="connsiteY9566" fmla="*/ 1004889 h 4510089"/>
              <a:gd name="connsiteX9567" fmla="*/ 1305726 w 9045577"/>
              <a:gd name="connsiteY9567" fmla="*/ 1025527 h 4510089"/>
              <a:gd name="connsiteX9568" fmla="*/ 1282712 w 9045577"/>
              <a:gd name="connsiteY9568" fmla="*/ 1004889 h 4510089"/>
              <a:gd name="connsiteX9569" fmla="*/ 1305726 w 9045577"/>
              <a:gd name="connsiteY9569" fmla="*/ 984251 h 4510089"/>
              <a:gd name="connsiteX9570" fmla="*/ 1230323 w 9045577"/>
              <a:gd name="connsiteY9570" fmla="*/ 984251 h 4510089"/>
              <a:gd name="connsiteX9571" fmla="*/ 1252545 w 9045577"/>
              <a:gd name="connsiteY9571" fmla="*/ 1004889 h 4510089"/>
              <a:gd name="connsiteX9572" fmla="*/ 1230323 w 9045577"/>
              <a:gd name="connsiteY9572" fmla="*/ 1025527 h 4510089"/>
              <a:gd name="connsiteX9573" fmla="*/ 1208093 w 9045577"/>
              <a:gd name="connsiteY9573" fmla="*/ 1004889 h 4510089"/>
              <a:gd name="connsiteX9574" fmla="*/ 1230323 w 9045577"/>
              <a:gd name="connsiteY9574" fmla="*/ 984251 h 4510089"/>
              <a:gd name="connsiteX9575" fmla="*/ 1154120 w 9045577"/>
              <a:gd name="connsiteY9575" fmla="*/ 984251 h 4510089"/>
              <a:gd name="connsiteX9576" fmla="*/ 1174757 w 9045577"/>
              <a:gd name="connsiteY9576" fmla="*/ 1004889 h 4510089"/>
              <a:gd name="connsiteX9577" fmla="*/ 1154120 w 9045577"/>
              <a:gd name="connsiteY9577" fmla="*/ 1025527 h 4510089"/>
              <a:gd name="connsiteX9578" fmla="*/ 1133482 w 9045577"/>
              <a:gd name="connsiteY9578" fmla="*/ 1004889 h 4510089"/>
              <a:gd name="connsiteX9579" fmla="*/ 1154120 w 9045577"/>
              <a:gd name="connsiteY9579" fmla="*/ 984251 h 4510089"/>
              <a:gd name="connsiteX9580" fmla="*/ 1077922 w 9045577"/>
              <a:gd name="connsiteY9580" fmla="*/ 984251 h 4510089"/>
              <a:gd name="connsiteX9581" fmla="*/ 1098562 w 9045577"/>
              <a:gd name="connsiteY9581" fmla="*/ 1004889 h 4510089"/>
              <a:gd name="connsiteX9582" fmla="*/ 1077922 w 9045577"/>
              <a:gd name="connsiteY9582" fmla="*/ 1025527 h 4510089"/>
              <a:gd name="connsiteX9583" fmla="*/ 1057285 w 9045577"/>
              <a:gd name="connsiteY9583" fmla="*/ 1004889 h 4510089"/>
              <a:gd name="connsiteX9584" fmla="*/ 1077922 w 9045577"/>
              <a:gd name="connsiteY9584" fmla="*/ 984251 h 4510089"/>
              <a:gd name="connsiteX9585" fmla="*/ 1003306 w 9045577"/>
              <a:gd name="connsiteY9585" fmla="*/ 984251 h 4510089"/>
              <a:gd name="connsiteX9586" fmla="*/ 1023946 w 9045577"/>
              <a:gd name="connsiteY9586" fmla="*/ 1004889 h 4510089"/>
              <a:gd name="connsiteX9587" fmla="*/ 1003306 w 9045577"/>
              <a:gd name="connsiteY9587" fmla="*/ 1025527 h 4510089"/>
              <a:gd name="connsiteX9588" fmla="*/ 982669 w 9045577"/>
              <a:gd name="connsiteY9588" fmla="*/ 1004889 h 4510089"/>
              <a:gd name="connsiteX9589" fmla="*/ 1003306 w 9045577"/>
              <a:gd name="connsiteY9589" fmla="*/ 984251 h 4510089"/>
              <a:gd name="connsiteX9590" fmla="*/ 928698 w 9045577"/>
              <a:gd name="connsiteY9590" fmla="*/ 984251 h 4510089"/>
              <a:gd name="connsiteX9591" fmla="*/ 949330 w 9045577"/>
              <a:gd name="connsiteY9591" fmla="*/ 1004889 h 4510089"/>
              <a:gd name="connsiteX9592" fmla="*/ 928698 w 9045577"/>
              <a:gd name="connsiteY9592" fmla="*/ 1025527 h 4510089"/>
              <a:gd name="connsiteX9593" fmla="*/ 908055 w 9045577"/>
              <a:gd name="connsiteY9593" fmla="*/ 1004889 h 4510089"/>
              <a:gd name="connsiteX9594" fmla="*/ 928698 w 9045577"/>
              <a:gd name="connsiteY9594" fmla="*/ 984251 h 4510089"/>
              <a:gd name="connsiteX9595" fmla="*/ 851702 w 9045577"/>
              <a:gd name="connsiteY9595" fmla="*/ 984251 h 4510089"/>
              <a:gd name="connsiteX9596" fmla="*/ 874716 w 9045577"/>
              <a:gd name="connsiteY9596" fmla="*/ 1004889 h 4510089"/>
              <a:gd name="connsiteX9597" fmla="*/ 851702 w 9045577"/>
              <a:gd name="connsiteY9597" fmla="*/ 1025527 h 4510089"/>
              <a:gd name="connsiteX9598" fmla="*/ 828684 w 9045577"/>
              <a:gd name="connsiteY9598" fmla="*/ 1004889 h 4510089"/>
              <a:gd name="connsiteX9599" fmla="*/ 851702 w 9045577"/>
              <a:gd name="connsiteY9599" fmla="*/ 984251 h 4510089"/>
              <a:gd name="connsiteX9600" fmla="*/ 776292 w 9045577"/>
              <a:gd name="connsiteY9600" fmla="*/ 984251 h 4510089"/>
              <a:gd name="connsiteX9601" fmla="*/ 798515 w 9045577"/>
              <a:gd name="connsiteY9601" fmla="*/ 1004889 h 4510089"/>
              <a:gd name="connsiteX9602" fmla="*/ 776292 w 9045577"/>
              <a:gd name="connsiteY9602" fmla="*/ 1025527 h 4510089"/>
              <a:gd name="connsiteX9603" fmla="*/ 754070 w 9045577"/>
              <a:gd name="connsiteY9603" fmla="*/ 1004889 h 4510089"/>
              <a:gd name="connsiteX9604" fmla="*/ 776292 w 9045577"/>
              <a:gd name="connsiteY9604" fmla="*/ 984251 h 4510089"/>
              <a:gd name="connsiteX9605" fmla="*/ 700090 w 9045577"/>
              <a:gd name="connsiteY9605" fmla="*/ 984251 h 4510089"/>
              <a:gd name="connsiteX9606" fmla="*/ 720731 w 9045577"/>
              <a:gd name="connsiteY9606" fmla="*/ 1004889 h 4510089"/>
              <a:gd name="connsiteX9607" fmla="*/ 700090 w 9045577"/>
              <a:gd name="connsiteY9607" fmla="*/ 1025527 h 4510089"/>
              <a:gd name="connsiteX9608" fmla="*/ 679454 w 9045577"/>
              <a:gd name="connsiteY9608" fmla="*/ 1004889 h 4510089"/>
              <a:gd name="connsiteX9609" fmla="*/ 700090 w 9045577"/>
              <a:gd name="connsiteY9609" fmla="*/ 984251 h 4510089"/>
              <a:gd name="connsiteX9610" fmla="*/ 623894 w 9045577"/>
              <a:gd name="connsiteY9610" fmla="*/ 984251 h 4510089"/>
              <a:gd name="connsiteX9611" fmla="*/ 644531 w 9045577"/>
              <a:gd name="connsiteY9611" fmla="*/ 1004889 h 4510089"/>
              <a:gd name="connsiteX9612" fmla="*/ 623894 w 9045577"/>
              <a:gd name="connsiteY9612" fmla="*/ 1025527 h 4510089"/>
              <a:gd name="connsiteX9613" fmla="*/ 603253 w 9045577"/>
              <a:gd name="connsiteY9613" fmla="*/ 1004889 h 4510089"/>
              <a:gd name="connsiteX9614" fmla="*/ 623894 w 9045577"/>
              <a:gd name="connsiteY9614" fmla="*/ 984251 h 4510089"/>
              <a:gd name="connsiteX9615" fmla="*/ 549282 w 9045577"/>
              <a:gd name="connsiteY9615" fmla="*/ 984251 h 4510089"/>
              <a:gd name="connsiteX9616" fmla="*/ 569917 w 9045577"/>
              <a:gd name="connsiteY9616" fmla="*/ 1004889 h 4510089"/>
              <a:gd name="connsiteX9617" fmla="*/ 549282 w 9045577"/>
              <a:gd name="connsiteY9617" fmla="*/ 1025527 h 4510089"/>
              <a:gd name="connsiteX9618" fmla="*/ 528641 w 9045577"/>
              <a:gd name="connsiteY9618" fmla="*/ 1004889 h 4510089"/>
              <a:gd name="connsiteX9619" fmla="*/ 549282 w 9045577"/>
              <a:gd name="connsiteY9619" fmla="*/ 984251 h 4510089"/>
              <a:gd name="connsiteX9620" fmla="*/ 474669 w 9045577"/>
              <a:gd name="connsiteY9620" fmla="*/ 984251 h 4510089"/>
              <a:gd name="connsiteX9621" fmla="*/ 495307 w 9045577"/>
              <a:gd name="connsiteY9621" fmla="*/ 1004889 h 4510089"/>
              <a:gd name="connsiteX9622" fmla="*/ 474669 w 9045577"/>
              <a:gd name="connsiteY9622" fmla="*/ 1025527 h 4510089"/>
              <a:gd name="connsiteX9623" fmla="*/ 454031 w 9045577"/>
              <a:gd name="connsiteY9623" fmla="*/ 1004889 h 4510089"/>
              <a:gd name="connsiteX9624" fmla="*/ 474669 w 9045577"/>
              <a:gd name="connsiteY9624" fmla="*/ 984251 h 4510089"/>
              <a:gd name="connsiteX9625" fmla="*/ 396881 w 9045577"/>
              <a:gd name="connsiteY9625" fmla="*/ 984251 h 4510089"/>
              <a:gd name="connsiteX9626" fmla="*/ 419105 w 9045577"/>
              <a:gd name="connsiteY9626" fmla="*/ 1004889 h 4510089"/>
              <a:gd name="connsiteX9627" fmla="*/ 396881 w 9045577"/>
              <a:gd name="connsiteY9627" fmla="*/ 1025527 h 4510089"/>
              <a:gd name="connsiteX9628" fmla="*/ 374656 w 9045577"/>
              <a:gd name="connsiteY9628" fmla="*/ 1004889 h 4510089"/>
              <a:gd name="connsiteX9629" fmla="*/ 396881 w 9045577"/>
              <a:gd name="connsiteY9629" fmla="*/ 984251 h 4510089"/>
              <a:gd name="connsiteX9630" fmla="*/ 322267 w 9045577"/>
              <a:gd name="connsiteY9630" fmla="*/ 984251 h 4510089"/>
              <a:gd name="connsiteX9631" fmla="*/ 344491 w 9045577"/>
              <a:gd name="connsiteY9631" fmla="*/ 1004889 h 4510089"/>
              <a:gd name="connsiteX9632" fmla="*/ 322267 w 9045577"/>
              <a:gd name="connsiteY9632" fmla="*/ 1025527 h 4510089"/>
              <a:gd name="connsiteX9633" fmla="*/ 300041 w 9045577"/>
              <a:gd name="connsiteY9633" fmla="*/ 1004889 h 4510089"/>
              <a:gd name="connsiteX9634" fmla="*/ 322267 w 9045577"/>
              <a:gd name="connsiteY9634" fmla="*/ 984251 h 4510089"/>
              <a:gd name="connsiteX9635" fmla="*/ 244478 w 9045577"/>
              <a:gd name="connsiteY9635" fmla="*/ 984251 h 4510089"/>
              <a:gd name="connsiteX9636" fmla="*/ 265116 w 9045577"/>
              <a:gd name="connsiteY9636" fmla="*/ 1004889 h 4510089"/>
              <a:gd name="connsiteX9637" fmla="*/ 244478 w 9045577"/>
              <a:gd name="connsiteY9637" fmla="*/ 1025527 h 4510089"/>
              <a:gd name="connsiteX9638" fmla="*/ 223840 w 9045577"/>
              <a:gd name="connsiteY9638" fmla="*/ 1004889 h 4510089"/>
              <a:gd name="connsiteX9639" fmla="*/ 244478 w 9045577"/>
              <a:gd name="connsiteY9639" fmla="*/ 984251 h 4510089"/>
              <a:gd name="connsiteX9640" fmla="*/ 8947945 w 9045577"/>
              <a:gd name="connsiteY9640" fmla="*/ 984250 h 4510089"/>
              <a:gd name="connsiteX9641" fmla="*/ 8970964 w 9045577"/>
              <a:gd name="connsiteY9641" fmla="*/ 1004888 h 4510089"/>
              <a:gd name="connsiteX9642" fmla="*/ 8947945 w 9045577"/>
              <a:gd name="connsiteY9642" fmla="*/ 1025526 h 4510089"/>
              <a:gd name="connsiteX9643" fmla="*/ 8924926 w 9045577"/>
              <a:gd name="connsiteY9643" fmla="*/ 1004888 h 4510089"/>
              <a:gd name="connsiteX9644" fmla="*/ 8947945 w 9045577"/>
              <a:gd name="connsiteY9644" fmla="*/ 984250 h 4510089"/>
              <a:gd name="connsiteX9645" fmla="*/ 8796339 w 9045577"/>
              <a:gd name="connsiteY9645" fmla="*/ 984250 h 4510089"/>
              <a:gd name="connsiteX9646" fmla="*/ 8816977 w 9045577"/>
              <a:gd name="connsiteY9646" fmla="*/ 1004888 h 4510089"/>
              <a:gd name="connsiteX9647" fmla="*/ 8796339 w 9045577"/>
              <a:gd name="connsiteY9647" fmla="*/ 1025526 h 4510089"/>
              <a:gd name="connsiteX9648" fmla="*/ 8775701 w 9045577"/>
              <a:gd name="connsiteY9648" fmla="*/ 1004888 h 4510089"/>
              <a:gd name="connsiteX9649" fmla="*/ 8796339 w 9045577"/>
              <a:gd name="connsiteY9649" fmla="*/ 984250 h 4510089"/>
              <a:gd name="connsiteX9650" fmla="*/ 8720139 w 9045577"/>
              <a:gd name="connsiteY9650" fmla="*/ 984250 h 4510089"/>
              <a:gd name="connsiteX9651" fmla="*/ 8740777 w 9045577"/>
              <a:gd name="connsiteY9651" fmla="*/ 1004888 h 4510089"/>
              <a:gd name="connsiteX9652" fmla="*/ 8720139 w 9045577"/>
              <a:gd name="connsiteY9652" fmla="*/ 1025526 h 4510089"/>
              <a:gd name="connsiteX9653" fmla="*/ 8699501 w 9045577"/>
              <a:gd name="connsiteY9653" fmla="*/ 1004888 h 4510089"/>
              <a:gd name="connsiteX9654" fmla="*/ 8720139 w 9045577"/>
              <a:gd name="connsiteY9654" fmla="*/ 984250 h 4510089"/>
              <a:gd name="connsiteX9655" fmla="*/ 8645526 w 9045577"/>
              <a:gd name="connsiteY9655" fmla="*/ 984250 h 4510089"/>
              <a:gd name="connsiteX9656" fmla="*/ 8666164 w 9045577"/>
              <a:gd name="connsiteY9656" fmla="*/ 1004888 h 4510089"/>
              <a:gd name="connsiteX9657" fmla="*/ 8645526 w 9045577"/>
              <a:gd name="connsiteY9657" fmla="*/ 1025526 h 4510089"/>
              <a:gd name="connsiteX9658" fmla="*/ 8624888 w 9045577"/>
              <a:gd name="connsiteY9658" fmla="*/ 1004888 h 4510089"/>
              <a:gd name="connsiteX9659" fmla="*/ 8645526 w 9045577"/>
              <a:gd name="connsiteY9659" fmla="*/ 984250 h 4510089"/>
              <a:gd name="connsiteX9660" fmla="*/ 8570914 w 9045577"/>
              <a:gd name="connsiteY9660" fmla="*/ 984250 h 4510089"/>
              <a:gd name="connsiteX9661" fmla="*/ 8591552 w 9045577"/>
              <a:gd name="connsiteY9661" fmla="*/ 1004888 h 4510089"/>
              <a:gd name="connsiteX9662" fmla="*/ 8570914 w 9045577"/>
              <a:gd name="connsiteY9662" fmla="*/ 1025526 h 4510089"/>
              <a:gd name="connsiteX9663" fmla="*/ 8550276 w 9045577"/>
              <a:gd name="connsiteY9663" fmla="*/ 1004888 h 4510089"/>
              <a:gd name="connsiteX9664" fmla="*/ 8570914 w 9045577"/>
              <a:gd name="connsiteY9664" fmla="*/ 984250 h 4510089"/>
              <a:gd name="connsiteX9665" fmla="*/ 8493920 w 9045577"/>
              <a:gd name="connsiteY9665" fmla="*/ 984250 h 4510089"/>
              <a:gd name="connsiteX9666" fmla="*/ 8516939 w 9045577"/>
              <a:gd name="connsiteY9666" fmla="*/ 1004888 h 4510089"/>
              <a:gd name="connsiteX9667" fmla="*/ 8493920 w 9045577"/>
              <a:gd name="connsiteY9667" fmla="*/ 1025526 h 4510089"/>
              <a:gd name="connsiteX9668" fmla="*/ 8470901 w 9045577"/>
              <a:gd name="connsiteY9668" fmla="*/ 1004888 h 4510089"/>
              <a:gd name="connsiteX9669" fmla="*/ 8493920 w 9045577"/>
              <a:gd name="connsiteY9669" fmla="*/ 984250 h 4510089"/>
              <a:gd name="connsiteX9670" fmla="*/ 8418513 w 9045577"/>
              <a:gd name="connsiteY9670" fmla="*/ 984250 h 4510089"/>
              <a:gd name="connsiteX9671" fmla="*/ 8440738 w 9045577"/>
              <a:gd name="connsiteY9671" fmla="*/ 1004888 h 4510089"/>
              <a:gd name="connsiteX9672" fmla="*/ 8418513 w 9045577"/>
              <a:gd name="connsiteY9672" fmla="*/ 1025526 h 4510089"/>
              <a:gd name="connsiteX9673" fmla="*/ 8396288 w 9045577"/>
              <a:gd name="connsiteY9673" fmla="*/ 1004888 h 4510089"/>
              <a:gd name="connsiteX9674" fmla="*/ 8418513 w 9045577"/>
              <a:gd name="connsiteY9674" fmla="*/ 984250 h 4510089"/>
              <a:gd name="connsiteX9675" fmla="*/ 8343901 w 9045577"/>
              <a:gd name="connsiteY9675" fmla="*/ 984250 h 4510089"/>
              <a:gd name="connsiteX9676" fmla="*/ 8366126 w 9045577"/>
              <a:gd name="connsiteY9676" fmla="*/ 1004888 h 4510089"/>
              <a:gd name="connsiteX9677" fmla="*/ 8343901 w 9045577"/>
              <a:gd name="connsiteY9677" fmla="*/ 1025526 h 4510089"/>
              <a:gd name="connsiteX9678" fmla="*/ 8321676 w 9045577"/>
              <a:gd name="connsiteY9678" fmla="*/ 1004888 h 4510089"/>
              <a:gd name="connsiteX9679" fmla="*/ 8343901 w 9045577"/>
              <a:gd name="connsiteY9679" fmla="*/ 984250 h 4510089"/>
              <a:gd name="connsiteX9680" fmla="*/ 8266114 w 9045577"/>
              <a:gd name="connsiteY9680" fmla="*/ 984250 h 4510089"/>
              <a:gd name="connsiteX9681" fmla="*/ 8286752 w 9045577"/>
              <a:gd name="connsiteY9681" fmla="*/ 1004888 h 4510089"/>
              <a:gd name="connsiteX9682" fmla="*/ 8266114 w 9045577"/>
              <a:gd name="connsiteY9682" fmla="*/ 1025526 h 4510089"/>
              <a:gd name="connsiteX9683" fmla="*/ 8245476 w 9045577"/>
              <a:gd name="connsiteY9683" fmla="*/ 1004888 h 4510089"/>
              <a:gd name="connsiteX9684" fmla="*/ 8266114 w 9045577"/>
              <a:gd name="connsiteY9684" fmla="*/ 984250 h 4510089"/>
              <a:gd name="connsiteX9685" fmla="*/ 8191501 w 9045577"/>
              <a:gd name="connsiteY9685" fmla="*/ 984250 h 4510089"/>
              <a:gd name="connsiteX9686" fmla="*/ 8212139 w 9045577"/>
              <a:gd name="connsiteY9686" fmla="*/ 1004888 h 4510089"/>
              <a:gd name="connsiteX9687" fmla="*/ 8191501 w 9045577"/>
              <a:gd name="connsiteY9687" fmla="*/ 1025526 h 4510089"/>
              <a:gd name="connsiteX9688" fmla="*/ 8170863 w 9045577"/>
              <a:gd name="connsiteY9688" fmla="*/ 1004888 h 4510089"/>
              <a:gd name="connsiteX9689" fmla="*/ 8191501 w 9045577"/>
              <a:gd name="connsiteY9689" fmla="*/ 984250 h 4510089"/>
              <a:gd name="connsiteX9690" fmla="*/ 8116889 w 9045577"/>
              <a:gd name="connsiteY9690" fmla="*/ 984250 h 4510089"/>
              <a:gd name="connsiteX9691" fmla="*/ 8137527 w 9045577"/>
              <a:gd name="connsiteY9691" fmla="*/ 1004888 h 4510089"/>
              <a:gd name="connsiteX9692" fmla="*/ 8116889 w 9045577"/>
              <a:gd name="connsiteY9692" fmla="*/ 1025526 h 4510089"/>
              <a:gd name="connsiteX9693" fmla="*/ 8096251 w 9045577"/>
              <a:gd name="connsiteY9693" fmla="*/ 1004888 h 4510089"/>
              <a:gd name="connsiteX9694" fmla="*/ 8116889 w 9045577"/>
              <a:gd name="connsiteY9694" fmla="*/ 984250 h 4510089"/>
              <a:gd name="connsiteX9695" fmla="*/ 8040689 w 9045577"/>
              <a:gd name="connsiteY9695" fmla="*/ 984250 h 4510089"/>
              <a:gd name="connsiteX9696" fmla="*/ 8061327 w 9045577"/>
              <a:gd name="connsiteY9696" fmla="*/ 1004888 h 4510089"/>
              <a:gd name="connsiteX9697" fmla="*/ 8040689 w 9045577"/>
              <a:gd name="connsiteY9697" fmla="*/ 1025526 h 4510089"/>
              <a:gd name="connsiteX9698" fmla="*/ 8020051 w 9045577"/>
              <a:gd name="connsiteY9698" fmla="*/ 1004888 h 4510089"/>
              <a:gd name="connsiteX9699" fmla="*/ 8040689 w 9045577"/>
              <a:gd name="connsiteY9699" fmla="*/ 984250 h 4510089"/>
              <a:gd name="connsiteX9700" fmla="*/ 7964488 w 9045577"/>
              <a:gd name="connsiteY9700" fmla="*/ 984250 h 4510089"/>
              <a:gd name="connsiteX9701" fmla="*/ 7986713 w 9045577"/>
              <a:gd name="connsiteY9701" fmla="*/ 1004888 h 4510089"/>
              <a:gd name="connsiteX9702" fmla="*/ 7964488 w 9045577"/>
              <a:gd name="connsiteY9702" fmla="*/ 1025526 h 4510089"/>
              <a:gd name="connsiteX9703" fmla="*/ 7942263 w 9045577"/>
              <a:gd name="connsiteY9703" fmla="*/ 1004888 h 4510089"/>
              <a:gd name="connsiteX9704" fmla="*/ 7964488 w 9045577"/>
              <a:gd name="connsiteY9704" fmla="*/ 984250 h 4510089"/>
              <a:gd name="connsiteX9705" fmla="*/ 7889876 w 9045577"/>
              <a:gd name="connsiteY9705" fmla="*/ 984250 h 4510089"/>
              <a:gd name="connsiteX9706" fmla="*/ 7912101 w 9045577"/>
              <a:gd name="connsiteY9706" fmla="*/ 1004888 h 4510089"/>
              <a:gd name="connsiteX9707" fmla="*/ 7889876 w 9045577"/>
              <a:gd name="connsiteY9707" fmla="*/ 1025526 h 4510089"/>
              <a:gd name="connsiteX9708" fmla="*/ 7867651 w 9045577"/>
              <a:gd name="connsiteY9708" fmla="*/ 1004888 h 4510089"/>
              <a:gd name="connsiteX9709" fmla="*/ 7889876 w 9045577"/>
              <a:gd name="connsiteY9709" fmla="*/ 984250 h 4510089"/>
              <a:gd name="connsiteX9710" fmla="*/ 7812089 w 9045577"/>
              <a:gd name="connsiteY9710" fmla="*/ 984250 h 4510089"/>
              <a:gd name="connsiteX9711" fmla="*/ 7832727 w 9045577"/>
              <a:gd name="connsiteY9711" fmla="*/ 1004888 h 4510089"/>
              <a:gd name="connsiteX9712" fmla="*/ 7812089 w 9045577"/>
              <a:gd name="connsiteY9712" fmla="*/ 1025526 h 4510089"/>
              <a:gd name="connsiteX9713" fmla="*/ 7791451 w 9045577"/>
              <a:gd name="connsiteY9713" fmla="*/ 1004888 h 4510089"/>
              <a:gd name="connsiteX9714" fmla="*/ 7812089 w 9045577"/>
              <a:gd name="connsiteY9714" fmla="*/ 984250 h 4510089"/>
              <a:gd name="connsiteX9715" fmla="*/ 7737476 w 9045577"/>
              <a:gd name="connsiteY9715" fmla="*/ 984250 h 4510089"/>
              <a:gd name="connsiteX9716" fmla="*/ 7758114 w 9045577"/>
              <a:gd name="connsiteY9716" fmla="*/ 1004888 h 4510089"/>
              <a:gd name="connsiteX9717" fmla="*/ 7737476 w 9045577"/>
              <a:gd name="connsiteY9717" fmla="*/ 1025526 h 4510089"/>
              <a:gd name="connsiteX9718" fmla="*/ 7716838 w 9045577"/>
              <a:gd name="connsiteY9718" fmla="*/ 1004888 h 4510089"/>
              <a:gd name="connsiteX9719" fmla="*/ 7737476 w 9045577"/>
              <a:gd name="connsiteY9719" fmla="*/ 984250 h 4510089"/>
              <a:gd name="connsiteX9720" fmla="*/ 7208839 w 9045577"/>
              <a:gd name="connsiteY9720" fmla="*/ 984250 h 4510089"/>
              <a:gd name="connsiteX9721" fmla="*/ 7229477 w 9045577"/>
              <a:gd name="connsiteY9721" fmla="*/ 1004888 h 4510089"/>
              <a:gd name="connsiteX9722" fmla="*/ 7208839 w 9045577"/>
              <a:gd name="connsiteY9722" fmla="*/ 1025526 h 4510089"/>
              <a:gd name="connsiteX9723" fmla="*/ 7188201 w 9045577"/>
              <a:gd name="connsiteY9723" fmla="*/ 1004888 h 4510089"/>
              <a:gd name="connsiteX9724" fmla="*/ 7208839 w 9045577"/>
              <a:gd name="connsiteY9724" fmla="*/ 984250 h 4510089"/>
              <a:gd name="connsiteX9725" fmla="*/ 7132639 w 9045577"/>
              <a:gd name="connsiteY9725" fmla="*/ 984250 h 4510089"/>
              <a:gd name="connsiteX9726" fmla="*/ 7153277 w 9045577"/>
              <a:gd name="connsiteY9726" fmla="*/ 1004888 h 4510089"/>
              <a:gd name="connsiteX9727" fmla="*/ 7132639 w 9045577"/>
              <a:gd name="connsiteY9727" fmla="*/ 1025526 h 4510089"/>
              <a:gd name="connsiteX9728" fmla="*/ 7112001 w 9045577"/>
              <a:gd name="connsiteY9728" fmla="*/ 1004888 h 4510089"/>
              <a:gd name="connsiteX9729" fmla="*/ 7132639 w 9045577"/>
              <a:gd name="connsiteY9729" fmla="*/ 984250 h 4510089"/>
              <a:gd name="connsiteX9730" fmla="*/ 7056438 w 9045577"/>
              <a:gd name="connsiteY9730" fmla="*/ 984250 h 4510089"/>
              <a:gd name="connsiteX9731" fmla="*/ 7078663 w 9045577"/>
              <a:gd name="connsiteY9731" fmla="*/ 1004888 h 4510089"/>
              <a:gd name="connsiteX9732" fmla="*/ 7056438 w 9045577"/>
              <a:gd name="connsiteY9732" fmla="*/ 1025526 h 4510089"/>
              <a:gd name="connsiteX9733" fmla="*/ 7034213 w 9045577"/>
              <a:gd name="connsiteY9733" fmla="*/ 1004888 h 4510089"/>
              <a:gd name="connsiteX9734" fmla="*/ 7056438 w 9045577"/>
              <a:gd name="connsiteY9734" fmla="*/ 984250 h 4510089"/>
              <a:gd name="connsiteX9735" fmla="*/ 6981032 w 9045577"/>
              <a:gd name="connsiteY9735" fmla="*/ 984250 h 4510089"/>
              <a:gd name="connsiteX9736" fmla="*/ 7004051 w 9045577"/>
              <a:gd name="connsiteY9736" fmla="*/ 1004888 h 4510089"/>
              <a:gd name="connsiteX9737" fmla="*/ 6981032 w 9045577"/>
              <a:gd name="connsiteY9737" fmla="*/ 1025526 h 4510089"/>
              <a:gd name="connsiteX9738" fmla="*/ 6958013 w 9045577"/>
              <a:gd name="connsiteY9738" fmla="*/ 1004888 h 4510089"/>
              <a:gd name="connsiteX9739" fmla="*/ 6981032 w 9045577"/>
              <a:gd name="connsiteY9739" fmla="*/ 984250 h 4510089"/>
              <a:gd name="connsiteX9740" fmla="*/ 6904039 w 9045577"/>
              <a:gd name="connsiteY9740" fmla="*/ 984250 h 4510089"/>
              <a:gd name="connsiteX9741" fmla="*/ 6924677 w 9045577"/>
              <a:gd name="connsiteY9741" fmla="*/ 1004888 h 4510089"/>
              <a:gd name="connsiteX9742" fmla="*/ 6904039 w 9045577"/>
              <a:gd name="connsiteY9742" fmla="*/ 1025526 h 4510089"/>
              <a:gd name="connsiteX9743" fmla="*/ 6883401 w 9045577"/>
              <a:gd name="connsiteY9743" fmla="*/ 1004888 h 4510089"/>
              <a:gd name="connsiteX9744" fmla="*/ 6904039 w 9045577"/>
              <a:gd name="connsiteY9744" fmla="*/ 984250 h 4510089"/>
              <a:gd name="connsiteX9745" fmla="*/ 6829426 w 9045577"/>
              <a:gd name="connsiteY9745" fmla="*/ 984250 h 4510089"/>
              <a:gd name="connsiteX9746" fmla="*/ 6850064 w 9045577"/>
              <a:gd name="connsiteY9746" fmla="*/ 1004888 h 4510089"/>
              <a:gd name="connsiteX9747" fmla="*/ 6829426 w 9045577"/>
              <a:gd name="connsiteY9747" fmla="*/ 1025526 h 4510089"/>
              <a:gd name="connsiteX9748" fmla="*/ 6808788 w 9045577"/>
              <a:gd name="connsiteY9748" fmla="*/ 1004888 h 4510089"/>
              <a:gd name="connsiteX9749" fmla="*/ 6829426 w 9045577"/>
              <a:gd name="connsiteY9749" fmla="*/ 984250 h 4510089"/>
              <a:gd name="connsiteX9750" fmla="*/ 5618163 w 9045577"/>
              <a:gd name="connsiteY9750" fmla="*/ 984250 h 4510089"/>
              <a:gd name="connsiteX9751" fmla="*/ 5640388 w 9045577"/>
              <a:gd name="connsiteY9751" fmla="*/ 1004888 h 4510089"/>
              <a:gd name="connsiteX9752" fmla="*/ 5618163 w 9045577"/>
              <a:gd name="connsiteY9752" fmla="*/ 1025526 h 4510089"/>
              <a:gd name="connsiteX9753" fmla="*/ 5595938 w 9045577"/>
              <a:gd name="connsiteY9753" fmla="*/ 1004888 h 4510089"/>
              <a:gd name="connsiteX9754" fmla="*/ 5618163 w 9045577"/>
              <a:gd name="connsiteY9754" fmla="*/ 984250 h 4510089"/>
              <a:gd name="connsiteX9755" fmla="*/ 5543550 w 9045577"/>
              <a:gd name="connsiteY9755" fmla="*/ 984250 h 4510089"/>
              <a:gd name="connsiteX9756" fmla="*/ 5565775 w 9045577"/>
              <a:gd name="connsiteY9756" fmla="*/ 1004888 h 4510089"/>
              <a:gd name="connsiteX9757" fmla="*/ 5543550 w 9045577"/>
              <a:gd name="connsiteY9757" fmla="*/ 1025526 h 4510089"/>
              <a:gd name="connsiteX9758" fmla="*/ 5521325 w 9045577"/>
              <a:gd name="connsiteY9758" fmla="*/ 1004888 h 4510089"/>
              <a:gd name="connsiteX9759" fmla="*/ 5543550 w 9045577"/>
              <a:gd name="connsiteY9759" fmla="*/ 984250 h 4510089"/>
              <a:gd name="connsiteX9760" fmla="*/ 5465763 w 9045577"/>
              <a:gd name="connsiteY9760" fmla="*/ 984250 h 4510089"/>
              <a:gd name="connsiteX9761" fmla="*/ 5486401 w 9045577"/>
              <a:gd name="connsiteY9761" fmla="*/ 1004888 h 4510089"/>
              <a:gd name="connsiteX9762" fmla="*/ 5465763 w 9045577"/>
              <a:gd name="connsiteY9762" fmla="*/ 1025526 h 4510089"/>
              <a:gd name="connsiteX9763" fmla="*/ 5445125 w 9045577"/>
              <a:gd name="connsiteY9763" fmla="*/ 1004888 h 4510089"/>
              <a:gd name="connsiteX9764" fmla="*/ 5465763 w 9045577"/>
              <a:gd name="connsiteY9764" fmla="*/ 984250 h 4510089"/>
              <a:gd name="connsiteX9765" fmla="*/ 5391151 w 9045577"/>
              <a:gd name="connsiteY9765" fmla="*/ 984250 h 4510089"/>
              <a:gd name="connsiteX9766" fmla="*/ 5411789 w 9045577"/>
              <a:gd name="connsiteY9766" fmla="*/ 1004888 h 4510089"/>
              <a:gd name="connsiteX9767" fmla="*/ 5391151 w 9045577"/>
              <a:gd name="connsiteY9767" fmla="*/ 1025526 h 4510089"/>
              <a:gd name="connsiteX9768" fmla="*/ 5370513 w 9045577"/>
              <a:gd name="connsiteY9768" fmla="*/ 1004888 h 4510089"/>
              <a:gd name="connsiteX9769" fmla="*/ 5391151 w 9045577"/>
              <a:gd name="connsiteY9769" fmla="*/ 984250 h 4510089"/>
              <a:gd name="connsiteX9770" fmla="*/ 5316538 w 9045577"/>
              <a:gd name="connsiteY9770" fmla="*/ 984250 h 4510089"/>
              <a:gd name="connsiteX9771" fmla="*/ 5337176 w 9045577"/>
              <a:gd name="connsiteY9771" fmla="*/ 1004888 h 4510089"/>
              <a:gd name="connsiteX9772" fmla="*/ 5316538 w 9045577"/>
              <a:gd name="connsiteY9772" fmla="*/ 1025526 h 4510089"/>
              <a:gd name="connsiteX9773" fmla="*/ 5295900 w 9045577"/>
              <a:gd name="connsiteY9773" fmla="*/ 1004888 h 4510089"/>
              <a:gd name="connsiteX9774" fmla="*/ 5316538 w 9045577"/>
              <a:gd name="connsiteY9774" fmla="*/ 984250 h 4510089"/>
              <a:gd name="connsiteX9775" fmla="*/ 5241926 w 9045577"/>
              <a:gd name="connsiteY9775" fmla="*/ 984250 h 4510089"/>
              <a:gd name="connsiteX9776" fmla="*/ 5262564 w 9045577"/>
              <a:gd name="connsiteY9776" fmla="*/ 1004888 h 4510089"/>
              <a:gd name="connsiteX9777" fmla="*/ 5241926 w 9045577"/>
              <a:gd name="connsiteY9777" fmla="*/ 1025526 h 4510089"/>
              <a:gd name="connsiteX9778" fmla="*/ 5221288 w 9045577"/>
              <a:gd name="connsiteY9778" fmla="*/ 1004888 h 4510089"/>
              <a:gd name="connsiteX9779" fmla="*/ 5241926 w 9045577"/>
              <a:gd name="connsiteY9779" fmla="*/ 984250 h 4510089"/>
              <a:gd name="connsiteX9780" fmla="*/ 5164138 w 9045577"/>
              <a:gd name="connsiteY9780" fmla="*/ 984250 h 4510089"/>
              <a:gd name="connsiteX9781" fmla="*/ 5186363 w 9045577"/>
              <a:gd name="connsiteY9781" fmla="*/ 1004888 h 4510089"/>
              <a:gd name="connsiteX9782" fmla="*/ 5164138 w 9045577"/>
              <a:gd name="connsiteY9782" fmla="*/ 1025526 h 4510089"/>
              <a:gd name="connsiteX9783" fmla="*/ 5141913 w 9045577"/>
              <a:gd name="connsiteY9783" fmla="*/ 1004888 h 4510089"/>
              <a:gd name="connsiteX9784" fmla="*/ 5164138 w 9045577"/>
              <a:gd name="connsiteY9784" fmla="*/ 984250 h 4510089"/>
              <a:gd name="connsiteX9785" fmla="*/ 5089525 w 9045577"/>
              <a:gd name="connsiteY9785" fmla="*/ 984250 h 4510089"/>
              <a:gd name="connsiteX9786" fmla="*/ 5111750 w 9045577"/>
              <a:gd name="connsiteY9786" fmla="*/ 1004888 h 4510089"/>
              <a:gd name="connsiteX9787" fmla="*/ 5089525 w 9045577"/>
              <a:gd name="connsiteY9787" fmla="*/ 1025526 h 4510089"/>
              <a:gd name="connsiteX9788" fmla="*/ 5067300 w 9045577"/>
              <a:gd name="connsiteY9788" fmla="*/ 1004888 h 4510089"/>
              <a:gd name="connsiteX9789" fmla="*/ 5089525 w 9045577"/>
              <a:gd name="connsiteY9789" fmla="*/ 984250 h 4510089"/>
              <a:gd name="connsiteX9790" fmla="*/ 5014119 w 9045577"/>
              <a:gd name="connsiteY9790" fmla="*/ 984250 h 4510089"/>
              <a:gd name="connsiteX9791" fmla="*/ 5037138 w 9045577"/>
              <a:gd name="connsiteY9791" fmla="*/ 1004888 h 4510089"/>
              <a:gd name="connsiteX9792" fmla="*/ 5014119 w 9045577"/>
              <a:gd name="connsiteY9792" fmla="*/ 1025526 h 4510089"/>
              <a:gd name="connsiteX9793" fmla="*/ 4991100 w 9045577"/>
              <a:gd name="connsiteY9793" fmla="*/ 1004888 h 4510089"/>
              <a:gd name="connsiteX9794" fmla="*/ 5014119 w 9045577"/>
              <a:gd name="connsiteY9794" fmla="*/ 984250 h 4510089"/>
              <a:gd name="connsiteX9795" fmla="*/ 4937126 w 9045577"/>
              <a:gd name="connsiteY9795" fmla="*/ 984250 h 4510089"/>
              <a:gd name="connsiteX9796" fmla="*/ 4957764 w 9045577"/>
              <a:gd name="connsiteY9796" fmla="*/ 1004888 h 4510089"/>
              <a:gd name="connsiteX9797" fmla="*/ 4937126 w 9045577"/>
              <a:gd name="connsiteY9797" fmla="*/ 1025526 h 4510089"/>
              <a:gd name="connsiteX9798" fmla="*/ 4916488 w 9045577"/>
              <a:gd name="connsiteY9798" fmla="*/ 1004888 h 4510089"/>
              <a:gd name="connsiteX9799" fmla="*/ 4937126 w 9045577"/>
              <a:gd name="connsiteY9799" fmla="*/ 984250 h 4510089"/>
              <a:gd name="connsiteX9800" fmla="*/ 4862513 w 9045577"/>
              <a:gd name="connsiteY9800" fmla="*/ 984250 h 4510089"/>
              <a:gd name="connsiteX9801" fmla="*/ 4883151 w 9045577"/>
              <a:gd name="connsiteY9801" fmla="*/ 1004888 h 4510089"/>
              <a:gd name="connsiteX9802" fmla="*/ 4862513 w 9045577"/>
              <a:gd name="connsiteY9802" fmla="*/ 1025526 h 4510089"/>
              <a:gd name="connsiteX9803" fmla="*/ 4841875 w 9045577"/>
              <a:gd name="connsiteY9803" fmla="*/ 1004888 h 4510089"/>
              <a:gd name="connsiteX9804" fmla="*/ 4862513 w 9045577"/>
              <a:gd name="connsiteY9804" fmla="*/ 984250 h 4510089"/>
              <a:gd name="connsiteX9805" fmla="*/ 4786313 w 9045577"/>
              <a:gd name="connsiteY9805" fmla="*/ 984250 h 4510089"/>
              <a:gd name="connsiteX9806" fmla="*/ 4806951 w 9045577"/>
              <a:gd name="connsiteY9806" fmla="*/ 1004888 h 4510089"/>
              <a:gd name="connsiteX9807" fmla="*/ 4786313 w 9045577"/>
              <a:gd name="connsiteY9807" fmla="*/ 1025526 h 4510089"/>
              <a:gd name="connsiteX9808" fmla="*/ 4765675 w 9045577"/>
              <a:gd name="connsiteY9808" fmla="*/ 1004888 h 4510089"/>
              <a:gd name="connsiteX9809" fmla="*/ 4786313 w 9045577"/>
              <a:gd name="connsiteY9809" fmla="*/ 984250 h 4510089"/>
              <a:gd name="connsiteX9810" fmla="*/ 4710113 w 9045577"/>
              <a:gd name="connsiteY9810" fmla="*/ 984250 h 4510089"/>
              <a:gd name="connsiteX9811" fmla="*/ 4732338 w 9045577"/>
              <a:gd name="connsiteY9811" fmla="*/ 1004888 h 4510089"/>
              <a:gd name="connsiteX9812" fmla="*/ 4710113 w 9045577"/>
              <a:gd name="connsiteY9812" fmla="*/ 1025526 h 4510089"/>
              <a:gd name="connsiteX9813" fmla="*/ 4687888 w 9045577"/>
              <a:gd name="connsiteY9813" fmla="*/ 1004888 h 4510089"/>
              <a:gd name="connsiteX9814" fmla="*/ 4710113 w 9045577"/>
              <a:gd name="connsiteY9814" fmla="*/ 984250 h 4510089"/>
              <a:gd name="connsiteX9815" fmla="*/ 4635500 w 9045577"/>
              <a:gd name="connsiteY9815" fmla="*/ 984250 h 4510089"/>
              <a:gd name="connsiteX9816" fmla="*/ 4657725 w 9045577"/>
              <a:gd name="connsiteY9816" fmla="*/ 1004888 h 4510089"/>
              <a:gd name="connsiteX9817" fmla="*/ 4635500 w 9045577"/>
              <a:gd name="connsiteY9817" fmla="*/ 1025526 h 4510089"/>
              <a:gd name="connsiteX9818" fmla="*/ 4613275 w 9045577"/>
              <a:gd name="connsiteY9818" fmla="*/ 1004888 h 4510089"/>
              <a:gd name="connsiteX9819" fmla="*/ 4635500 w 9045577"/>
              <a:gd name="connsiteY9819" fmla="*/ 984250 h 4510089"/>
              <a:gd name="connsiteX9820" fmla="*/ 4560094 w 9045577"/>
              <a:gd name="connsiteY9820" fmla="*/ 984250 h 4510089"/>
              <a:gd name="connsiteX9821" fmla="*/ 4583113 w 9045577"/>
              <a:gd name="connsiteY9821" fmla="*/ 1004888 h 4510089"/>
              <a:gd name="connsiteX9822" fmla="*/ 4560094 w 9045577"/>
              <a:gd name="connsiteY9822" fmla="*/ 1025526 h 4510089"/>
              <a:gd name="connsiteX9823" fmla="*/ 4537075 w 9045577"/>
              <a:gd name="connsiteY9823" fmla="*/ 1004888 h 4510089"/>
              <a:gd name="connsiteX9824" fmla="*/ 4560094 w 9045577"/>
              <a:gd name="connsiteY9824" fmla="*/ 984250 h 4510089"/>
              <a:gd name="connsiteX9825" fmla="*/ 4483101 w 9045577"/>
              <a:gd name="connsiteY9825" fmla="*/ 984250 h 4510089"/>
              <a:gd name="connsiteX9826" fmla="*/ 4503739 w 9045577"/>
              <a:gd name="connsiteY9826" fmla="*/ 1004888 h 4510089"/>
              <a:gd name="connsiteX9827" fmla="*/ 4483101 w 9045577"/>
              <a:gd name="connsiteY9827" fmla="*/ 1025526 h 4510089"/>
              <a:gd name="connsiteX9828" fmla="*/ 4462463 w 9045577"/>
              <a:gd name="connsiteY9828" fmla="*/ 1004888 h 4510089"/>
              <a:gd name="connsiteX9829" fmla="*/ 4483101 w 9045577"/>
              <a:gd name="connsiteY9829" fmla="*/ 984250 h 4510089"/>
              <a:gd name="connsiteX9830" fmla="*/ 3726657 w 9045577"/>
              <a:gd name="connsiteY9830" fmla="*/ 984250 h 4510089"/>
              <a:gd name="connsiteX9831" fmla="*/ 3749676 w 9045577"/>
              <a:gd name="connsiteY9831" fmla="*/ 1004888 h 4510089"/>
              <a:gd name="connsiteX9832" fmla="*/ 3726657 w 9045577"/>
              <a:gd name="connsiteY9832" fmla="*/ 1025526 h 4510089"/>
              <a:gd name="connsiteX9833" fmla="*/ 3703638 w 9045577"/>
              <a:gd name="connsiteY9833" fmla="*/ 1004888 h 4510089"/>
              <a:gd name="connsiteX9834" fmla="*/ 3726657 w 9045577"/>
              <a:gd name="connsiteY9834" fmla="*/ 984250 h 4510089"/>
              <a:gd name="connsiteX9835" fmla="*/ 3651250 w 9045577"/>
              <a:gd name="connsiteY9835" fmla="*/ 984250 h 4510089"/>
              <a:gd name="connsiteX9836" fmla="*/ 3673475 w 9045577"/>
              <a:gd name="connsiteY9836" fmla="*/ 1004888 h 4510089"/>
              <a:gd name="connsiteX9837" fmla="*/ 3651250 w 9045577"/>
              <a:gd name="connsiteY9837" fmla="*/ 1025526 h 4510089"/>
              <a:gd name="connsiteX9838" fmla="*/ 3629025 w 9045577"/>
              <a:gd name="connsiteY9838" fmla="*/ 1004888 h 4510089"/>
              <a:gd name="connsiteX9839" fmla="*/ 3651250 w 9045577"/>
              <a:gd name="connsiteY9839" fmla="*/ 984250 h 4510089"/>
              <a:gd name="connsiteX9840" fmla="*/ 3197225 w 9045577"/>
              <a:gd name="connsiteY9840" fmla="*/ 984250 h 4510089"/>
              <a:gd name="connsiteX9841" fmla="*/ 3219450 w 9045577"/>
              <a:gd name="connsiteY9841" fmla="*/ 1004888 h 4510089"/>
              <a:gd name="connsiteX9842" fmla="*/ 3197225 w 9045577"/>
              <a:gd name="connsiteY9842" fmla="*/ 1025526 h 4510089"/>
              <a:gd name="connsiteX9843" fmla="*/ 3175000 w 9045577"/>
              <a:gd name="connsiteY9843" fmla="*/ 1004888 h 4510089"/>
              <a:gd name="connsiteX9844" fmla="*/ 3197225 w 9045577"/>
              <a:gd name="connsiteY9844" fmla="*/ 984250 h 4510089"/>
              <a:gd name="connsiteX9845" fmla="*/ 3122612 w 9045577"/>
              <a:gd name="connsiteY9845" fmla="*/ 984250 h 4510089"/>
              <a:gd name="connsiteX9846" fmla="*/ 3144837 w 9045577"/>
              <a:gd name="connsiteY9846" fmla="*/ 1004888 h 4510089"/>
              <a:gd name="connsiteX9847" fmla="*/ 3122612 w 9045577"/>
              <a:gd name="connsiteY9847" fmla="*/ 1025526 h 4510089"/>
              <a:gd name="connsiteX9848" fmla="*/ 3100387 w 9045577"/>
              <a:gd name="connsiteY9848" fmla="*/ 1004888 h 4510089"/>
              <a:gd name="connsiteX9849" fmla="*/ 3122612 w 9045577"/>
              <a:gd name="connsiteY9849" fmla="*/ 984250 h 4510089"/>
              <a:gd name="connsiteX9850" fmla="*/ 169865 w 9045577"/>
              <a:gd name="connsiteY9850" fmla="*/ 984250 h 4510089"/>
              <a:gd name="connsiteX9851" fmla="*/ 190503 w 9045577"/>
              <a:gd name="connsiteY9851" fmla="*/ 1004888 h 4510089"/>
              <a:gd name="connsiteX9852" fmla="*/ 169865 w 9045577"/>
              <a:gd name="connsiteY9852" fmla="*/ 1025526 h 4510089"/>
              <a:gd name="connsiteX9853" fmla="*/ 149227 w 9045577"/>
              <a:gd name="connsiteY9853" fmla="*/ 1004888 h 4510089"/>
              <a:gd name="connsiteX9854" fmla="*/ 169865 w 9045577"/>
              <a:gd name="connsiteY9854" fmla="*/ 984250 h 4510089"/>
              <a:gd name="connsiteX9855" fmla="*/ 95251 w 9045577"/>
              <a:gd name="connsiteY9855" fmla="*/ 984250 h 4510089"/>
              <a:gd name="connsiteX9856" fmla="*/ 115889 w 9045577"/>
              <a:gd name="connsiteY9856" fmla="*/ 1004888 h 4510089"/>
              <a:gd name="connsiteX9857" fmla="*/ 95251 w 9045577"/>
              <a:gd name="connsiteY9857" fmla="*/ 1025526 h 4510089"/>
              <a:gd name="connsiteX9858" fmla="*/ 74613 w 9045577"/>
              <a:gd name="connsiteY9858" fmla="*/ 1004888 h 4510089"/>
              <a:gd name="connsiteX9859" fmla="*/ 95251 w 9045577"/>
              <a:gd name="connsiteY9859" fmla="*/ 984250 h 4510089"/>
              <a:gd name="connsiteX9860" fmla="*/ 20638 w 9045577"/>
              <a:gd name="connsiteY9860" fmla="*/ 984250 h 4510089"/>
              <a:gd name="connsiteX9861" fmla="*/ 41276 w 9045577"/>
              <a:gd name="connsiteY9861" fmla="*/ 1004888 h 4510089"/>
              <a:gd name="connsiteX9862" fmla="*/ 20638 w 9045577"/>
              <a:gd name="connsiteY9862" fmla="*/ 1025526 h 4510089"/>
              <a:gd name="connsiteX9863" fmla="*/ 1 w 9045577"/>
              <a:gd name="connsiteY9863" fmla="*/ 1004888 h 4510089"/>
              <a:gd name="connsiteX9864" fmla="*/ 20638 w 9045577"/>
              <a:gd name="connsiteY9864" fmla="*/ 984250 h 4510089"/>
              <a:gd name="connsiteX9865" fmla="*/ 7662864 w 9045577"/>
              <a:gd name="connsiteY9865" fmla="*/ 908051 h 4510089"/>
              <a:gd name="connsiteX9866" fmla="*/ 7683502 w 9045577"/>
              <a:gd name="connsiteY9866" fmla="*/ 928689 h 4510089"/>
              <a:gd name="connsiteX9867" fmla="*/ 7662864 w 9045577"/>
              <a:gd name="connsiteY9867" fmla="*/ 949327 h 4510089"/>
              <a:gd name="connsiteX9868" fmla="*/ 7642226 w 9045577"/>
              <a:gd name="connsiteY9868" fmla="*/ 928689 h 4510089"/>
              <a:gd name="connsiteX9869" fmla="*/ 7662864 w 9045577"/>
              <a:gd name="connsiteY9869" fmla="*/ 908051 h 4510089"/>
              <a:gd name="connsiteX9870" fmla="*/ 7586664 w 9045577"/>
              <a:gd name="connsiteY9870" fmla="*/ 908051 h 4510089"/>
              <a:gd name="connsiteX9871" fmla="*/ 7607302 w 9045577"/>
              <a:gd name="connsiteY9871" fmla="*/ 928689 h 4510089"/>
              <a:gd name="connsiteX9872" fmla="*/ 7586664 w 9045577"/>
              <a:gd name="connsiteY9872" fmla="*/ 949327 h 4510089"/>
              <a:gd name="connsiteX9873" fmla="*/ 7566026 w 9045577"/>
              <a:gd name="connsiteY9873" fmla="*/ 928689 h 4510089"/>
              <a:gd name="connsiteX9874" fmla="*/ 7586664 w 9045577"/>
              <a:gd name="connsiteY9874" fmla="*/ 908051 h 4510089"/>
              <a:gd name="connsiteX9875" fmla="*/ 7510463 w 9045577"/>
              <a:gd name="connsiteY9875" fmla="*/ 908051 h 4510089"/>
              <a:gd name="connsiteX9876" fmla="*/ 7532688 w 9045577"/>
              <a:gd name="connsiteY9876" fmla="*/ 928689 h 4510089"/>
              <a:gd name="connsiteX9877" fmla="*/ 7510463 w 9045577"/>
              <a:gd name="connsiteY9877" fmla="*/ 949327 h 4510089"/>
              <a:gd name="connsiteX9878" fmla="*/ 7488238 w 9045577"/>
              <a:gd name="connsiteY9878" fmla="*/ 928689 h 4510089"/>
              <a:gd name="connsiteX9879" fmla="*/ 7510463 w 9045577"/>
              <a:gd name="connsiteY9879" fmla="*/ 908051 h 4510089"/>
              <a:gd name="connsiteX9880" fmla="*/ 7435057 w 9045577"/>
              <a:gd name="connsiteY9880" fmla="*/ 908051 h 4510089"/>
              <a:gd name="connsiteX9881" fmla="*/ 7458076 w 9045577"/>
              <a:gd name="connsiteY9881" fmla="*/ 928689 h 4510089"/>
              <a:gd name="connsiteX9882" fmla="*/ 7435057 w 9045577"/>
              <a:gd name="connsiteY9882" fmla="*/ 949327 h 4510089"/>
              <a:gd name="connsiteX9883" fmla="*/ 7412038 w 9045577"/>
              <a:gd name="connsiteY9883" fmla="*/ 928689 h 4510089"/>
              <a:gd name="connsiteX9884" fmla="*/ 7435057 w 9045577"/>
              <a:gd name="connsiteY9884" fmla="*/ 908051 h 4510089"/>
              <a:gd name="connsiteX9885" fmla="*/ 7358064 w 9045577"/>
              <a:gd name="connsiteY9885" fmla="*/ 908051 h 4510089"/>
              <a:gd name="connsiteX9886" fmla="*/ 7378702 w 9045577"/>
              <a:gd name="connsiteY9886" fmla="*/ 928689 h 4510089"/>
              <a:gd name="connsiteX9887" fmla="*/ 7358064 w 9045577"/>
              <a:gd name="connsiteY9887" fmla="*/ 949327 h 4510089"/>
              <a:gd name="connsiteX9888" fmla="*/ 7337426 w 9045577"/>
              <a:gd name="connsiteY9888" fmla="*/ 928689 h 4510089"/>
              <a:gd name="connsiteX9889" fmla="*/ 7358064 w 9045577"/>
              <a:gd name="connsiteY9889" fmla="*/ 908051 h 4510089"/>
              <a:gd name="connsiteX9890" fmla="*/ 7283451 w 9045577"/>
              <a:gd name="connsiteY9890" fmla="*/ 908051 h 4510089"/>
              <a:gd name="connsiteX9891" fmla="*/ 7304089 w 9045577"/>
              <a:gd name="connsiteY9891" fmla="*/ 928689 h 4510089"/>
              <a:gd name="connsiteX9892" fmla="*/ 7283451 w 9045577"/>
              <a:gd name="connsiteY9892" fmla="*/ 949327 h 4510089"/>
              <a:gd name="connsiteX9893" fmla="*/ 7262813 w 9045577"/>
              <a:gd name="connsiteY9893" fmla="*/ 928689 h 4510089"/>
              <a:gd name="connsiteX9894" fmla="*/ 7283451 w 9045577"/>
              <a:gd name="connsiteY9894" fmla="*/ 908051 h 4510089"/>
              <a:gd name="connsiteX9895" fmla="*/ 6753226 w 9045577"/>
              <a:gd name="connsiteY9895" fmla="*/ 908051 h 4510089"/>
              <a:gd name="connsiteX9896" fmla="*/ 6773864 w 9045577"/>
              <a:gd name="connsiteY9896" fmla="*/ 928689 h 4510089"/>
              <a:gd name="connsiteX9897" fmla="*/ 6753226 w 9045577"/>
              <a:gd name="connsiteY9897" fmla="*/ 949327 h 4510089"/>
              <a:gd name="connsiteX9898" fmla="*/ 6732588 w 9045577"/>
              <a:gd name="connsiteY9898" fmla="*/ 928689 h 4510089"/>
              <a:gd name="connsiteX9899" fmla="*/ 6753226 w 9045577"/>
              <a:gd name="connsiteY9899" fmla="*/ 908051 h 4510089"/>
              <a:gd name="connsiteX9900" fmla="*/ 6678613 w 9045577"/>
              <a:gd name="connsiteY9900" fmla="*/ 908051 h 4510089"/>
              <a:gd name="connsiteX9901" fmla="*/ 6699251 w 9045577"/>
              <a:gd name="connsiteY9901" fmla="*/ 928689 h 4510089"/>
              <a:gd name="connsiteX9902" fmla="*/ 6678613 w 9045577"/>
              <a:gd name="connsiteY9902" fmla="*/ 949327 h 4510089"/>
              <a:gd name="connsiteX9903" fmla="*/ 6657975 w 9045577"/>
              <a:gd name="connsiteY9903" fmla="*/ 928689 h 4510089"/>
              <a:gd name="connsiteX9904" fmla="*/ 6678613 w 9045577"/>
              <a:gd name="connsiteY9904" fmla="*/ 908051 h 4510089"/>
              <a:gd name="connsiteX9905" fmla="*/ 6602413 w 9045577"/>
              <a:gd name="connsiteY9905" fmla="*/ 908051 h 4510089"/>
              <a:gd name="connsiteX9906" fmla="*/ 6624638 w 9045577"/>
              <a:gd name="connsiteY9906" fmla="*/ 928689 h 4510089"/>
              <a:gd name="connsiteX9907" fmla="*/ 6602413 w 9045577"/>
              <a:gd name="connsiteY9907" fmla="*/ 949327 h 4510089"/>
              <a:gd name="connsiteX9908" fmla="*/ 6580188 w 9045577"/>
              <a:gd name="connsiteY9908" fmla="*/ 928689 h 4510089"/>
              <a:gd name="connsiteX9909" fmla="*/ 6602413 w 9045577"/>
              <a:gd name="connsiteY9909" fmla="*/ 908051 h 4510089"/>
              <a:gd name="connsiteX9910" fmla="*/ 6527007 w 9045577"/>
              <a:gd name="connsiteY9910" fmla="*/ 908051 h 4510089"/>
              <a:gd name="connsiteX9911" fmla="*/ 6550026 w 9045577"/>
              <a:gd name="connsiteY9911" fmla="*/ 928689 h 4510089"/>
              <a:gd name="connsiteX9912" fmla="*/ 6527007 w 9045577"/>
              <a:gd name="connsiteY9912" fmla="*/ 949327 h 4510089"/>
              <a:gd name="connsiteX9913" fmla="*/ 6503988 w 9045577"/>
              <a:gd name="connsiteY9913" fmla="*/ 928689 h 4510089"/>
              <a:gd name="connsiteX9914" fmla="*/ 6527007 w 9045577"/>
              <a:gd name="connsiteY9914" fmla="*/ 908051 h 4510089"/>
              <a:gd name="connsiteX9915" fmla="*/ 6451600 w 9045577"/>
              <a:gd name="connsiteY9915" fmla="*/ 908051 h 4510089"/>
              <a:gd name="connsiteX9916" fmla="*/ 6473825 w 9045577"/>
              <a:gd name="connsiteY9916" fmla="*/ 928689 h 4510089"/>
              <a:gd name="connsiteX9917" fmla="*/ 6451600 w 9045577"/>
              <a:gd name="connsiteY9917" fmla="*/ 949327 h 4510089"/>
              <a:gd name="connsiteX9918" fmla="*/ 6429375 w 9045577"/>
              <a:gd name="connsiteY9918" fmla="*/ 928689 h 4510089"/>
              <a:gd name="connsiteX9919" fmla="*/ 6451600 w 9045577"/>
              <a:gd name="connsiteY9919" fmla="*/ 908051 h 4510089"/>
              <a:gd name="connsiteX9920" fmla="*/ 6375401 w 9045577"/>
              <a:gd name="connsiteY9920" fmla="*/ 908051 h 4510089"/>
              <a:gd name="connsiteX9921" fmla="*/ 6396039 w 9045577"/>
              <a:gd name="connsiteY9921" fmla="*/ 928689 h 4510089"/>
              <a:gd name="connsiteX9922" fmla="*/ 6375401 w 9045577"/>
              <a:gd name="connsiteY9922" fmla="*/ 949327 h 4510089"/>
              <a:gd name="connsiteX9923" fmla="*/ 6354763 w 9045577"/>
              <a:gd name="connsiteY9923" fmla="*/ 928689 h 4510089"/>
              <a:gd name="connsiteX9924" fmla="*/ 6375401 w 9045577"/>
              <a:gd name="connsiteY9924" fmla="*/ 908051 h 4510089"/>
              <a:gd name="connsiteX9925" fmla="*/ 6299201 w 9045577"/>
              <a:gd name="connsiteY9925" fmla="*/ 908051 h 4510089"/>
              <a:gd name="connsiteX9926" fmla="*/ 6319839 w 9045577"/>
              <a:gd name="connsiteY9926" fmla="*/ 928689 h 4510089"/>
              <a:gd name="connsiteX9927" fmla="*/ 6299201 w 9045577"/>
              <a:gd name="connsiteY9927" fmla="*/ 949327 h 4510089"/>
              <a:gd name="connsiteX9928" fmla="*/ 6278563 w 9045577"/>
              <a:gd name="connsiteY9928" fmla="*/ 928689 h 4510089"/>
              <a:gd name="connsiteX9929" fmla="*/ 6299201 w 9045577"/>
              <a:gd name="connsiteY9929" fmla="*/ 908051 h 4510089"/>
              <a:gd name="connsiteX9930" fmla="*/ 6224588 w 9045577"/>
              <a:gd name="connsiteY9930" fmla="*/ 908051 h 4510089"/>
              <a:gd name="connsiteX9931" fmla="*/ 6245226 w 9045577"/>
              <a:gd name="connsiteY9931" fmla="*/ 928689 h 4510089"/>
              <a:gd name="connsiteX9932" fmla="*/ 6224588 w 9045577"/>
              <a:gd name="connsiteY9932" fmla="*/ 949327 h 4510089"/>
              <a:gd name="connsiteX9933" fmla="*/ 6203950 w 9045577"/>
              <a:gd name="connsiteY9933" fmla="*/ 928689 h 4510089"/>
              <a:gd name="connsiteX9934" fmla="*/ 6224588 w 9045577"/>
              <a:gd name="connsiteY9934" fmla="*/ 908051 h 4510089"/>
              <a:gd name="connsiteX9935" fmla="*/ 6149976 w 9045577"/>
              <a:gd name="connsiteY9935" fmla="*/ 908051 h 4510089"/>
              <a:gd name="connsiteX9936" fmla="*/ 6170614 w 9045577"/>
              <a:gd name="connsiteY9936" fmla="*/ 928689 h 4510089"/>
              <a:gd name="connsiteX9937" fmla="*/ 6149976 w 9045577"/>
              <a:gd name="connsiteY9937" fmla="*/ 949327 h 4510089"/>
              <a:gd name="connsiteX9938" fmla="*/ 6129338 w 9045577"/>
              <a:gd name="connsiteY9938" fmla="*/ 928689 h 4510089"/>
              <a:gd name="connsiteX9939" fmla="*/ 6149976 w 9045577"/>
              <a:gd name="connsiteY9939" fmla="*/ 908051 h 4510089"/>
              <a:gd name="connsiteX9940" fmla="*/ 6072982 w 9045577"/>
              <a:gd name="connsiteY9940" fmla="*/ 908051 h 4510089"/>
              <a:gd name="connsiteX9941" fmla="*/ 6096001 w 9045577"/>
              <a:gd name="connsiteY9941" fmla="*/ 928689 h 4510089"/>
              <a:gd name="connsiteX9942" fmla="*/ 6072982 w 9045577"/>
              <a:gd name="connsiteY9942" fmla="*/ 949327 h 4510089"/>
              <a:gd name="connsiteX9943" fmla="*/ 6049963 w 9045577"/>
              <a:gd name="connsiteY9943" fmla="*/ 928689 h 4510089"/>
              <a:gd name="connsiteX9944" fmla="*/ 6072982 w 9045577"/>
              <a:gd name="connsiteY9944" fmla="*/ 908051 h 4510089"/>
              <a:gd name="connsiteX9945" fmla="*/ 5997575 w 9045577"/>
              <a:gd name="connsiteY9945" fmla="*/ 908051 h 4510089"/>
              <a:gd name="connsiteX9946" fmla="*/ 6019800 w 9045577"/>
              <a:gd name="connsiteY9946" fmla="*/ 928689 h 4510089"/>
              <a:gd name="connsiteX9947" fmla="*/ 5997575 w 9045577"/>
              <a:gd name="connsiteY9947" fmla="*/ 949327 h 4510089"/>
              <a:gd name="connsiteX9948" fmla="*/ 5975350 w 9045577"/>
              <a:gd name="connsiteY9948" fmla="*/ 928689 h 4510089"/>
              <a:gd name="connsiteX9949" fmla="*/ 5997575 w 9045577"/>
              <a:gd name="connsiteY9949" fmla="*/ 908051 h 4510089"/>
              <a:gd name="connsiteX9950" fmla="*/ 5921376 w 9045577"/>
              <a:gd name="connsiteY9950" fmla="*/ 908051 h 4510089"/>
              <a:gd name="connsiteX9951" fmla="*/ 5942014 w 9045577"/>
              <a:gd name="connsiteY9951" fmla="*/ 928689 h 4510089"/>
              <a:gd name="connsiteX9952" fmla="*/ 5921376 w 9045577"/>
              <a:gd name="connsiteY9952" fmla="*/ 949327 h 4510089"/>
              <a:gd name="connsiteX9953" fmla="*/ 5900738 w 9045577"/>
              <a:gd name="connsiteY9953" fmla="*/ 928689 h 4510089"/>
              <a:gd name="connsiteX9954" fmla="*/ 5921376 w 9045577"/>
              <a:gd name="connsiteY9954" fmla="*/ 908051 h 4510089"/>
              <a:gd name="connsiteX9955" fmla="*/ 5845176 w 9045577"/>
              <a:gd name="connsiteY9955" fmla="*/ 908051 h 4510089"/>
              <a:gd name="connsiteX9956" fmla="*/ 5865814 w 9045577"/>
              <a:gd name="connsiteY9956" fmla="*/ 928689 h 4510089"/>
              <a:gd name="connsiteX9957" fmla="*/ 5845176 w 9045577"/>
              <a:gd name="connsiteY9957" fmla="*/ 949327 h 4510089"/>
              <a:gd name="connsiteX9958" fmla="*/ 5824538 w 9045577"/>
              <a:gd name="connsiteY9958" fmla="*/ 928689 h 4510089"/>
              <a:gd name="connsiteX9959" fmla="*/ 5845176 w 9045577"/>
              <a:gd name="connsiteY9959" fmla="*/ 908051 h 4510089"/>
              <a:gd name="connsiteX9960" fmla="*/ 5770563 w 9045577"/>
              <a:gd name="connsiteY9960" fmla="*/ 908051 h 4510089"/>
              <a:gd name="connsiteX9961" fmla="*/ 5791201 w 9045577"/>
              <a:gd name="connsiteY9961" fmla="*/ 928689 h 4510089"/>
              <a:gd name="connsiteX9962" fmla="*/ 5770563 w 9045577"/>
              <a:gd name="connsiteY9962" fmla="*/ 949327 h 4510089"/>
              <a:gd name="connsiteX9963" fmla="*/ 5749925 w 9045577"/>
              <a:gd name="connsiteY9963" fmla="*/ 928689 h 4510089"/>
              <a:gd name="connsiteX9964" fmla="*/ 5770563 w 9045577"/>
              <a:gd name="connsiteY9964" fmla="*/ 908051 h 4510089"/>
              <a:gd name="connsiteX9965" fmla="*/ 5695951 w 9045577"/>
              <a:gd name="connsiteY9965" fmla="*/ 908051 h 4510089"/>
              <a:gd name="connsiteX9966" fmla="*/ 5716589 w 9045577"/>
              <a:gd name="connsiteY9966" fmla="*/ 928689 h 4510089"/>
              <a:gd name="connsiteX9967" fmla="*/ 5695951 w 9045577"/>
              <a:gd name="connsiteY9967" fmla="*/ 949327 h 4510089"/>
              <a:gd name="connsiteX9968" fmla="*/ 5675313 w 9045577"/>
              <a:gd name="connsiteY9968" fmla="*/ 928689 h 4510089"/>
              <a:gd name="connsiteX9969" fmla="*/ 5695951 w 9045577"/>
              <a:gd name="connsiteY9969" fmla="*/ 908051 h 4510089"/>
              <a:gd name="connsiteX9970" fmla="*/ 3044826 w 9045577"/>
              <a:gd name="connsiteY9970" fmla="*/ 908051 h 4510089"/>
              <a:gd name="connsiteX9971" fmla="*/ 3065464 w 9045577"/>
              <a:gd name="connsiteY9971" fmla="*/ 928689 h 4510089"/>
              <a:gd name="connsiteX9972" fmla="*/ 3044826 w 9045577"/>
              <a:gd name="connsiteY9972" fmla="*/ 949327 h 4510089"/>
              <a:gd name="connsiteX9973" fmla="*/ 3024188 w 9045577"/>
              <a:gd name="connsiteY9973" fmla="*/ 928689 h 4510089"/>
              <a:gd name="connsiteX9974" fmla="*/ 3044826 w 9045577"/>
              <a:gd name="connsiteY9974" fmla="*/ 908051 h 4510089"/>
              <a:gd name="connsiteX9975" fmla="*/ 2970213 w 9045577"/>
              <a:gd name="connsiteY9975" fmla="*/ 908051 h 4510089"/>
              <a:gd name="connsiteX9976" fmla="*/ 2990851 w 9045577"/>
              <a:gd name="connsiteY9976" fmla="*/ 928689 h 4510089"/>
              <a:gd name="connsiteX9977" fmla="*/ 2970213 w 9045577"/>
              <a:gd name="connsiteY9977" fmla="*/ 949327 h 4510089"/>
              <a:gd name="connsiteX9978" fmla="*/ 2949575 w 9045577"/>
              <a:gd name="connsiteY9978" fmla="*/ 928689 h 4510089"/>
              <a:gd name="connsiteX9979" fmla="*/ 2970213 w 9045577"/>
              <a:gd name="connsiteY9979" fmla="*/ 908051 h 4510089"/>
              <a:gd name="connsiteX9980" fmla="*/ 2895601 w 9045577"/>
              <a:gd name="connsiteY9980" fmla="*/ 908051 h 4510089"/>
              <a:gd name="connsiteX9981" fmla="*/ 2916239 w 9045577"/>
              <a:gd name="connsiteY9981" fmla="*/ 928689 h 4510089"/>
              <a:gd name="connsiteX9982" fmla="*/ 2895601 w 9045577"/>
              <a:gd name="connsiteY9982" fmla="*/ 949327 h 4510089"/>
              <a:gd name="connsiteX9983" fmla="*/ 2874963 w 9045577"/>
              <a:gd name="connsiteY9983" fmla="*/ 928689 h 4510089"/>
              <a:gd name="connsiteX9984" fmla="*/ 2895601 w 9045577"/>
              <a:gd name="connsiteY9984" fmla="*/ 908051 h 4510089"/>
              <a:gd name="connsiteX9985" fmla="*/ 2668588 w 9045577"/>
              <a:gd name="connsiteY9985" fmla="*/ 908051 h 4510089"/>
              <a:gd name="connsiteX9986" fmla="*/ 2690813 w 9045577"/>
              <a:gd name="connsiteY9986" fmla="*/ 928689 h 4510089"/>
              <a:gd name="connsiteX9987" fmla="*/ 2668588 w 9045577"/>
              <a:gd name="connsiteY9987" fmla="*/ 949327 h 4510089"/>
              <a:gd name="connsiteX9988" fmla="*/ 2646363 w 9045577"/>
              <a:gd name="connsiteY9988" fmla="*/ 928689 h 4510089"/>
              <a:gd name="connsiteX9989" fmla="*/ 2668588 w 9045577"/>
              <a:gd name="connsiteY9989" fmla="*/ 908051 h 4510089"/>
              <a:gd name="connsiteX9990" fmla="*/ 2590811 w 9045577"/>
              <a:gd name="connsiteY9990" fmla="*/ 908051 h 4510089"/>
              <a:gd name="connsiteX9991" fmla="*/ 2611447 w 9045577"/>
              <a:gd name="connsiteY9991" fmla="*/ 928689 h 4510089"/>
              <a:gd name="connsiteX9992" fmla="*/ 2590811 w 9045577"/>
              <a:gd name="connsiteY9992" fmla="*/ 949327 h 4510089"/>
              <a:gd name="connsiteX9993" fmla="*/ 2570175 w 9045577"/>
              <a:gd name="connsiteY9993" fmla="*/ 928689 h 4510089"/>
              <a:gd name="connsiteX9994" fmla="*/ 2590811 w 9045577"/>
              <a:gd name="connsiteY9994" fmla="*/ 908051 h 4510089"/>
              <a:gd name="connsiteX9995" fmla="*/ 2516197 w 9045577"/>
              <a:gd name="connsiteY9995" fmla="*/ 908051 h 4510089"/>
              <a:gd name="connsiteX9996" fmla="*/ 2536831 w 9045577"/>
              <a:gd name="connsiteY9996" fmla="*/ 928689 h 4510089"/>
              <a:gd name="connsiteX9997" fmla="*/ 2516197 w 9045577"/>
              <a:gd name="connsiteY9997" fmla="*/ 949327 h 4510089"/>
              <a:gd name="connsiteX9998" fmla="*/ 2495563 w 9045577"/>
              <a:gd name="connsiteY9998" fmla="*/ 928689 h 4510089"/>
              <a:gd name="connsiteX9999" fmla="*/ 2516197 w 9045577"/>
              <a:gd name="connsiteY9999" fmla="*/ 908051 h 4510089"/>
              <a:gd name="connsiteX10000" fmla="*/ 2441587 w 9045577"/>
              <a:gd name="connsiteY10000" fmla="*/ 908051 h 4510089"/>
              <a:gd name="connsiteX10001" fmla="*/ 2462228 w 9045577"/>
              <a:gd name="connsiteY10001" fmla="*/ 928689 h 4510089"/>
              <a:gd name="connsiteX10002" fmla="*/ 2441587 w 9045577"/>
              <a:gd name="connsiteY10002" fmla="*/ 949327 h 4510089"/>
              <a:gd name="connsiteX10003" fmla="*/ 2420946 w 9045577"/>
              <a:gd name="connsiteY10003" fmla="*/ 928689 h 4510089"/>
              <a:gd name="connsiteX10004" fmla="*/ 2441587 w 9045577"/>
              <a:gd name="connsiteY10004" fmla="*/ 908051 h 4510089"/>
              <a:gd name="connsiteX10005" fmla="*/ 2136787 w 9045577"/>
              <a:gd name="connsiteY10005" fmla="*/ 908051 h 4510089"/>
              <a:gd name="connsiteX10006" fmla="*/ 2157422 w 9045577"/>
              <a:gd name="connsiteY10006" fmla="*/ 928689 h 4510089"/>
              <a:gd name="connsiteX10007" fmla="*/ 2136787 w 9045577"/>
              <a:gd name="connsiteY10007" fmla="*/ 949327 h 4510089"/>
              <a:gd name="connsiteX10008" fmla="*/ 2116149 w 9045577"/>
              <a:gd name="connsiteY10008" fmla="*/ 928689 h 4510089"/>
              <a:gd name="connsiteX10009" fmla="*/ 2136787 w 9045577"/>
              <a:gd name="connsiteY10009" fmla="*/ 908051 h 4510089"/>
              <a:gd name="connsiteX10010" fmla="*/ 2062169 w 9045577"/>
              <a:gd name="connsiteY10010" fmla="*/ 908051 h 4510089"/>
              <a:gd name="connsiteX10011" fmla="*/ 2082812 w 9045577"/>
              <a:gd name="connsiteY10011" fmla="*/ 928689 h 4510089"/>
              <a:gd name="connsiteX10012" fmla="*/ 2062169 w 9045577"/>
              <a:gd name="connsiteY10012" fmla="*/ 949327 h 4510089"/>
              <a:gd name="connsiteX10013" fmla="*/ 2041532 w 9045577"/>
              <a:gd name="connsiteY10013" fmla="*/ 928689 h 4510089"/>
              <a:gd name="connsiteX10014" fmla="*/ 2062169 w 9045577"/>
              <a:gd name="connsiteY10014" fmla="*/ 908051 h 4510089"/>
              <a:gd name="connsiteX10015" fmla="*/ 1987560 w 9045577"/>
              <a:gd name="connsiteY10015" fmla="*/ 908051 h 4510089"/>
              <a:gd name="connsiteX10016" fmla="*/ 2008198 w 9045577"/>
              <a:gd name="connsiteY10016" fmla="*/ 928689 h 4510089"/>
              <a:gd name="connsiteX10017" fmla="*/ 1987560 w 9045577"/>
              <a:gd name="connsiteY10017" fmla="*/ 949327 h 4510089"/>
              <a:gd name="connsiteX10018" fmla="*/ 1966918 w 9045577"/>
              <a:gd name="connsiteY10018" fmla="*/ 928689 h 4510089"/>
              <a:gd name="connsiteX10019" fmla="*/ 1987560 w 9045577"/>
              <a:gd name="connsiteY10019" fmla="*/ 908051 h 4510089"/>
              <a:gd name="connsiteX10020" fmla="*/ 1911358 w 9045577"/>
              <a:gd name="connsiteY10020" fmla="*/ 908051 h 4510089"/>
              <a:gd name="connsiteX10021" fmla="*/ 1932002 w 9045577"/>
              <a:gd name="connsiteY10021" fmla="*/ 928689 h 4510089"/>
              <a:gd name="connsiteX10022" fmla="*/ 1911358 w 9045577"/>
              <a:gd name="connsiteY10022" fmla="*/ 949327 h 4510089"/>
              <a:gd name="connsiteX10023" fmla="*/ 1890719 w 9045577"/>
              <a:gd name="connsiteY10023" fmla="*/ 928689 h 4510089"/>
              <a:gd name="connsiteX10024" fmla="*/ 1911358 w 9045577"/>
              <a:gd name="connsiteY10024" fmla="*/ 908051 h 4510089"/>
              <a:gd name="connsiteX10025" fmla="*/ 1835164 w 9045577"/>
              <a:gd name="connsiteY10025" fmla="*/ 908051 h 4510089"/>
              <a:gd name="connsiteX10026" fmla="*/ 1857388 w 9045577"/>
              <a:gd name="connsiteY10026" fmla="*/ 928689 h 4510089"/>
              <a:gd name="connsiteX10027" fmla="*/ 1835164 w 9045577"/>
              <a:gd name="connsiteY10027" fmla="*/ 949327 h 4510089"/>
              <a:gd name="connsiteX10028" fmla="*/ 1812931 w 9045577"/>
              <a:gd name="connsiteY10028" fmla="*/ 928689 h 4510089"/>
              <a:gd name="connsiteX10029" fmla="*/ 1835164 w 9045577"/>
              <a:gd name="connsiteY10029" fmla="*/ 908051 h 4510089"/>
              <a:gd name="connsiteX10030" fmla="*/ 1759753 w 9045577"/>
              <a:gd name="connsiteY10030" fmla="*/ 908051 h 4510089"/>
              <a:gd name="connsiteX10031" fmla="*/ 1782770 w 9045577"/>
              <a:gd name="connsiteY10031" fmla="*/ 928689 h 4510089"/>
              <a:gd name="connsiteX10032" fmla="*/ 1759753 w 9045577"/>
              <a:gd name="connsiteY10032" fmla="*/ 949327 h 4510089"/>
              <a:gd name="connsiteX10033" fmla="*/ 1736733 w 9045577"/>
              <a:gd name="connsiteY10033" fmla="*/ 928689 h 4510089"/>
              <a:gd name="connsiteX10034" fmla="*/ 1759753 w 9045577"/>
              <a:gd name="connsiteY10034" fmla="*/ 908051 h 4510089"/>
              <a:gd name="connsiteX10035" fmla="*/ 1682762 w 9045577"/>
              <a:gd name="connsiteY10035" fmla="*/ 908051 h 4510089"/>
              <a:gd name="connsiteX10036" fmla="*/ 1703399 w 9045577"/>
              <a:gd name="connsiteY10036" fmla="*/ 928689 h 4510089"/>
              <a:gd name="connsiteX10037" fmla="*/ 1682762 w 9045577"/>
              <a:gd name="connsiteY10037" fmla="*/ 949327 h 4510089"/>
              <a:gd name="connsiteX10038" fmla="*/ 1662121 w 9045577"/>
              <a:gd name="connsiteY10038" fmla="*/ 928689 h 4510089"/>
              <a:gd name="connsiteX10039" fmla="*/ 1682762 w 9045577"/>
              <a:gd name="connsiteY10039" fmla="*/ 908051 h 4510089"/>
              <a:gd name="connsiteX10040" fmla="*/ 1608149 w 9045577"/>
              <a:gd name="connsiteY10040" fmla="*/ 908051 h 4510089"/>
              <a:gd name="connsiteX10041" fmla="*/ 1628786 w 9045577"/>
              <a:gd name="connsiteY10041" fmla="*/ 928689 h 4510089"/>
              <a:gd name="connsiteX10042" fmla="*/ 1608149 w 9045577"/>
              <a:gd name="connsiteY10042" fmla="*/ 949327 h 4510089"/>
              <a:gd name="connsiteX10043" fmla="*/ 1587507 w 9045577"/>
              <a:gd name="connsiteY10043" fmla="*/ 928689 h 4510089"/>
              <a:gd name="connsiteX10044" fmla="*/ 1608149 w 9045577"/>
              <a:gd name="connsiteY10044" fmla="*/ 908051 h 4510089"/>
              <a:gd name="connsiteX10045" fmla="*/ 1531950 w 9045577"/>
              <a:gd name="connsiteY10045" fmla="*/ 908051 h 4510089"/>
              <a:gd name="connsiteX10046" fmla="*/ 1552581 w 9045577"/>
              <a:gd name="connsiteY10046" fmla="*/ 928689 h 4510089"/>
              <a:gd name="connsiteX10047" fmla="*/ 1531950 w 9045577"/>
              <a:gd name="connsiteY10047" fmla="*/ 949327 h 4510089"/>
              <a:gd name="connsiteX10048" fmla="*/ 1511308 w 9045577"/>
              <a:gd name="connsiteY10048" fmla="*/ 928689 h 4510089"/>
              <a:gd name="connsiteX10049" fmla="*/ 1531950 w 9045577"/>
              <a:gd name="connsiteY10049" fmla="*/ 908051 h 4510089"/>
              <a:gd name="connsiteX10050" fmla="*/ 1457338 w 9045577"/>
              <a:gd name="connsiteY10050" fmla="*/ 908051 h 4510089"/>
              <a:gd name="connsiteX10051" fmla="*/ 1477974 w 9045577"/>
              <a:gd name="connsiteY10051" fmla="*/ 928689 h 4510089"/>
              <a:gd name="connsiteX10052" fmla="*/ 1457338 w 9045577"/>
              <a:gd name="connsiteY10052" fmla="*/ 949327 h 4510089"/>
              <a:gd name="connsiteX10053" fmla="*/ 1436696 w 9045577"/>
              <a:gd name="connsiteY10053" fmla="*/ 928689 h 4510089"/>
              <a:gd name="connsiteX10054" fmla="*/ 1457338 w 9045577"/>
              <a:gd name="connsiteY10054" fmla="*/ 908051 h 4510089"/>
              <a:gd name="connsiteX10055" fmla="*/ 1381135 w 9045577"/>
              <a:gd name="connsiteY10055" fmla="*/ 908051 h 4510089"/>
              <a:gd name="connsiteX10056" fmla="*/ 1403361 w 9045577"/>
              <a:gd name="connsiteY10056" fmla="*/ 928689 h 4510089"/>
              <a:gd name="connsiteX10057" fmla="*/ 1381135 w 9045577"/>
              <a:gd name="connsiteY10057" fmla="*/ 949327 h 4510089"/>
              <a:gd name="connsiteX10058" fmla="*/ 1358908 w 9045577"/>
              <a:gd name="connsiteY10058" fmla="*/ 928689 h 4510089"/>
              <a:gd name="connsiteX10059" fmla="*/ 1381135 w 9045577"/>
              <a:gd name="connsiteY10059" fmla="*/ 908051 h 4510089"/>
              <a:gd name="connsiteX10060" fmla="*/ 1305726 w 9045577"/>
              <a:gd name="connsiteY10060" fmla="*/ 908051 h 4510089"/>
              <a:gd name="connsiteX10061" fmla="*/ 1328746 w 9045577"/>
              <a:gd name="connsiteY10061" fmla="*/ 928689 h 4510089"/>
              <a:gd name="connsiteX10062" fmla="*/ 1305726 w 9045577"/>
              <a:gd name="connsiteY10062" fmla="*/ 949327 h 4510089"/>
              <a:gd name="connsiteX10063" fmla="*/ 1282712 w 9045577"/>
              <a:gd name="connsiteY10063" fmla="*/ 928689 h 4510089"/>
              <a:gd name="connsiteX10064" fmla="*/ 1305726 w 9045577"/>
              <a:gd name="connsiteY10064" fmla="*/ 908051 h 4510089"/>
              <a:gd name="connsiteX10065" fmla="*/ 1230323 w 9045577"/>
              <a:gd name="connsiteY10065" fmla="*/ 908051 h 4510089"/>
              <a:gd name="connsiteX10066" fmla="*/ 1252545 w 9045577"/>
              <a:gd name="connsiteY10066" fmla="*/ 928689 h 4510089"/>
              <a:gd name="connsiteX10067" fmla="*/ 1230323 w 9045577"/>
              <a:gd name="connsiteY10067" fmla="*/ 949327 h 4510089"/>
              <a:gd name="connsiteX10068" fmla="*/ 1208093 w 9045577"/>
              <a:gd name="connsiteY10068" fmla="*/ 928689 h 4510089"/>
              <a:gd name="connsiteX10069" fmla="*/ 1230323 w 9045577"/>
              <a:gd name="connsiteY10069" fmla="*/ 908051 h 4510089"/>
              <a:gd name="connsiteX10070" fmla="*/ 1154120 w 9045577"/>
              <a:gd name="connsiteY10070" fmla="*/ 908051 h 4510089"/>
              <a:gd name="connsiteX10071" fmla="*/ 1174757 w 9045577"/>
              <a:gd name="connsiteY10071" fmla="*/ 928689 h 4510089"/>
              <a:gd name="connsiteX10072" fmla="*/ 1154120 w 9045577"/>
              <a:gd name="connsiteY10072" fmla="*/ 949327 h 4510089"/>
              <a:gd name="connsiteX10073" fmla="*/ 1133482 w 9045577"/>
              <a:gd name="connsiteY10073" fmla="*/ 928689 h 4510089"/>
              <a:gd name="connsiteX10074" fmla="*/ 1154120 w 9045577"/>
              <a:gd name="connsiteY10074" fmla="*/ 908051 h 4510089"/>
              <a:gd name="connsiteX10075" fmla="*/ 1077922 w 9045577"/>
              <a:gd name="connsiteY10075" fmla="*/ 908051 h 4510089"/>
              <a:gd name="connsiteX10076" fmla="*/ 1098562 w 9045577"/>
              <a:gd name="connsiteY10076" fmla="*/ 928689 h 4510089"/>
              <a:gd name="connsiteX10077" fmla="*/ 1077922 w 9045577"/>
              <a:gd name="connsiteY10077" fmla="*/ 949327 h 4510089"/>
              <a:gd name="connsiteX10078" fmla="*/ 1057285 w 9045577"/>
              <a:gd name="connsiteY10078" fmla="*/ 928689 h 4510089"/>
              <a:gd name="connsiteX10079" fmla="*/ 1077922 w 9045577"/>
              <a:gd name="connsiteY10079" fmla="*/ 908051 h 4510089"/>
              <a:gd name="connsiteX10080" fmla="*/ 1003306 w 9045577"/>
              <a:gd name="connsiteY10080" fmla="*/ 908051 h 4510089"/>
              <a:gd name="connsiteX10081" fmla="*/ 1023946 w 9045577"/>
              <a:gd name="connsiteY10081" fmla="*/ 928689 h 4510089"/>
              <a:gd name="connsiteX10082" fmla="*/ 1003306 w 9045577"/>
              <a:gd name="connsiteY10082" fmla="*/ 949327 h 4510089"/>
              <a:gd name="connsiteX10083" fmla="*/ 982669 w 9045577"/>
              <a:gd name="connsiteY10083" fmla="*/ 928689 h 4510089"/>
              <a:gd name="connsiteX10084" fmla="*/ 1003306 w 9045577"/>
              <a:gd name="connsiteY10084" fmla="*/ 908051 h 4510089"/>
              <a:gd name="connsiteX10085" fmla="*/ 928698 w 9045577"/>
              <a:gd name="connsiteY10085" fmla="*/ 908051 h 4510089"/>
              <a:gd name="connsiteX10086" fmla="*/ 949330 w 9045577"/>
              <a:gd name="connsiteY10086" fmla="*/ 928689 h 4510089"/>
              <a:gd name="connsiteX10087" fmla="*/ 928698 w 9045577"/>
              <a:gd name="connsiteY10087" fmla="*/ 949327 h 4510089"/>
              <a:gd name="connsiteX10088" fmla="*/ 908055 w 9045577"/>
              <a:gd name="connsiteY10088" fmla="*/ 928689 h 4510089"/>
              <a:gd name="connsiteX10089" fmla="*/ 928698 w 9045577"/>
              <a:gd name="connsiteY10089" fmla="*/ 908051 h 4510089"/>
              <a:gd name="connsiteX10090" fmla="*/ 851702 w 9045577"/>
              <a:gd name="connsiteY10090" fmla="*/ 908051 h 4510089"/>
              <a:gd name="connsiteX10091" fmla="*/ 874716 w 9045577"/>
              <a:gd name="connsiteY10091" fmla="*/ 928689 h 4510089"/>
              <a:gd name="connsiteX10092" fmla="*/ 851702 w 9045577"/>
              <a:gd name="connsiteY10092" fmla="*/ 949327 h 4510089"/>
              <a:gd name="connsiteX10093" fmla="*/ 828684 w 9045577"/>
              <a:gd name="connsiteY10093" fmla="*/ 928689 h 4510089"/>
              <a:gd name="connsiteX10094" fmla="*/ 851702 w 9045577"/>
              <a:gd name="connsiteY10094" fmla="*/ 908051 h 4510089"/>
              <a:gd name="connsiteX10095" fmla="*/ 776292 w 9045577"/>
              <a:gd name="connsiteY10095" fmla="*/ 908051 h 4510089"/>
              <a:gd name="connsiteX10096" fmla="*/ 798515 w 9045577"/>
              <a:gd name="connsiteY10096" fmla="*/ 928689 h 4510089"/>
              <a:gd name="connsiteX10097" fmla="*/ 776292 w 9045577"/>
              <a:gd name="connsiteY10097" fmla="*/ 949327 h 4510089"/>
              <a:gd name="connsiteX10098" fmla="*/ 754070 w 9045577"/>
              <a:gd name="connsiteY10098" fmla="*/ 928689 h 4510089"/>
              <a:gd name="connsiteX10099" fmla="*/ 776292 w 9045577"/>
              <a:gd name="connsiteY10099" fmla="*/ 908051 h 4510089"/>
              <a:gd name="connsiteX10100" fmla="*/ 700090 w 9045577"/>
              <a:gd name="connsiteY10100" fmla="*/ 908051 h 4510089"/>
              <a:gd name="connsiteX10101" fmla="*/ 720731 w 9045577"/>
              <a:gd name="connsiteY10101" fmla="*/ 928689 h 4510089"/>
              <a:gd name="connsiteX10102" fmla="*/ 700090 w 9045577"/>
              <a:gd name="connsiteY10102" fmla="*/ 949327 h 4510089"/>
              <a:gd name="connsiteX10103" fmla="*/ 679454 w 9045577"/>
              <a:gd name="connsiteY10103" fmla="*/ 928689 h 4510089"/>
              <a:gd name="connsiteX10104" fmla="*/ 700090 w 9045577"/>
              <a:gd name="connsiteY10104" fmla="*/ 908051 h 4510089"/>
              <a:gd name="connsiteX10105" fmla="*/ 623894 w 9045577"/>
              <a:gd name="connsiteY10105" fmla="*/ 908051 h 4510089"/>
              <a:gd name="connsiteX10106" fmla="*/ 644531 w 9045577"/>
              <a:gd name="connsiteY10106" fmla="*/ 928689 h 4510089"/>
              <a:gd name="connsiteX10107" fmla="*/ 623894 w 9045577"/>
              <a:gd name="connsiteY10107" fmla="*/ 949327 h 4510089"/>
              <a:gd name="connsiteX10108" fmla="*/ 603253 w 9045577"/>
              <a:gd name="connsiteY10108" fmla="*/ 928689 h 4510089"/>
              <a:gd name="connsiteX10109" fmla="*/ 623894 w 9045577"/>
              <a:gd name="connsiteY10109" fmla="*/ 908051 h 4510089"/>
              <a:gd name="connsiteX10110" fmla="*/ 549282 w 9045577"/>
              <a:gd name="connsiteY10110" fmla="*/ 908051 h 4510089"/>
              <a:gd name="connsiteX10111" fmla="*/ 569917 w 9045577"/>
              <a:gd name="connsiteY10111" fmla="*/ 928689 h 4510089"/>
              <a:gd name="connsiteX10112" fmla="*/ 549282 w 9045577"/>
              <a:gd name="connsiteY10112" fmla="*/ 949327 h 4510089"/>
              <a:gd name="connsiteX10113" fmla="*/ 528641 w 9045577"/>
              <a:gd name="connsiteY10113" fmla="*/ 928689 h 4510089"/>
              <a:gd name="connsiteX10114" fmla="*/ 549282 w 9045577"/>
              <a:gd name="connsiteY10114" fmla="*/ 908051 h 4510089"/>
              <a:gd name="connsiteX10115" fmla="*/ 474670 w 9045577"/>
              <a:gd name="connsiteY10115" fmla="*/ 908051 h 4510089"/>
              <a:gd name="connsiteX10116" fmla="*/ 495307 w 9045577"/>
              <a:gd name="connsiteY10116" fmla="*/ 928689 h 4510089"/>
              <a:gd name="connsiteX10117" fmla="*/ 474670 w 9045577"/>
              <a:gd name="connsiteY10117" fmla="*/ 949327 h 4510089"/>
              <a:gd name="connsiteX10118" fmla="*/ 454031 w 9045577"/>
              <a:gd name="connsiteY10118" fmla="*/ 928689 h 4510089"/>
              <a:gd name="connsiteX10119" fmla="*/ 474670 w 9045577"/>
              <a:gd name="connsiteY10119" fmla="*/ 908051 h 4510089"/>
              <a:gd name="connsiteX10120" fmla="*/ 396881 w 9045577"/>
              <a:gd name="connsiteY10120" fmla="*/ 908051 h 4510089"/>
              <a:gd name="connsiteX10121" fmla="*/ 419106 w 9045577"/>
              <a:gd name="connsiteY10121" fmla="*/ 928689 h 4510089"/>
              <a:gd name="connsiteX10122" fmla="*/ 396881 w 9045577"/>
              <a:gd name="connsiteY10122" fmla="*/ 949327 h 4510089"/>
              <a:gd name="connsiteX10123" fmla="*/ 374656 w 9045577"/>
              <a:gd name="connsiteY10123" fmla="*/ 928689 h 4510089"/>
              <a:gd name="connsiteX10124" fmla="*/ 396881 w 9045577"/>
              <a:gd name="connsiteY10124" fmla="*/ 908051 h 4510089"/>
              <a:gd name="connsiteX10125" fmla="*/ 322267 w 9045577"/>
              <a:gd name="connsiteY10125" fmla="*/ 908051 h 4510089"/>
              <a:gd name="connsiteX10126" fmla="*/ 344492 w 9045577"/>
              <a:gd name="connsiteY10126" fmla="*/ 928689 h 4510089"/>
              <a:gd name="connsiteX10127" fmla="*/ 322267 w 9045577"/>
              <a:gd name="connsiteY10127" fmla="*/ 949327 h 4510089"/>
              <a:gd name="connsiteX10128" fmla="*/ 300042 w 9045577"/>
              <a:gd name="connsiteY10128" fmla="*/ 928689 h 4510089"/>
              <a:gd name="connsiteX10129" fmla="*/ 322267 w 9045577"/>
              <a:gd name="connsiteY10129" fmla="*/ 908051 h 4510089"/>
              <a:gd name="connsiteX10130" fmla="*/ 244478 w 9045577"/>
              <a:gd name="connsiteY10130" fmla="*/ 908051 h 4510089"/>
              <a:gd name="connsiteX10131" fmla="*/ 265116 w 9045577"/>
              <a:gd name="connsiteY10131" fmla="*/ 928689 h 4510089"/>
              <a:gd name="connsiteX10132" fmla="*/ 244478 w 9045577"/>
              <a:gd name="connsiteY10132" fmla="*/ 949327 h 4510089"/>
              <a:gd name="connsiteX10133" fmla="*/ 223841 w 9045577"/>
              <a:gd name="connsiteY10133" fmla="*/ 928689 h 4510089"/>
              <a:gd name="connsiteX10134" fmla="*/ 244478 w 9045577"/>
              <a:gd name="connsiteY10134" fmla="*/ 908051 h 4510089"/>
              <a:gd name="connsiteX10135" fmla="*/ 9024939 w 9045577"/>
              <a:gd name="connsiteY10135" fmla="*/ 908050 h 4510089"/>
              <a:gd name="connsiteX10136" fmla="*/ 9045577 w 9045577"/>
              <a:gd name="connsiteY10136" fmla="*/ 928688 h 4510089"/>
              <a:gd name="connsiteX10137" fmla="*/ 9024939 w 9045577"/>
              <a:gd name="connsiteY10137" fmla="*/ 949326 h 4510089"/>
              <a:gd name="connsiteX10138" fmla="*/ 9004301 w 9045577"/>
              <a:gd name="connsiteY10138" fmla="*/ 928688 h 4510089"/>
              <a:gd name="connsiteX10139" fmla="*/ 9024939 w 9045577"/>
              <a:gd name="connsiteY10139" fmla="*/ 908050 h 4510089"/>
              <a:gd name="connsiteX10140" fmla="*/ 8947945 w 9045577"/>
              <a:gd name="connsiteY10140" fmla="*/ 908050 h 4510089"/>
              <a:gd name="connsiteX10141" fmla="*/ 8970964 w 9045577"/>
              <a:gd name="connsiteY10141" fmla="*/ 928688 h 4510089"/>
              <a:gd name="connsiteX10142" fmla="*/ 8947945 w 9045577"/>
              <a:gd name="connsiteY10142" fmla="*/ 949326 h 4510089"/>
              <a:gd name="connsiteX10143" fmla="*/ 8924926 w 9045577"/>
              <a:gd name="connsiteY10143" fmla="*/ 928688 h 4510089"/>
              <a:gd name="connsiteX10144" fmla="*/ 8947945 w 9045577"/>
              <a:gd name="connsiteY10144" fmla="*/ 908050 h 4510089"/>
              <a:gd name="connsiteX10145" fmla="*/ 8872538 w 9045577"/>
              <a:gd name="connsiteY10145" fmla="*/ 908050 h 4510089"/>
              <a:gd name="connsiteX10146" fmla="*/ 8894763 w 9045577"/>
              <a:gd name="connsiteY10146" fmla="*/ 928688 h 4510089"/>
              <a:gd name="connsiteX10147" fmla="*/ 8872538 w 9045577"/>
              <a:gd name="connsiteY10147" fmla="*/ 949326 h 4510089"/>
              <a:gd name="connsiteX10148" fmla="*/ 8850313 w 9045577"/>
              <a:gd name="connsiteY10148" fmla="*/ 928688 h 4510089"/>
              <a:gd name="connsiteX10149" fmla="*/ 8872538 w 9045577"/>
              <a:gd name="connsiteY10149" fmla="*/ 908050 h 4510089"/>
              <a:gd name="connsiteX10150" fmla="*/ 8796339 w 9045577"/>
              <a:gd name="connsiteY10150" fmla="*/ 908050 h 4510089"/>
              <a:gd name="connsiteX10151" fmla="*/ 8816977 w 9045577"/>
              <a:gd name="connsiteY10151" fmla="*/ 928688 h 4510089"/>
              <a:gd name="connsiteX10152" fmla="*/ 8796339 w 9045577"/>
              <a:gd name="connsiteY10152" fmla="*/ 949326 h 4510089"/>
              <a:gd name="connsiteX10153" fmla="*/ 8775701 w 9045577"/>
              <a:gd name="connsiteY10153" fmla="*/ 928688 h 4510089"/>
              <a:gd name="connsiteX10154" fmla="*/ 8796339 w 9045577"/>
              <a:gd name="connsiteY10154" fmla="*/ 908050 h 4510089"/>
              <a:gd name="connsiteX10155" fmla="*/ 8720139 w 9045577"/>
              <a:gd name="connsiteY10155" fmla="*/ 908050 h 4510089"/>
              <a:gd name="connsiteX10156" fmla="*/ 8740777 w 9045577"/>
              <a:gd name="connsiteY10156" fmla="*/ 928688 h 4510089"/>
              <a:gd name="connsiteX10157" fmla="*/ 8720139 w 9045577"/>
              <a:gd name="connsiteY10157" fmla="*/ 949326 h 4510089"/>
              <a:gd name="connsiteX10158" fmla="*/ 8699501 w 9045577"/>
              <a:gd name="connsiteY10158" fmla="*/ 928688 h 4510089"/>
              <a:gd name="connsiteX10159" fmla="*/ 8720139 w 9045577"/>
              <a:gd name="connsiteY10159" fmla="*/ 908050 h 4510089"/>
              <a:gd name="connsiteX10160" fmla="*/ 8645526 w 9045577"/>
              <a:gd name="connsiteY10160" fmla="*/ 908050 h 4510089"/>
              <a:gd name="connsiteX10161" fmla="*/ 8666164 w 9045577"/>
              <a:gd name="connsiteY10161" fmla="*/ 928688 h 4510089"/>
              <a:gd name="connsiteX10162" fmla="*/ 8645526 w 9045577"/>
              <a:gd name="connsiteY10162" fmla="*/ 949326 h 4510089"/>
              <a:gd name="connsiteX10163" fmla="*/ 8624888 w 9045577"/>
              <a:gd name="connsiteY10163" fmla="*/ 928688 h 4510089"/>
              <a:gd name="connsiteX10164" fmla="*/ 8645526 w 9045577"/>
              <a:gd name="connsiteY10164" fmla="*/ 908050 h 4510089"/>
              <a:gd name="connsiteX10165" fmla="*/ 8570914 w 9045577"/>
              <a:gd name="connsiteY10165" fmla="*/ 908050 h 4510089"/>
              <a:gd name="connsiteX10166" fmla="*/ 8591552 w 9045577"/>
              <a:gd name="connsiteY10166" fmla="*/ 928688 h 4510089"/>
              <a:gd name="connsiteX10167" fmla="*/ 8570914 w 9045577"/>
              <a:gd name="connsiteY10167" fmla="*/ 949326 h 4510089"/>
              <a:gd name="connsiteX10168" fmla="*/ 8550276 w 9045577"/>
              <a:gd name="connsiteY10168" fmla="*/ 928688 h 4510089"/>
              <a:gd name="connsiteX10169" fmla="*/ 8570914 w 9045577"/>
              <a:gd name="connsiteY10169" fmla="*/ 908050 h 4510089"/>
              <a:gd name="connsiteX10170" fmla="*/ 8493920 w 9045577"/>
              <a:gd name="connsiteY10170" fmla="*/ 908050 h 4510089"/>
              <a:gd name="connsiteX10171" fmla="*/ 8516939 w 9045577"/>
              <a:gd name="connsiteY10171" fmla="*/ 928688 h 4510089"/>
              <a:gd name="connsiteX10172" fmla="*/ 8493920 w 9045577"/>
              <a:gd name="connsiteY10172" fmla="*/ 949326 h 4510089"/>
              <a:gd name="connsiteX10173" fmla="*/ 8470901 w 9045577"/>
              <a:gd name="connsiteY10173" fmla="*/ 928688 h 4510089"/>
              <a:gd name="connsiteX10174" fmla="*/ 8493920 w 9045577"/>
              <a:gd name="connsiteY10174" fmla="*/ 908050 h 4510089"/>
              <a:gd name="connsiteX10175" fmla="*/ 8418513 w 9045577"/>
              <a:gd name="connsiteY10175" fmla="*/ 908050 h 4510089"/>
              <a:gd name="connsiteX10176" fmla="*/ 8440738 w 9045577"/>
              <a:gd name="connsiteY10176" fmla="*/ 928688 h 4510089"/>
              <a:gd name="connsiteX10177" fmla="*/ 8418513 w 9045577"/>
              <a:gd name="connsiteY10177" fmla="*/ 949326 h 4510089"/>
              <a:gd name="connsiteX10178" fmla="*/ 8396288 w 9045577"/>
              <a:gd name="connsiteY10178" fmla="*/ 928688 h 4510089"/>
              <a:gd name="connsiteX10179" fmla="*/ 8418513 w 9045577"/>
              <a:gd name="connsiteY10179" fmla="*/ 908050 h 4510089"/>
              <a:gd name="connsiteX10180" fmla="*/ 8343901 w 9045577"/>
              <a:gd name="connsiteY10180" fmla="*/ 908050 h 4510089"/>
              <a:gd name="connsiteX10181" fmla="*/ 8366126 w 9045577"/>
              <a:gd name="connsiteY10181" fmla="*/ 928688 h 4510089"/>
              <a:gd name="connsiteX10182" fmla="*/ 8343901 w 9045577"/>
              <a:gd name="connsiteY10182" fmla="*/ 949326 h 4510089"/>
              <a:gd name="connsiteX10183" fmla="*/ 8321676 w 9045577"/>
              <a:gd name="connsiteY10183" fmla="*/ 928688 h 4510089"/>
              <a:gd name="connsiteX10184" fmla="*/ 8343901 w 9045577"/>
              <a:gd name="connsiteY10184" fmla="*/ 908050 h 4510089"/>
              <a:gd name="connsiteX10185" fmla="*/ 8266114 w 9045577"/>
              <a:gd name="connsiteY10185" fmla="*/ 908050 h 4510089"/>
              <a:gd name="connsiteX10186" fmla="*/ 8286752 w 9045577"/>
              <a:gd name="connsiteY10186" fmla="*/ 928688 h 4510089"/>
              <a:gd name="connsiteX10187" fmla="*/ 8266114 w 9045577"/>
              <a:gd name="connsiteY10187" fmla="*/ 949326 h 4510089"/>
              <a:gd name="connsiteX10188" fmla="*/ 8245476 w 9045577"/>
              <a:gd name="connsiteY10188" fmla="*/ 928688 h 4510089"/>
              <a:gd name="connsiteX10189" fmla="*/ 8266114 w 9045577"/>
              <a:gd name="connsiteY10189" fmla="*/ 908050 h 4510089"/>
              <a:gd name="connsiteX10190" fmla="*/ 8191501 w 9045577"/>
              <a:gd name="connsiteY10190" fmla="*/ 908050 h 4510089"/>
              <a:gd name="connsiteX10191" fmla="*/ 8212139 w 9045577"/>
              <a:gd name="connsiteY10191" fmla="*/ 928688 h 4510089"/>
              <a:gd name="connsiteX10192" fmla="*/ 8191501 w 9045577"/>
              <a:gd name="connsiteY10192" fmla="*/ 949326 h 4510089"/>
              <a:gd name="connsiteX10193" fmla="*/ 8170863 w 9045577"/>
              <a:gd name="connsiteY10193" fmla="*/ 928688 h 4510089"/>
              <a:gd name="connsiteX10194" fmla="*/ 8191501 w 9045577"/>
              <a:gd name="connsiteY10194" fmla="*/ 908050 h 4510089"/>
              <a:gd name="connsiteX10195" fmla="*/ 8116889 w 9045577"/>
              <a:gd name="connsiteY10195" fmla="*/ 908050 h 4510089"/>
              <a:gd name="connsiteX10196" fmla="*/ 8137527 w 9045577"/>
              <a:gd name="connsiteY10196" fmla="*/ 928688 h 4510089"/>
              <a:gd name="connsiteX10197" fmla="*/ 8116889 w 9045577"/>
              <a:gd name="connsiteY10197" fmla="*/ 949326 h 4510089"/>
              <a:gd name="connsiteX10198" fmla="*/ 8096251 w 9045577"/>
              <a:gd name="connsiteY10198" fmla="*/ 928688 h 4510089"/>
              <a:gd name="connsiteX10199" fmla="*/ 8116889 w 9045577"/>
              <a:gd name="connsiteY10199" fmla="*/ 908050 h 4510089"/>
              <a:gd name="connsiteX10200" fmla="*/ 8040689 w 9045577"/>
              <a:gd name="connsiteY10200" fmla="*/ 908050 h 4510089"/>
              <a:gd name="connsiteX10201" fmla="*/ 8061327 w 9045577"/>
              <a:gd name="connsiteY10201" fmla="*/ 928688 h 4510089"/>
              <a:gd name="connsiteX10202" fmla="*/ 8040689 w 9045577"/>
              <a:gd name="connsiteY10202" fmla="*/ 949326 h 4510089"/>
              <a:gd name="connsiteX10203" fmla="*/ 8020051 w 9045577"/>
              <a:gd name="connsiteY10203" fmla="*/ 928688 h 4510089"/>
              <a:gd name="connsiteX10204" fmla="*/ 8040689 w 9045577"/>
              <a:gd name="connsiteY10204" fmla="*/ 908050 h 4510089"/>
              <a:gd name="connsiteX10205" fmla="*/ 7964488 w 9045577"/>
              <a:gd name="connsiteY10205" fmla="*/ 908050 h 4510089"/>
              <a:gd name="connsiteX10206" fmla="*/ 7986713 w 9045577"/>
              <a:gd name="connsiteY10206" fmla="*/ 928688 h 4510089"/>
              <a:gd name="connsiteX10207" fmla="*/ 7964488 w 9045577"/>
              <a:gd name="connsiteY10207" fmla="*/ 949326 h 4510089"/>
              <a:gd name="connsiteX10208" fmla="*/ 7942263 w 9045577"/>
              <a:gd name="connsiteY10208" fmla="*/ 928688 h 4510089"/>
              <a:gd name="connsiteX10209" fmla="*/ 7964488 w 9045577"/>
              <a:gd name="connsiteY10209" fmla="*/ 908050 h 4510089"/>
              <a:gd name="connsiteX10210" fmla="*/ 7889876 w 9045577"/>
              <a:gd name="connsiteY10210" fmla="*/ 908050 h 4510089"/>
              <a:gd name="connsiteX10211" fmla="*/ 7912101 w 9045577"/>
              <a:gd name="connsiteY10211" fmla="*/ 928688 h 4510089"/>
              <a:gd name="connsiteX10212" fmla="*/ 7889876 w 9045577"/>
              <a:gd name="connsiteY10212" fmla="*/ 949326 h 4510089"/>
              <a:gd name="connsiteX10213" fmla="*/ 7867651 w 9045577"/>
              <a:gd name="connsiteY10213" fmla="*/ 928688 h 4510089"/>
              <a:gd name="connsiteX10214" fmla="*/ 7889876 w 9045577"/>
              <a:gd name="connsiteY10214" fmla="*/ 908050 h 4510089"/>
              <a:gd name="connsiteX10215" fmla="*/ 7812089 w 9045577"/>
              <a:gd name="connsiteY10215" fmla="*/ 908050 h 4510089"/>
              <a:gd name="connsiteX10216" fmla="*/ 7832727 w 9045577"/>
              <a:gd name="connsiteY10216" fmla="*/ 928688 h 4510089"/>
              <a:gd name="connsiteX10217" fmla="*/ 7812089 w 9045577"/>
              <a:gd name="connsiteY10217" fmla="*/ 949326 h 4510089"/>
              <a:gd name="connsiteX10218" fmla="*/ 7791451 w 9045577"/>
              <a:gd name="connsiteY10218" fmla="*/ 928688 h 4510089"/>
              <a:gd name="connsiteX10219" fmla="*/ 7812089 w 9045577"/>
              <a:gd name="connsiteY10219" fmla="*/ 908050 h 4510089"/>
              <a:gd name="connsiteX10220" fmla="*/ 7737476 w 9045577"/>
              <a:gd name="connsiteY10220" fmla="*/ 908050 h 4510089"/>
              <a:gd name="connsiteX10221" fmla="*/ 7758114 w 9045577"/>
              <a:gd name="connsiteY10221" fmla="*/ 928688 h 4510089"/>
              <a:gd name="connsiteX10222" fmla="*/ 7737476 w 9045577"/>
              <a:gd name="connsiteY10222" fmla="*/ 949326 h 4510089"/>
              <a:gd name="connsiteX10223" fmla="*/ 7716838 w 9045577"/>
              <a:gd name="connsiteY10223" fmla="*/ 928688 h 4510089"/>
              <a:gd name="connsiteX10224" fmla="*/ 7737476 w 9045577"/>
              <a:gd name="connsiteY10224" fmla="*/ 908050 h 4510089"/>
              <a:gd name="connsiteX10225" fmla="*/ 7208839 w 9045577"/>
              <a:gd name="connsiteY10225" fmla="*/ 908050 h 4510089"/>
              <a:gd name="connsiteX10226" fmla="*/ 7229477 w 9045577"/>
              <a:gd name="connsiteY10226" fmla="*/ 928688 h 4510089"/>
              <a:gd name="connsiteX10227" fmla="*/ 7208839 w 9045577"/>
              <a:gd name="connsiteY10227" fmla="*/ 949326 h 4510089"/>
              <a:gd name="connsiteX10228" fmla="*/ 7188201 w 9045577"/>
              <a:gd name="connsiteY10228" fmla="*/ 928688 h 4510089"/>
              <a:gd name="connsiteX10229" fmla="*/ 7208839 w 9045577"/>
              <a:gd name="connsiteY10229" fmla="*/ 908050 h 4510089"/>
              <a:gd name="connsiteX10230" fmla="*/ 7132639 w 9045577"/>
              <a:gd name="connsiteY10230" fmla="*/ 908050 h 4510089"/>
              <a:gd name="connsiteX10231" fmla="*/ 7153277 w 9045577"/>
              <a:gd name="connsiteY10231" fmla="*/ 928688 h 4510089"/>
              <a:gd name="connsiteX10232" fmla="*/ 7132639 w 9045577"/>
              <a:gd name="connsiteY10232" fmla="*/ 949326 h 4510089"/>
              <a:gd name="connsiteX10233" fmla="*/ 7112001 w 9045577"/>
              <a:gd name="connsiteY10233" fmla="*/ 928688 h 4510089"/>
              <a:gd name="connsiteX10234" fmla="*/ 7132639 w 9045577"/>
              <a:gd name="connsiteY10234" fmla="*/ 908050 h 4510089"/>
              <a:gd name="connsiteX10235" fmla="*/ 7056438 w 9045577"/>
              <a:gd name="connsiteY10235" fmla="*/ 908050 h 4510089"/>
              <a:gd name="connsiteX10236" fmla="*/ 7078663 w 9045577"/>
              <a:gd name="connsiteY10236" fmla="*/ 928688 h 4510089"/>
              <a:gd name="connsiteX10237" fmla="*/ 7056438 w 9045577"/>
              <a:gd name="connsiteY10237" fmla="*/ 949326 h 4510089"/>
              <a:gd name="connsiteX10238" fmla="*/ 7034213 w 9045577"/>
              <a:gd name="connsiteY10238" fmla="*/ 928688 h 4510089"/>
              <a:gd name="connsiteX10239" fmla="*/ 7056438 w 9045577"/>
              <a:gd name="connsiteY10239" fmla="*/ 908050 h 4510089"/>
              <a:gd name="connsiteX10240" fmla="*/ 6981032 w 9045577"/>
              <a:gd name="connsiteY10240" fmla="*/ 908050 h 4510089"/>
              <a:gd name="connsiteX10241" fmla="*/ 7004051 w 9045577"/>
              <a:gd name="connsiteY10241" fmla="*/ 928688 h 4510089"/>
              <a:gd name="connsiteX10242" fmla="*/ 6981032 w 9045577"/>
              <a:gd name="connsiteY10242" fmla="*/ 949326 h 4510089"/>
              <a:gd name="connsiteX10243" fmla="*/ 6958013 w 9045577"/>
              <a:gd name="connsiteY10243" fmla="*/ 928688 h 4510089"/>
              <a:gd name="connsiteX10244" fmla="*/ 6981032 w 9045577"/>
              <a:gd name="connsiteY10244" fmla="*/ 908050 h 4510089"/>
              <a:gd name="connsiteX10245" fmla="*/ 6904039 w 9045577"/>
              <a:gd name="connsiteY10245" fmla="*/ 908050 h 4510089"/>
              <a:gd name="connsiteX10246" fmla="*/ 6924677 w 9045577"/>
              <a:gd name="connsiteY10246" fmla="*/ 928688 h 4510089"/>
              <a:gd name="connsiteX10247" fmla="*/ 6904039 w 9045577"/>
              <a:gd name="connsiteY10247" fmla="*/ 949326 h 4510089"/>
              <a:gd name="connsiteX10248" fmla="*/ 6883401 w 9045577"/>
              <a:gd name="connsiteY10248" fmla="*/ 928688 h 4510089"/>
              <a:gd name="connsiteX10249" fmla="*/ 6904039 w 9045577"/>
              <a:gd name="connsiteY10249" fmla="*/ 908050 h 4510089"/>
              <a:gd name="connsiteX10250" fmla="*/ 6829426 w 9045577"/>
              <a:gd name="connsiteY10250" fmla="*/ 908050 h 4510089"/>
              <a:gd name="connsiteX10251" fmla="*/ 6850064 w 9045577"/>
              <a:gd name="connsiteY10251" fmla="*/ 928688 h 4510089"/>
              <a:gd name="connsiteX10252" fmla="*/ 6829426 w 9045577"/>
              <a:gd name="connsiteY10252" fmla="*/ 949326 h 4510089"/>
              <a:gd name="connsiteX10253" fmla="*/ 6808788 w 9045577"/>
              <a:gd name="connsiteY10253" fmla="*/ 928688 h 4510089"/>
              <a:gd name="connsiteX10254" fmla="*/ 6829426 w 9045577"/>
              <a:gd name="connsiteY10254" fmla="*/ 908050 h 4510089"/>
              <a:gd name="connsiteX10255" fmla="*/ 5618163 w 9045577"/>
              <a:gd name="connsiteY10255" fmla="*/ 908050 h 4510089"/>
              <a:gd name="connsiteX10256" fmla="*/ 5640388 w 9045577"/>
              <a:gd name="connsiteY10256" fmla="*/ 928688 h 4510089"/>
              <a:gd name="connsiteX10257" fmla="*/ 5618163 w 9045577"/>
              <a:gd name="connsiteY10257" fmla="*/ 949326 h 4510089"/>
              <a:gd name="connsiteX10258" fmla="*/ 5595938 w 9045577"/>
              <a:gd name="connsiteY10258" fmla="*/ 928688 h 4510089"/>
              <a:gd name="connsiteX10259" fmla="*/ 5618163 w 9045577"/>
              <a:gd name="connsiteY10259" fmla="*/ 908050 h 4510089"/>
              <a:gd name="connsiteX10260" fmla="*/ 5543550 w 9045577"/>
              <a:gd name="connsiteY10260" fmla="*/ 908050 h 4510089"/>
              <a:gd name="connsiteX10261" fmla="*/ 5565775 w 9045577"/>
              <a:gd name="connsiteY10261" fmla="*/ 928688 h 4510089"/>
              <a:gd name="connsiteX10262" fmla="*/ 5543550 w 9045577"/>
              <a:gd name="connsiteY10262" fmla="*/ 949326 h 4510089"/>
              <a:gd name="connsiteX10263" fmla="*/ 5521325 w 9045577"/>
              <a:gd name="connsiteY10263" fmla="*/ 928688 h 4510089"/>
              <a:gd name="connsiteX10264" fmla="*/ 5543550 w 9045577"/>
              <a:gd name="connsiteY10264" fmla="*/ 908050 h 4510089"/>
              <a:gd name="connsiteX10265" fmla="*/ 5465763 w 9045577"/>
              <a:gd name="connsiteY10265" fmla="*/ 908050 h 4510089"/>
              <a:gd name="connsiteX10266" fmla="*/ 5486401 w 9045577"/>
              <a:gd name="connsiteY10266" fmla="*/ 928688 h 4510089"/>
              <a:gd name="connsiteX10267" fmla="*/ 5465763 w 9045577"/>
              <a:gd name="connsiteY10267" fmla="*/ 949326 h 4510089"/>
              <a:gd name="connsiteX10268" fmla="*/ 5445125 w 9045577"/>
              <a:gd name="connsiteY10268" fmla="*/ 928688 h 4510089"/>
              <a:gd name="connsiteX10269" fmla="*/ 5465763 w 9045577"/>
              <a:gd name="connsiteY10269" fmla="*/ 908050 h 4510089"/>
              <a:gd name="connsiteX10270" fmla="*/ 5391151 w 9045577"/>
              <a:gd name="connsiteY10270" fmla="*/ 908050 h 4510089"/>
              <a:gd name="connsiteX10271" fmla="*/ 5411789 w 9045577"/>
              <a:gd name="connsiteY10271" fmla="*/ 928688 h 4510089"/>
              <a:gd name="connsiteX10272" fmla="*/ 5391151 w 9045577"/>
              <a:gd name="connsiteY10272" fmla="*/ 949326 h 4510089"/>
              <a:gd name="connsiteX10273" fmla="*/ 5370513 w 9045577"/>
              <a:gd name="connsiteY10273" fmla="*/ 928688 h 4510089"/>
              <a:gd name="connsiteX10274" fmla="*/ 5391151 w 9045577"/>
              <a:gd name="connsiteY10274" fmla="*/ 908050 h 4510089"/>
              <a:gd name="connsiteX10275" fmla="*/ 5316538 w 9045577"/>
              <a:gd name="connsiteY10275" fmla="*/ 908050 h 4510089"/>
              <a:gd name="connsiteX10276" fmla="*/ 5337176 w 9045577"/>
              <a:gd name="connsiteY10276" fmla="*/ 928688 h 4510089"/>
              <a:gd name="connsiteX10277" fmla="*/ 5316538 w 9045577"/>
              <a:gd name="connsiteY10277" fmla="*/ 949326 h 4510089"/>
              <a:gd name="connsiteX10278" fmla="*/ 5295900 w 9045577"/>
              <a:gd name="connsiteY10278" fmla="*/ 928688 h 4510089"/>
              <a:gd name="connsiteX10279" fmla="*/ 5316538 w 9045577"/>
              <a:gd name="connsiteY10279" fmla="*/ 908050 h 4510089"/>
              <a:gd name="connsiteX10280" fmla="*/ 5241926 w 9045577"/>
              <a:gd name="connsiteY10280" fmla="*/ 908050 h 4510089"/>
              <a:gd name="connsiteX10281" fmla="*/ 5262564 w 9045577"/>
              <a:gd name="connsiteY10281" fmla="*/ 928688 h 4510089"/>
              <a:gd name="connsiteX10282" fmla="*/ 5241926 w 9045577"/>
              <a:gd name="connsiteY10282" fmla="*/ 949326 h 4510089"/>
              <a:gd name="connsiteX10283" fmla="*/ 5221288 w 9045577"/>
              <a:gd name="connsiteY10283" fmla="*/ 928688 h 4510089"/>
              <a:gd name="connsiteX10284" fmla="*/ 5241926 w 9045577"/>
              <a:gd name="connsiteY10284" fmla="*/ 908050 h 4510089"/>
              <a:gd name="connsiteX10285" fmla="*/ 5164138 w 9045577"/>
              <a:gd name="connsiteY10285" fmla="*/ 908050 h 4510089"/>
              <a:gd name="connsiteX10286" fmla="*/ 5186363 w 9045577"/>
              <a:gd name="connsiteY10286" fmla="*/ 928688 h 4510089"/>
              <a:gd name="connsiteX10287" fmla="*/ 5164138 w 9045577"/>
              <a:gd name="connsiteY10287" fmla="*/ 949326 h 4510089"/>
              <a:gd name="connsiteX10288" fmla="*/ 5141913 w 9045577"/>
              <a:gd name="connsiteY10288" fmla="*/ 928688 h 4510089"/>
              <a:gd name="connsiteX10289" fmla="*/ 5164138 w 9045577"/>
              <a:gd name="connsiteY10289" fmla="*/ 908050 h 4510089"/>
              <a:gd name="connsiteX10290" fmla="*/ 5089525 w 9045577"/>
              <a:gd name="connsiteY10290" fmla="*/ 908050 h 4510089"/>
              <a:gd name="connsiteX10291" fmla="*/ 5111750 w 9045577"/>
              <a:gd name="connsiteY10291" fmla="*/ 928688 h 4510089"/>
              <a:gd name="connsiteX10292" fmla="*/ 5089525 w 9045577"/>
              <a:gd name="connsiteY10292" fmla="*/ 949326 h 4510089"/>
              <a:gd name="connsiteX10293" fmla="*/ 5067300 w 9045577"/>
              <a:gd name="connsiteY10293" fmla="*/ 928688 h 4510089"/>
              <a:gd name="connsiteX10294" fmla="*/ 5089525 w 9045577"/>
              <a:gd name="connsiteY10294" fmla="*/ 908050 h 4510089"/>
              <a:gd name="connsiteX10295" fmla="*/ 5014119 w 9045577"/>
              <a:gd name="connsiteY10295" fmla="*/ 908050 h 4510089"/>
              <a:gd name="connsiteX10296" fmla="*/ 5037138 w 9045577"/>
              <a:gd name="connsiteY10296" fmla="*/ 928688 h 4510089"/>
              <a:gd name="connsiteX10297" fmla="*/ 5014119 w 9045577"/>
              <a:gd name="connsiteY10297" fmla="*/ 949326 h 4510089"/>
              <a:gd name="connsiteX10298" fmla="*/ 4991100 w 9045577"/>
              <a:gd name="connsiteY10298" fmla="*/ 928688 h 4510089"/>
              <a:gd name="connsiteX10299" fmla="*/ 5014119 w 9045577"/>
              <a:gd name="connsiteY10299" fmla="*/ 908050 h 4510089"/>
              <a:gd name="connsiteX10300" fmla="*/ 4937126 w 9045577"/>
              <a:gd name="connsiteY10300" fmla="*/ 908050 h 4510089"/>
              <a:gd name="connsiteX10301" fmla="*/ 4957764 w 9045577"/>
              <a:gd name="connsiteY10301" fmla="*/ 928688 h 4510089"/>
              <a:gd name="connsiteX10302" fmla="*/ 4937126 w 9045577"/>
              <a:gd name="connsiteY10302" fmla="*/ 949326 h 4510089"/>
              <a:gd name="connsiteX10303" fmla="*/ 4916488 w 9045577"/>
              <a:gd name="connsiteY10303" fmla="*/ 928688 h 4510089"/>
              <a:gd name="connsiteX10304" fmla="*/ 4937126 w 9045577"/>
              <a:gd name="connsiteY10304" fmla="*/ 908050 h 4510089"/>
              <a:gd name="connsiteX10305" fmla="*/ 4862513 w 9045577"/>
              <a:gd name="connsiteY10305" fmla="*/ 908050 h 4510089"/>
              <a:gd name="connsiteX10306" fmla="*/ 4883151 w 9045577"/>
              <a:gd name="connsiteY10306" fmla="*/ 928688 h 4510089"/>
              <a:gd name="connsiteX10307" fmla="*/ 4862513 w 9045577"/>
              <a:gd name="connsiteY10307" fmla="*/ 949326 h 4510089"/>
              <a:gd name="connsiteX10308" fmla="*/ 4841875 w 9045577"/>
              <a:gd name="connsiteY10308" fmla="*/ 928688 h 4510089"/>
              <a:gd name="connsiteX10309" fmla="*/ 4862513 w 9045577"/>
              <a:gd name="connsiteY10309" fmla="*/ 908050 h 4510089"/>
              <a:gd name="connsiteX10310" fmla="*/ 4786313 w 9045577"/>
              <a:gd name="connsiteY10310" fmla="*/ 908050 h 4510089"/>
              <a:gd name="connsiteX10311" fmla="*/ 4806951 w 9045577"/>
              <a:gd name="connsiteY10311" fmla="*/ 928688 h 4510089"/>
              <a:gd name="connsiteX10312" fmla="*/ 4786313 w 9045577"/>
              <a:gd name="connsiteY10312" fmla="*/ 949326 h 4510089"/>
              <a:gd name="connsiteX10313" fmla="*/ 4765675 w 9045577"/>
              <a:gd name="connsiteY10313" fmla="*/ 928688 h 4510089"/>
              <a:gd name="connsiteX10314" fmla="*/ 4786313 w 9045577"/>
              <a:gd name="connsiteY10314" fmla="*/ 908050 h 4510089"/>
              <a:gd name="connsiteX10315" fmla="*/ 4710113 w 9045577"/>
              <a:gd name="connsiteY10315" fmla="*/ 908050 h 4510089"/>
              <a:gd name="connsiteX10316" fmla="*/ 4732338 w 9045577"/>
              <a:gd name="connsiteY10316" fmla="*/ 928688 h 4510089"/>
              <a:gd name="connsiteX10317" fmla="*/ 4710113 w 9045577"/>
              <a:gd name="connsiteY10317" fmla="*/ 949326 h 4510089"/>
              <a:gd name="connsiteX10318" fmla="*/ 4687888 w 9045577"/>
              <a:gd name="connsiteY10318" fmla="*/ 928688 h 4510089"/>
              <a:gd name="connsiteX10319" fmla="*/ 4710113 w 9045577"/>
              <a:gd name="connsiteY10319" fmla="*/ 908050 h 4510089"/>
              <a:gd name="connsiteX10320" fmla="*/ 4635500 w 9045577"/>
              <a:gd name="connsiteY10320" fmla="*/ 908050 h 4510089"/>
              <a:gd name="connsiteX10321" fmla="*/ 4657725 w 9045577"/>
              <a:gd name="connsiteY10321" fmla="*/ 928688 h 4510089"/>
              <a:gd name="connsiteX10322" fmla="*/ 4635500 w 9045577"/>
              <a:gd name="connsiteY10322" fmla="*/ 949326 h 4510089"/>
              <a:gd name="connsiteX10323" fmla="*/ 4613275 w 9045577"/>
              <a:gd name="connsiteY10323" fmla="*/ 928688 h 4510089"/>
              <a:gd name="connsiteX10324" fmla="*/ 4635500 w 9045577"/>
              <a:gd name="connsiteY10324" fmla="*/ 908050 h 4510089"/>
              <a:gd name="connsiteX10325" fmla="*/ 4560094 w 9045577"/>
              <a:gd name="connsiteY10325" fmla="*/ 908050 h 4510089"/>
              <a:gd name="connsiteX10326" fmla="*/ 4583113 w 9045577"/>
              <a:gd name="connsiteY10326" fmla="*/ 928688 h 4510089"/>
              <a:gd name="connsiteX10327" fmla="*/ 4560094 w 9045577"/>
              <a:gd name="connsiteY10327" fmla="*/ 949326 h 4510089"/>
              <a:gd name="connsiteX10328" fmla="*/ 4537075 w 9045577"/>
              <a:gd name="connsiteY10328" fmla="*/ 928688 h 4510089"/>
              <a:gd name="connsiteX10329" fmla="*/ 4560094 w 9045577"/>
              <a:gd name="connsiteY10329" fmla="*/ 908050 h 4510089"/>
              <a:gd name="connsiteX10330" fmla="*/ 3803651 w 9045577"/>
              <a:gd name="connsiteY10330" fmla="*/ 908050 h 4510089"/>
              <a:gd name="connsiteX10331" fmla="*/ 3824289 w 9045577"/>
              <a:gd name="connsiteY10331" fmla="*/ 928688 h 4510089"/>
              <a:gd name="connsiteX10332" fmla="*/ 3803651 w 9045577"/>
              <a:gd name="connsiteY10332" fmla="*/ 949326 h 4510089"/>
              <a:gd name="connsiteX10333" fmla="*/ 3783013 w 9045577"/>
              <a:gd name="connsiteY10333" fmla="*/ 928688 h 4510089"/>
              <a:gd name="connsiteX10334" fmla="*/ 3803651 w 9045577"/>
              <a:gd name="connsiteY10334" fmla="*/ 908050 h 4510089"/>
              <a:gd name="connsiteX10335" fmla="*/ 3726657 w 9045577"/>
              <a:gd name="connsiteY10335" fmla="*/ 908050 h 4510089"/>
              <a:gd name="connsiteX10336" fmla="*/ 3749676 w 9045577"/>
              <a:gd name="connsiteY10336" fmla="*/ 928688 h 4510089"/>
              <a:gd name="connsiteX10337" fmla="*/ 3726657 w 9045577"/>
              <a:gd name="connsiteY10337" fmla="*/ 949326 h 4510089"/>
              <a:gd name="connsiteX10338" fmla="*/ 3703638 w 9045577"/>
              <a:gd name="connsiteY10338" fmla="*/ 928688 h 4510089"/>
              <a:gd name="connsiteX10339" fmla="*/ 3726657 w 9045577"/>
              <a:gd name="connsiteY10339" fmla="*/ 908050 h 4510089"/>
              <a:gd name="connsiteX10340" fmla="*/ 3651250 w 9045577"/>
              <a:gd name="connsiteY10340" fmla="*/ 908050 h 4510089"/>
              <a:gd name="connsiteX10341" fmla="*/ 3673475 w 9045577"/>
              <a:gd name="connsiteY10341" fmla="*/ 928688 h 4510089"/>
              <a:gd name="connsiteX10342" fmla="*/ 3651250 w 9045577"/>
              <a:gd name="connsiteY10342" fmla="*/ 949326 h 4510089"/>
              <a:gd name="connsiteX10343" fmla="*/ 3629025 w 9045577"/>
              <a:gd name="connsiteY10343" fmla="*/ 928688 h 4510089"/>
              <a:gd name="connsiteX10344" fmla="*/ 3651250 w 9045577"/>
              <a:gd name="connsiteY10344" fmla="*/ 908050 h 4510089"/>
              <a:gd name="connsiteX10345" fmla="*/ 3349625 w 9045577"/>
              <a:gd name="connsiteY10345" fmla="*/ 908050 h 4510089"/>
              <a:gd name="connsiteX10346" fmla="*/ 3370263 w 9045577"/>
              <a:gd name="connsiteY10346" fmla="*/ 928688 h 4510089"/>
              <a:gd name="connsiteX10347" fmla="*/ 3349625 w 9045577"/>
              <a:gd name="connsiteY10347" fmla="*/ 949326 h 4510089"/>
              <a:gd name="connsiteX10348" fmla="*/ 3328987 w 9045577"/>
              <a:gd name="connsiteY10348" fmla="*/ 928688 h 4510089"/>
              <a:gd name="connsiteX10349" fmla="*/ 3349625 w 9045577"/>
              <a:gd name="connsiteY10349" fmla="*/ 908050 h 4510089"/>
              <a:gd name="connsiteX10350" fmla="*/ 3272631 w 9045577"/>
              <a:gd name="connsiteY10350" fmla="*/ 908050 h 4510089"/>
              <a:gd name="connsiteX10351" fmla="*/ 3295650 w 9045577"/>
              <a:gd name="connsiteY10351" fmla="*/ 928688 h 4510089"/>
              <a:gd name="connsiteX10352" fmla="*/ 3272631 w 9045577"/>
              <a:gd name="connsiteY10352" fmla="*/ 949326 h 4510089"/>
              <a:gd name="connsiteX10353" fmla="*/ 3249612 w 9045577"/>
              <a:gd name="connsiteY10353" fmla="*/ 928688 h 4510089"/>
              <a:gd name="connsiteX10354" fmla="*/ 3272631 w 9045577"/>
              <a:gd name="connsiteY10354" fmla="*/ 908050 h 4510089"/>
              <a:gd name="connsiteX10355" fmla="*/ 3197225 w 9045577"/>
              <a:gd name="connsiteY10355" fmla="*/ 908050 h 4510089"/>
              <a:gd name="connsiteX10356" fmla="*/ 3219450 w 9045577"/>
              <a:gd name="connsiteY10356" fmla="*/ 928688 h 4510089"/>
              <a:gd name="connsiteX10357" fmla="*/ 3197225 w 9045577"/>
              <a:gd name="connsiteY10357" fmla="*/ 949326 h 4510089"/>
              <a:gd name="connsiteX10358" fmla="*/ 3175000 w 9045577"/>
              <a:gd name="connsiteY10358" fmla="*/ 928688 h 4510089"/>
              <a:gd name="connsiteX10359" fmla="*/ 3197225 w 9045577"/>
              <a:gd name="connsiteY10359" fmla="*/ 908050 h 4510089"/>
              <a:gd name="connsiteX10360" fmla="*/ 3122612 w 9045577"/>
              <a:gd name="connsiteY10360" fmla="*/ 908050 h 4510089"/>
              <a:gd name="connsiteX10361" fmla="*/ 3144837 w 9045577"/>
              <a:gd name="connsiteY10361" fmla="*/ 928688 h 4510089"/>
              <a:gd name="connsiteX10362" fmla="*/ 3122612 w 9045577"/>
              <a:gd name="connsiteY10362" fmla="*/ 949326 h 4510089"/>
              <a:gd name="connsiteX10363" fmla="*/ 3100387 w 9045577"/>
              <a:gd name="connsiteY10363" fmla="*/ 928688 h 4510089"/>
              <a:gd name="connsiteX10364" fmla="*/ 3122612 w 9045577"/>
              <a:gd name="connsiteY10364" fmla="*/ 908050 h 4510089"/>
              <a:gd name="connsiteX10365" fmla="*/ 169865 w 9045577"/>
              <a:gd name="connsiteY10365" fmla="*/ 908050 h 4510089"/>
              <a:gd name="connsiteX10366" fmla="*/ 190503 w 9045577"/>
              <a:gd name="connsiteY10366" fmla="*/ 928688 h 4510089"/>
              <a:gd name="connsiteX10367" fmla="*/ 169865 w 9045577"/>
              <a:gd name="connsiteY10367" fmla="*/ 949326 h 4510089"/>
              <a:gd name="connsiteX10368" fmla="*/ 149227 w 9045577"/>
              <a:gd name="connsiteY10368" fmla="*/ 928688 h 4510089"/>
              <a:gd name="connsiteX10369" fmla="*/ 169865 w 9045577"/>
              <a:gd name="connsiteY10369" fmla="*/ 908050 h 4510089"/>
              <a:gd name="connsiteX10370" fmla="*/ 95251 w 9045577"/>
              <a:gd name="connsiteY10370" fmla="*/ 908050 h 4510089"/>
              <a:gd name="connsiteX10371" fmla="*/ 115889 w 9045577"/>
              <a:gd name="connsiteY10371" fmla="*/ 928688 h 4510089"/>
              <a:gd name="connsiteX10372" fmla="*/ 95251 w 9045577"/>
              <a:gd name="connsiteY10372" fmla="*/ 949326 h 4510089"/>
              <a:gd name="connsiteX10373" fmla="*/ 74613 w 9045577"/>
              <a:gd name="connsiteY10373" fmla="*/ 928688 h 4510089"/>
              <a:gd name="connsiteX10374" fmla="*/ 95251 w 9045577"/>
              <a:gd name="connsiteY10374" fmla="*/ 908050 h 4510089"/>
              <a:gd name="connsiteX10375" fmla="*/ 20639 w 9045577"/>
              <a:gd name="connsiteY10375" fmla="*/ 908050 h 4510089"/>
              <a:gd name="connsiteX10376" fmla="*/ 41277 w 9045577"/>
              <a:gd name="connsiteY10376" fmla="*/ 928688 h 4510089"/>
              <a:gd name="connsiteX10377" fmla="*/ 20639 w 9045577"/>
              <a:gd name="connsiteY10377" fmla="*/ 949326 h 4510089"/>
              <a:gd name="connsiteX10378" fmla="*/ 1 w 9045577"/>
              <a:gd name="connsiteY10378" fmla="*/ 928688 h 4510089"/>
              <a:gd name="connsiteX10379" fmla="*/ 20639 w 9045577"/>
              <a:gd name="connsiteY10379" fmla="*/ 908050 h 4510089"/>
              <a:gd name="connsiteX10380" fmla="*/ 8872538 w 9045577"/>
              <a:gd name="connsiteY10380" fmla="*/ 833438 h 4510089"/>
              <a:gd name="connsiteX10381" fmla="*/ 8894763 w 9045577"/>
              <a:gd name="connsiteY10381" fmla="*/ 854076 h 4510089"/>
              <a:gd name="connsiteX10382" fmla="*/ 8872538 w 9045577"/>
              <a:gd name="connsiteY10382" fmla="*/ 874714 h 4510089"/>
              <a:gd name="connsiteX10383" fmla="*/ 8850313 w 9045577"/>
              <a:gd name="connsiteY10383" fmla="*/ 854076 h 4510089"/>
              <a:gd name="connsiteX10384" fmla="*/ 8872538 w 9045577"/>
              <a:gd name="connsiteY10384" fmla="*/ 833438 h 4510089"/>
              <a:gd name="connsiteX10385" fmla="*/ 8796339 w 9045577"/>
              <a:gd name="connsiteY10385" fmla="*/ 833438 h 4510089"/>
              <a:gd name="connsiteX10386" fmla="*/ 8816977 w 9045577"/>
              <a:gd name="connsiteY10386" fmla="*/ 854076 h 4510089"/>
              <a:gd name="connsiteX10387" fmla="*/ 8796339 w 9045577"/>
              <a:gd name="connsiteY10387" fmla="*/ 874714 h 4510089"/>
              <a:gd name="connsiteX10388" fmla="*/ 8775701 w 9045577"/>
              <a:gd name="connsiteY10388" fmla="*/ 854076 h 4510089"/>
              <a:gd name="connsiteX10389" fmla="*/ 8796339 w 9045577"/>
              <a:gd name="connsiteY10389" fmla="*/ 833438 h 4510089"/>
              <a:gd name="connsiteX10390" fmla="*/ 8720139 w 9045577"/>
              <a:gd name="connsiteY10390" fmla="*/ 833438 h 4510089"/>
              <a:gd name="connsiteX10391" fmla="*/ 8740777 w 9045577"/>
              <a:gd name="connsiteY10391" fmla="*/ 854076 h 4510089"/>
              <a:gd name="connsiteX10392" fmla="*/ 8720139 w 9045577"/>
              <a:gd name="connsiteY10392" fmla="*/ 874714 h 4510089"/>
              <a:gd name="connsiteX10393" fmla="*/ 8699501 w 9045577"/>
              <a:gd name="connsiteY10393" fmla="*/ 854076 h 4510089"/>
              <a:gd name="connsiteX10394" fmla="*/ 8720139 w 9045577"/>
              <a:gd name="connsiteY10394" fmla="*/ 833438 h 4510089"/>
              <a:gd name="connsiteX10395" fmla="*/ 8645526 w 9045577"/>
              <a:gd name="connsiteY10395" fmla="*/ 833438 h 4510089"/>
              <a:gd name="connsiteX10396" fmla="*/ 8666164 w 9045577"/>
              <a:gd name="connsiteY10396" fmla="*/ 854076 h 4510089"/>
              <a:gd name="connsiteX10397" fmla="*/ 8645526 w 9045577"/>
              <a:gd name="connsiteY10397" fmla="*/ 874714 h 4510089"/>
              <a:gd name="connsiteX10398" fmla="*/ 8624888 w 9045577"/>
              <a:gd name="connsiteY10398" fmla="*/ 854076 h 4510089"/>
              <a:gd name="connsiteX10399" fmla="*/ 8645526 w 9045577"/>
              <a:gd name="connsiteY10399" fmla="*/ 833438 h 4510089"/>
              <a:gd name="connsiteX10400" fmla="*/ 8570914 w 9045577"/>
              <a:gd name="connsiteY10400" fmla="*/ 833438 h 4510089"/>
              <a:gd name="connsiteX10401" fmla="*/ 8591552 w 9045577"/>
              <a:gd name="connsiteY10401" fmla="*/ 854076 h 4510089"/>
              <a:gd name="connsiteX10402" fmla="*/ 8570914 w 9045577"/>
              <a:gd name="connsiteY10402" fmla="*/ 874714 h 4510089"/>
              <a:gd name="connsiteX10403" fmla="*/ 8550276 w 9045577"/>
              <a:gd name="connsiteY10403" fmla="*/ 854076 h 4510089"/>
              <a:gd name="connsiteX10404" fmla="*/ 8570914 w 9045577"/>
              <a:gd name="connsiteY10404" fmla="*/ 833438 h 4510089"/>
              <a:gd name="connsiteX10405" fmla="*/ 8493920 w 9045577"/>
              <a:gd name="connsiteY10405" fmla="*/ 833438 h 4510089"/>
              <a:gd name="connsiteX10406" fmla="*/ 8516939 w 9045577"/>
              <a:gd name="connsiteY10406" fmla="*/ 854076 h 4510089"/>
              <a:gd name="connsiteX10407" fmla="*/ 8493920 w 9045577"/>
              <a:gd name="connsiteY10407" fmla="*/ 874714 h 4510089"/>
              <a:gd name="connsiteX10408" fmla="*/ 8470901 w 9045577"/>
              <a:gd name="connsiteY10408" fmla="*/ 854076 h 4510089"/>
              <a:gd name="connsiteX10409" fmla="*/ 8493920 w 9045577"/>
              <a:gd name="connsiteY10409" fmla="*/ 833438 h 4510089"/>
              <a:gd name="connsiteX10410" fmla="*/ 8418513 w 9045577"/>
              <a:gd name="connsiteY10410" fmla="*/ 833438 h 4510089"/>
              <a:gd name="connsiteX10411" fmla="*/ 8440738 w 9045577"/>
              <a:gd name="connsiteY10411" fmla="*/ 854076 h 4510089"/>
              <a:gd name="connsiteX10412" fmla="*/ 8418513 w 9045577"/>
              <a:gd name="connsiteY10412" fmla="*/ 874714 h 4510089"/>
              <a:gd name="connsiteX10413" fmla="*/ 8396288 w 9045577"/>
              <a:gd name="connsiteY10413" fmla="*/ 854076 h 4510089"/>
              <a:gd name="connsiteX10414" fmla="*/ 8418513 w 9045577"/>
              <a:gd name="connsiteY10414" fmla="*/ 833438 h 4510089"/>
              <a:gd name="connsiteX10415" fmla="*/ 8343901 w 9045577"/>
              <a:gd name="connsiteY10415" fmla="*/ 833438 h 4510089"/>
              <a:gd name="connsiteX10416" fmla="*/ 8366126 w 9045577"/>
              <a:gd name="connsiteY10416" fmla="*/ 854076 h 4510089"/>
              <a:gd name="connsiteX10417" fmla="*/ 8343901 w 9045577"/>
              <a:gd name="connsiteY10417" fmla="*/ 874714 h 4510089"/>
              <a:gd name="connsiteX10418" fmla="*/ 8321676 w 9045577"/>
              <a:gd name="connsiteY10418" fmla="*/ 854076 h 4510089"/>
              <a:gd name="connsiteX10419" fmla="*/ 8343901 w 9045577"/>
              <a:gd name="connsiteY10419" fmla="*/ 833438 h 4510089"/>
              <a:gd name="connsiteX10420" fmla="*/ 8266114 w 9045577"/>
              <a:gd name="connsiteY10420" fmla="*/ 833438 h 4510089"/>
              <a:gd name="connsiteX10421" fmla="*/ 8286752 w 9045577"/>
              <a:gd name="connsiteY10421" fmla="*/ 854076 h 4510089"/>
              <a:gd name="connsiteX10422" fmla="*/ 8266114 w 9045577"/>
              <a:gd name="connsiteY10422" fmla="*/ 874714 h 4510089"/>
              <a:gd name="connsiteX10423" fmla="*/ 8245476 w 9045577"/>
              <a:gd name="connsiteY10423" fmla="*/ 854076 h 4510089"/>
              <a:gd name="connsiteX10424" fmla="*/ 8266114 w 9045577"/>
              <a:gd name="connsiteY10424" fmla="*/ 833438 h 4510089"/>
              <a:gd name="connsiteX10425" fmla="*/ 8191501 w 9045577"/>
              <a:gd name="connsiteY10425" fmla="*/ 833438 h 4510089"/>
              <a:gd name="connsiteX10426" fmla="*/ 8212139 w 9045577"/>
              <a:gd name="connsiteY10426" fmla="*/ 854076 h 4510089"/>
              <a:gd name="connsiteX10427" fmla="*/ 8191501 w 9045577"/>
              <a:gd name="connsiteY10427" fmla="*/ 874714 h 4510089"/>
              <a:gd name="connsiteX10428" fmla="*/ 8170863 w 9045577"/>
              <a:gd name="connsiteY10428" fmla="*/ 854076 h 4510089"/>
              <a:gd name="connsiteX10429" fmla="*/ 8191501 w 9045577"/>
              <a:gd name="connsiteY10429" fmla="*/ 833438 h 4510089"/>
              <a:gd name="connsiteX10430" fmla="*/ 8116889 w 9045577"/>
              <a:gd name="connsiteY10430" fmla="*/ 833438 h 4510089"/>
              <a:gd name="connsiteX10431" fmla="*/ 8137527 w 9045577"/>
              <a:gd name="connsiteY10431" fmla="*/ 854076 h 4510089"/>
              <a:gd name="connsiteX10432" fmla="*/ 8116889 w 9045577"/>
              <a:gd name="connsiteY10432" fmla="*/ 874714 h 4510089"/>
              <a:gd name="connsiteX10433" fmla="*/ 8096251 w 9045577"/>
              <a:gd name="connsiteY10433" fmla="*/ 854076 h 4510089"/>
              <a:gd name="connsiteX10434" fmla="*/ 8116889 w 9045577"/>
              <a:gd name="connsiteY10434" fmla="*/ 833438 h 4510089"/>
              <a:gd name="connsiteX10435" fmla="*/ 8040689 w 9045577"/>
              <a:gd name="connsiteY10435" fmla="*/ 833438 h 4510089"/>
              <a:gd name="connsiteX10436" fmla="*/ 8061327 w 9045577"/>
              <a:gd name="connsiteY10436" fmla="*/ 854076 h 4510089"/>
              <a:gd name="connsiteX10437" fmla="*/ 8040689 w 9045577"/>
              <a:gd name="connsiteY10437" fmla="*/ 874714 h 4510089"/>
              <a:gd name="connsiteX10438" fmla="*/ 8020051 w 9045577"/>
              <a:gd name="connsiteY10438" fmla="*/ 854076 h 4510089"/>
              <a:gd name="connsiteX10439" fmla="*/ 8040689 w 9045577"/>
              <a:gd name="connsiteY10439" fmla="*/ 833438 h 4510089"/>
              <a:gd name="connsiteX10440" fmla="*/ 7964488 w 9045577"/>
              <a:gd name="connsiteY10440" fmla="*/ 833438 h 4510089"/>
              <a:gd name="connsiteX10441" fmla="*/ 7986713 w 9045577"/>
              <a:gd name="connsiteY10441" fmla="*/ 854076 h 4510089"/>
              <a:gd name="connsiteX10442" fmla="*/ 7964488 w 9045577"/>
              <a:gd name="connsiteY10442" fmla="*/ 874714 h 4510089"/>
              <a:gd name="connsiteX10443" fmla="*/ 7942263 w 9045577"/>
              <a:gd name="connsiteY10443" fmla="*/ 854076 h 4510089"/>
              <a:gd name="connsiteX10444" fmla="*/ 7964488 w 9045577"/>
              <a:gd name="connsiteY10444" fmla="*/ 833438 h 4510089"/>
              <a:gd name="connsiteX10445" fmla="*/ 7889876 w 9045577"/>
              <a:gd name="connsiteY10445" fmla="*/ 833438 h 4510089"/>
              <a:gd name="connsiteX10446" fmla="*/ 7912101 w 9045577"/>
              <a:gd name="connsiteY10446" fmla="*/ 854076 h 4510089"/>
              <a:gd name="connsiteX10447" fmla="*/ 7889876 w 9045577"/>
              <a:gd name="connsiteY10447" fmla="*/ 874714 h 4510089"/>
              <a:gd name="connsiteX10448" fmla="*/ 7867651 w 9045577"/>
              <a:gd name="connsiteY10448" fmla="*/ 854076 h 4510089"/>
              <a:gd name="connsiteX10449" fmla="*/ 7889876 w 9045577"/>
              <a:gd name="connsiteY10449" fmla="*/ 833438 h 4510089"/>
              <a:gd name="connsiteX10450" fmla="*/ 7812089 w 9045577"/>
              <a:gd name="connsiteY10450" fmla="*/ 833438 h 4510089"/>
              <a:gd name="connsiteX10451" fmla="*/ 7832727 w 9045577"/>
              <a:gd name="connsiteY10451" fmla="*/ 854076 h 4510089"/>
              <a:gd name="connsiteX10452" fmla="*/ 7812089 w 9045577"/>
              <a:gd name="connsiteY10452" fmla="*/ 874714 h 4510089"/>
              <a:gd name="connsiteX10453" fmla="*/ 7791451 w 9045577"/>
              <a:gd name="connsiteY10453" fmla="*/ 854076 h 4510089"/>
              <a:gd name="connsiteX10454" fmla="*/ 7812089 w 9045577"/>
              <a:gd name="connsiteY10454" fmla="*/ 833438 h 4510089"/>
              <a:gd name="connsiteX10455" fmla="*/ 7737476 w 9045577"/>
              <a:gd name="connsiteY10455" fmla="*/ 833438 h 4510089"/>
              <a:gd name="connsiteX10456" fmla="*/ 7758114 w 9045577"/>
              <a:gd name="connsiteY10456" fmla="*/ 854076 h 4510089"/>
              <a:gd name="connsiteX10457" fmla="*/ 7737476 w 9045577"/>
              <a:gd name="connsiteY10457" fmla="*/ 874714 h 4510089"/>
              <a:gd name="connsiteX10458" fmla="*/ 7716838 w 9045577"/>
              <a:gd name="connsiteY10458" fmla="*/ 854076 h 4510089"/>
              <a:gd name="connsiteX10459" fmla="*/ 7737476 w 9045577"/>
              <a:gd name="connsiteY10459" fmla="*/ 833438 h 4510089"/>
              <a:gd name="connsiteX10460" fmla="*/ 7662864 w 9045577"/>
              <a:gd name="connsiteY10460" fmla="*/ 833438 h 4510089"/>
              <a:gd name="connsiteX10461" fmla="*/ 7683502 w 9045577"/>
              <a:gd name="connsiteY10461" fmla="*/ 854076 h 4510089"/>
              <a:gd name="connsiteX10462" fmla="*/ 7662864 w 9045577"/>
              <a:gd name="connsiteY10462" fmla="*/ 874714 h 4510089"/>
              <a:gd name="connsiteX10463" fmla="*/ 7642226 w 9045577"/>
              <a:gd name="connsiteY10463" fmla="*/ 854076 h 4510089"/>
              <a:gd name="connsiteX10464" fmla="*/ 7662864 w 9045577"/>
              <a:gd name="connsiteY10464" fmla="*/ 833438 h 4510089"/>
              <a:gd name="connsiteX10465" fmla="*/ 7586664 w 9045577"/>
              <a:gd name="connsiteY10465" fmla="*/ 833438 h 4510089"/>
              <a:gd name="connsiteX10466" fmla="*/ 7607302 w 9045577"/>
              <a:gd name="connsiteY10466" fmla="*/ 854076 h 4510089"/>
              <a:gd name="connsiteX10467" fmla="*/ 7586664 w 9045577"/>
              <a:gd name="connsiteY10467" fmla="*/ 874714 h 4510089"/>
              <a:gd name="connsiteX10468" fmla="*/ 7566026 w 9045577"/>
              <a:gd name="connsiteY10468" fmla="*/ 854076 h 4510089"/>
              <a:gd name="connsiteX10469" fmla="*/ 7586664 w 9045577"/>
              <a:gd name="connsiteY10469" fmla="*/ 833438 h 4510089"/>
              <a:gd name="connsiteX10470" fmla="*/ 7510463 w 9045577"/>
              <a:gd name="connsiteY10470" fmla="*/ 833438 h 4510089"/>
              <a:gd name="connsiteX10471" fmla="*/ 7532688 w 9045577"/>
              <a:gd name="connsiteY10471" fmla="*/ 854076 h 4510089"/>
              <a:gd name="connsiteX10472" fmla="*/ 7510463 w 9045577"/>
              <a:gd name="connsiteY10472" fmla="*/ 874714 h 4510089"/>
              <a:gd name="connsiteX10473" fmla="*/ 7488238 w 9045577"/>
              <a:gd name="connsiteY10473" fmla="*/ 854076 h 4510089"/>
              <a:gd name="connsiteX10474" fmla="*/ 7510463 w 9045577"/>
              <a:gd name="connsiteY10474" fmla="*/ 833438 h 4510089"/>
              <a:gd name="connsiteX10475" fmla="*/ 7435057 w 9045577"/>
              <a:gd name="connsiteY10475" fmla="*/ 833438 h 4510089"/>
              <a:gd name="connsiteX10476" fmla="*/ 7458076 w 9045577"/>
              <a:gd name="connsiteY10476" fmla="*/ 854076 h 4510089"/>
              <a:gd name="connsiteX10477" fmla="*/ 7435057 w 9045577"/>
              <a:gd name="connsiteY10477" fmla="*/ 874714 h 4510089"/>
              <a:gd name="connsiteX10478" fmla="*/ 7412038 w 9045577"/>
              <a:gd name="connsiteY10478" fmla="*/ 854076 h 4510089"/>
              <a:gd name="connsiteX10479" fmla="*/ 7435057 w 9045577"/>
              <a:gd name="connsiteY10479" fmla="*/ 833438 h 4510089"/>
              <a:gd name="connsiteX10480" fmla="*/ 7358064 w 9045577"/>
              <a:gd name="connsiteY10480" fmla="*/ 833438 h 4510089"/>
              <a:gd name="connsiteX10481" fmla="*/ 7378702 w 9045577"/>
              <a:gd name="connsiteY10481" fmla="*/ 854076 h 4510089"/>
              <a:gd name="connsiteX10482" fmla="*/ 7358064 w 9045577"/>
              <a:gd name="connsiteY10482" fmla="*/ 874714 h 4510089"/>
              <a:gd name="connsiteX10483" fmla="*/ 7337426 w 9045577"/>
              <a:gd name="connsiteY10483" fmla="*/ 854076 h 4510089"/>
              <a:gd name="connsiteX10484" fmla="*/ 7358064 w 9045577"/>
              <a:gd name="connsiteY10484" fmla="*/ 833438 h 4510089"/>
              <a:gd name="connsiteX10485" fmla="*/ 7283451 w 9045577"/>
              <a:gd name="connsiteY10485" fmla="*/ 833438 h 4510089"/>
              <a:gd name="connsiteX10486" fmla="*/ 7304089 w 9045577"/>
              <a:gd name="connsiteY10486" fmla="*/ 854076 h 4510089"/>
              <a:gd name="connsiteX10487" fmla="*/ 7283451 w 9045577"/>
              <a:gd name="connsiteY10487" fmla="*/ 874714 h 4510089"/>
              <a:gd name="connsiteX10488" fmla="*/ 7262813 w 9045577"/>
              <a:gd name="connsiteY10488" fmla="*/ 854076 h 4510089"/>
              <a:gd name="connsiteX10489" fmla="*/ 7283451 w 9045577"/>
              <a:gd name="connsiteY10489" fmla="*/ 833438 h 4510089"/>
              <a:gd name="connsiteX10490" fmla="*/ 7208839 w 9045577"/>
              <a:gd name="connsiteY10490" fmla="*/ 833438 h 4510089"/>
              <a:gd name="connsiteX10491" fmla="*/ 7229477 w 9045577"/>
              <a:gd name="connsiteY10491" fmla="*/ 854076 h 4510089"/>
              <a:gd name="connsiteX10492" fmla="*/ 7208839 w 9045577"/>
              <a:gd name="connsiteY10492" fmla="*/ 874714 h 4510089"/>
              <a:gd name="connsiteX10493" fmla="*/ 7188201 w 9045577"/>
              <a:gd name="connsiteY10493" fmla="*/ 854076 h 4510089"/>
              <a:gd name="connsiteX10494" fmla="*/ 7208839 w 9045577"/>
              <a:gd name="connsiteY10494" fmla="*/ 833438 h 4510089"/>
              <a:gd name="connsiteX10495" fmla="*/ 7132639 w 9045577"/>
              <a:gd name="connsiteY10495" fmla="*/ 833438 h 4510089"/>
              <a:gd name="connsiteX10496" fmla="*/ 7153277 w 9045577"/>
              <a:gd name="connsiteY10496" fmla="*/ 854076 h 4510089"/>
              <a:gd name="connsiteX10497" fmla="*/ 7132639 w 9045577"/>
              <a:gd name="connsiteY10497" fmla="*/ 874714 h 4510089"/>
              <a:gd name="connsiteX10498" fmla="*/ 7112001 w 9045577"/>
              <a:gd name="connsiteY10498" fmla="*/ 854076 h 4510089"/>
              <a:gd name="connsiteX10499" fmla="*/ 7132639 w 9045577"/>
              <a:gd name="connsiteY10499" fmla="*/ 833438 h 4510089"/>
              <a:gd name="connsiteX10500" fmla="*/ 7056438 w 9045577"/>
              <a:gd name="connsiteY10500" fmla="*/ 833438 h 4510089"/>
              <a:gd name="connsiteX10501" fmla="*/ 7078663 w 9045577"/>
              <a:gd name="connsiteY10501" fmla="*/ 854076 h 4510089"/>
              <a:gd name="connsiteX10502" fmla="*/ 7056438 w 9045577"/>
              <a:gd name="connsiteY10502" fmla="*/ 874714 h 4510089"/>
              <a:gd name="connsiteX10503" fmla="*/ 7034213 w 9045577"/>
              <a:gd name="connsiteY10503" fmla="*/ 854076 h 4510089"/>
              <a:gd name="connsiteX10504" fmla="*/ 7056438 w 9045577"/>
              <a:gd name="connsiteY10504" fmla="*/ 833438 h 4510089"/>
              <a:gd name="connsiteX10505" fmla="*/ 6981032 w 9045577"/>
              <a:gd name="connsiteY10505" fmla="*/ 833438 h 4510089"/>
              <a:gd name="connsiteX10506" fmla="*/ 7004051 w 9045577"/>
              <a:gd name="connsiteY10506" fmla="*/ 854076 h 4510089"/>
              <a:gd name="connsiteX10507" fmla="*/ 6981032 w 9045577"/>
              <a:gd name="connsiteY10507" fmla="*/ 874714 h 4510089"/>
              <a:gd name="connsiteX10508" fmla="*/ 6958013 w 9045577"/>
              <a:gd name="connsiteY10508" fmla="*/ 854076 h 4510089"/>
              <a:gd name="connsiteX10509" fmla="*/ 6981032 w 9045577"/>
              <a:gd name="connsiteY10509" fmla="*/ 833438 h 4510089"/>
              <a:gd name="connsiteX10510" fmla="*/ 6904039 w 9045577"/>
              <a:gd name="connsiteY10510" fmla="*/ 833438 h 4510089"/>
              <a:gd name="connsiteX10511" fmla="*/ 6924677 w 9045577"/>
              <a:gd name="connsiteY10511" fmla="*/ 854076 h 4510089"/>
              <a:gd name="connsiteX10512" fmla="*/ 6904039 w 9045577"/>
              <a:gd name="connsiteY10512" fmla="*/ 874714 h 4510089"/>
              <a:gd name="connsiteX10513" fmla="*/ 6883401 w 9045577"/>
              <a:gd name="connsiteY10513" fmla="*/ 854076 h 4510089"/>
              <a:gd name="connsiteX10514" fmla="*/ 6904039 w 9045577"/>
              <a:gd name="connsiteY10514" fmla="*/ 833438 h 4510089"/>
              <a:gd name="connsiteX10515" fmla="*/ 6829426 w 9045577"/>
              <a:gd name="connsiteY10515" fmla="*/ 833438 h 4510089"/>
              <a:gd name="connsiteX10516" fmla="*/ 6850064 w 9045577"/>
              <a:gd name="connsiteY10516" fmla="*/ 854076 h 4510089"/>
              <a:gd name="connsiteX10517" fmla="*/ 6829426 w 9045577"/>
              <a:gd name="connsiteY10517" fmla="*/ 874714 h 4510089"/>
              <a:gd name="connsiteX10518" fmla="*/ 6808788 w 9045577"/>
              <a:gd name="connsiteY10518" fmla="*/ 854076 h 4510089"/>
              <a:gd name="connsiteX10519" fmla="*/ 6829426 w 9045577"/>
              <a:gd name="connsiteY10519" fmla="*/ 833438 h 4510089"/>
              <a:gd name="connsiteX10520" fmla="*/ 6753226 w 9045577"/>
              <a:gd name="connsiteY10520" fmla="*/ 833438 h 4510089"/>
              <a:gd name="connsiteX10521" fmla="*/ 6773864 w 9045577"/>
              <a:gd name="connsiteY10521" fmla="*/ 854076 h 4510089"/>
              <a:gd name="connsiteX10522" fmla="*/ 6753226 w 9045577"/>
              <a:gd name="connsiteY10522" fmla="*/ 874714 h 4510089"/>
              <a:gd name="connsiteX10523" fmla="*/ 6732588 w 9045577"/>
              <a:gd name="connsiteY10523" fmla="*/ 854076 h 4510089"/>
              <a:gd name="connsiteX10524" fmla="*/ 6753226 w 9045577"/>
              <a:gd name="connsiteY10524" fmla="*/ 833438 h 4510089"/>
              <a:gd name="connsiteX10525" fmla="*/ 6678613 w 9045577"/>
              <a:gd name="connsiteY10525" fmla="*/ 833438 h 4510089"/>
              <a:gd name="connsiteX10526" fmla="*/ 6699251 w 9045577"/>
              <a:gd name="connsiteY10526" fmla="*/ 854076 h 4510089"/>
              <a:gd name="connsiteX10527" fmla="*/ 6678613 w 9045577"/>
              <a:gd name="connsiteY10527" fmla="*/ 874714 h 4510089"/>
              <a:gd name="connsiteX10528" fmla="*/ 6657975 w 9045577"/>
              <a:gd name="connsiteY10528" fmla="*/ 854076 h 4510089"/>
              <a:gd name="connsiteX10529" fmla="*/ 6678613 w 9045577"/>
              <a:gd name="connsiteY10529" fmla="*/ 833438 h 4510089"/>
              <a:gd name="connsiteX10530" fmla="*/ 6602413 w 9045577"/>
              <a:gd name="connsiteY10530" fmla="*/ 833438 h 4510089"/>
              <a:gd name="connsiteX10531" fmla="*/ 6624638 w 9045577"/>
              <a:gd name="connsiteY10531" fmla="*/ 854076 h 4510089"/>
              <a:gd name="connsiteX10532" fmla="*/ 6602413 w 9045577"/>
              <a:gd name="connsiteY10532" fmla="*/ 874714 h 4510089"/>
              <a:gd name="connsiteX10533" fmla="*/ 6580188 w 9045577"/>
              <a:gd name="connsiteY10533" fmla="*/ 854076 h 4510089"/>
              <a:gd name="connsiteX10534" fmla="*/ 6602413 w 9045577"/>
              <a:gd name="connsiteY10534" fmla="*/ 833438 h 4510089"/>
              <a:gd name="connsiteX10535" fmla="*/ 6527007 w 9045577"/>
              <a:gd name="connsiteY10535" fmla="*/ 833438 h 4510089"/>
              <a:gd name="connsiteX10536" fmla="*/ 6550026 w 9045577"/>
              <a:gd name="connsiteY10536" fmla="*/ 854076 h 4510089"/>
              <a:gd name="connsiteX10537" fmla="*/ 6527007 w 9045577"/>
              <a:gd name="connsiteY10537" fmla="*/ 874714 h 4510089"/>
              <a:gd name="connsiteX10538" fmla="*/ 6503988 w 9045577"/>
              <a:gd name="connsiteY10538" fmla="*/ 854076 h 4510089"/>
              <a:gd name="connsiteX10539" fmla="*/ 6527007 w 9045577"/>
              <a:gd name="connsiteY10539" fmla="*/ 833438 h 4510089"/>
              <a:gd name="connsiteX10540" fmla="*/ 6451600 w 9045577"/>
              <a:gd name="connsiteY10540" fmla="*/ 833438 h 4510089"/>
              <a:gd name="connsiteX10541" fmla="*/ 6473825 w 9045577"/>
              <a:gd name="connsiteY10541" fmla="*/ 854076 h 4510089"/>
              <a:gd name="connsiteX10542" fmla="*/ 6451600 w 9045577"/>
              <a:gd name="connsiteY10542" fmla="*/ 874714 h 4510089"/>
              <a:gd name="connsiteX10543" fmla="*/ 6429375 w 9045577"/>
              <a:gd name="connsiteY10543" fmla="*/ 854076 h 4510089"/>
              <a:gd name="connsiteX10544" fmla="*/ 6451600 w 9045577"/>
              <a:gd name="connsiteY10544" fmla="*/ 833438 h 4510089"/>
              <a:gd name="connsiteX10545" fmla="*/ 6375401 w 9045577"/>
              <a:gd name="connsiteY10545" fmla="*/ 833438 h 4510089"/>
              <a:gd name="connsiteX10546" fmla="*/ 6396039 w 9045577"/>
              <a:gd name="connsiteY10546" fmla="*/ 854076 h 4510089"/>
              <a:gd name="connsiteX10547" fmla="*/ 6375401 w 9045577"/>
              <a:gd name="connsiteY10547" fmla="*/ 874714 h 4510089"/>
              <a:gd name="connsiteX10548" fmla="*/ 6354763 w 9045577"/>
              <a:gd name="connsiteY10548" fmla="*/ 854076 h 4510089"/>
              <a:gd name="connsiteX10549" fmla="*/ 6375401 w 9045577"/>
              <a:gd name="connsiteY10549" fmla="*/ 833438 h 4510089"/>
              <a:gd name="connsiteX10550" fmla="*/ 6299201 w 9045577"/>
              <a:gd name="connsiteY10550" fmla="*/ 833438 h 4510089"/>
              <a:gd name="connsiteX10551" fmla="*/ 6319839 w 9045577"/>
              <a:gd name="connsiteY10551" fmla="*/ 854076 h 4510089"/>
              <a:gd name="connsiteX10552" fmla="*/ 6299201 w 9045577"/>
              <a:gd name="connsiteY10552" fmla="*/ 874714 h 4510089"/>
              <a:gd name="connsiteX10553" fmla="*/ 6278563 w 9045577"/>
              <a:gd name="connsiteY10553" fmla="*/ 854076 h 4510089"/>
              <a:gd name="connsiteX10554" fmla="*/ 6299201 w 9045577"/>
              <a:gd name="connsiteY10554" fmla="*/ 833438 h 4510089"/>
              <a:gd name="connsiteX10555" fmla="*/ 6224588 w 9045577"/>
              <a:gd name="connsiteY10555" fmla="*/ 833438 h 4510089"/>
              <a:gd name="connsiteX10556" fmla="*/ 6245226 w 9045577"/>
              <a:gd name="connsiteY10556" fmla="*/ 854076 h 4510089"/>
              <a:gd name="connsiteX10557" fmla="*/ 6224588 w 9045577"/>
              <a:gd name="connsiteY10557" fmla="*/ 874714 h 4510089"/>
              <a:gd name="connsiteX10558" fmla="*/ 6203950 w 9045577"/>
              <a:gd name="connsiteY10558" fmla="*/ 854076 h 4510089"/>
              <a:gd name="connsiteX10559" fmla="*/ 6224588 w 9045577"/>
              <a:gd name="connsiteY10559" fmla="*/ 833438 h 4510089"/>
              <a:gd name="connsiteX10560" fmla="*/ 6149976 w 9045577"/>
              <a:gd name="connsiteY10560" fmla="*/ 833438 h 4510089"/>
              <a:gd name="connsiteX10561" fmla="*/ 6170614 w 9045577"/>
              <a:gd name="connsiteY10561" fmla="*/ 854076 h 4510089"/>
              <a:gd name="connsiteX10562" fmla="*/ 6149976 w 9045577"/>
              <a:gd name="connsiteY10562" fmla="*/ 874714 h 4510089"/>
              <a:gd name="connsiteX10563" fmla="*/ 6129338 w 9045577"/>
              <a:gd name="connsiteY10563" fmla="*/ 854076 h 4510089"/>
              <a:gd name="connsiteX10564" fmla="*/ 6149976 w 9045577"/>
              <a:gd name="connsiteY10564" fmla="*/ 833438 h 4510089"/>
              <a:gd name="connsiteX10565" fmla="*/ 6072982 w 9045577"/>
              <a:gd name="connsiteY10565" fmla="*/ 833438 h 4510089"/>
              <a:gd name="connsiteX10566" fmla="*/ 6096001 w 9045577"/>
              <a:gd name="connsiteY10566" fmla="*/ 854076 h 4510089"/>
              <a:gd name="connsiteX10567" fmla="*/ 6072982 w 9045577"/>
              <a:gd name="connsiteY10567" fmla="*/ 874714 h 4510089"/>
              <a:gd name="connsiteX10568" fmla="*/ 6049963 w 9045577"/>
              <a:gd name="connsiteY10568" fmla="*/ 854076 h 4510089"/>
              <a:gd name="connsiteX10569" fmla="*/ 6072982 w 9045577"/>
              <a:gd name="connsiteY10569" fmla="*/ 833438 h 4510089"/>
              <a:gd name="connsiteX10570" fmla="*/ 5997575 w 9045577"/>
              <a:gd name="connsiteY10570" fmla="*/ 833438 h 4510089"/>
              <a:gd name="connsiteX10571" fmla="*/ 6019800 w 9045577"/>
              <a:gd name="connsiteY10571" fmla="*/ 854076 h 4510089"/>
              <a:gd name="connsiteX10572" fmla="*/ 5997575 w 9045577"/>
              <a:gd name="connsiteY10572" fmla="*/ 874714 h 4510089"/>
              <a:gd name="connsiteX10573" fmla="*/ 5975350 w 9045577"/>
              <a:gd name="connsiteY10573" fmla="*/ 854076 h 4510089"/>
              <a:gd name="connsiteX10574" fmla="*/ 5997575 w 9045577"/>
              <a:gd name="connsiteY10574" fmla="*/ 833438 h 4510089"/>
              <a:gd name="connsiteX10575" fmla="*/ 5921376 w 9045577"/>
              <a:gd name="connsiteY10575" fmla="*/ 833438 h 4510089"/>
              <a:gd name="connsiteX10576" fmla="*/ 5942014 w 9045577"/>
              <a:gd name="connsiteY10576" fmla="*/ 854076 h 4510089"/>
              <a:gd name="connsiteX10577" fmla="*/ 5921376 w 9045577"/>
              <a:gd name="connsiteY10577" fmla="*/ 874714 h 4510089"/>
              <a:gd name="connsiteX10578" fmla="*/ 5900738 w 9045577"/>
              <a:gd name="connsiteY10578" fmla="*/ 854076 h 4510089"/>
              <a:gd name="connsiteX10579" fmla="*/ 5921376 w 9045577"/>
              <a:gd name="connsiteY10579" fmla="*/ 833438 h 4510089"/>
              <a:gd name="connsiteX10580" fmla="*/ 5845176 w 9045577"/>
              <a:gd name="connsiteY10580" fmla="*/ 833438 h 4510089"/>
              <a:gd name="connsiteX10581" fmla="*/ 5865814 w 9045577"/>
              <a:gd name="connsiteY10581" fmla="*/ 854076 h 4510089"/>
              <a:gd name="connsiteX10582" fmla="*/ 5845176 w 9045577"/>
              <a:gd name="connsiteY10582" fmla="*/ 874714 h 4510089"/>
              <a:gd name="connsiteX10583" fmla="*/ 5824538 w 9045577"/>
              <a:gd name="connsiteY10583" fmla="*/ 854076 h 4510089"/>
              <a:gd name="connsiteX10584" fmla="*/ 5845176 w 9045577"/>
              <a:gd name="connsiteY10584" fmla="*/ 833438 h 4510089"/>
              <a:gd name="connsiteX10585" fmla="*/ 5770563 w 9045577"/>
              <a:gd name="connsiteY10585" fmla="*/ 833438 h 4510089"/>
              <a:gd name="connsiteX10586" fmla="*/ 5791201 w 9045577"/>
              <a:gd name="connsiteY10586" fmla="*/ 854076 h 4510089"/>
              <a:gd name="connsiteX10587" fmla="*/ 5770563 w 9045577"/>
              <a:gd name="connsiteY10587" fmla="*/ 874714 h 4510089"/>
              <a:gd name="connsiteX10588" fmla="*/ 5749925 w 9045577"/>
              <a:gd name="connsiteY10588" fmla="*/ 854076 h 4510089"/>
              <a:gd name="connsiteX10589" fmla="*/ 5770563 w 9045577"/>
              <a:gd name="connsiteY10589" fmla="*/ 833438 h 4510089"/>
              <a:gd name="connsiteX10590" fmla="*/ 5695951 w 9045577"/>
              <a:gd name="connsiteY10590" fmla="*/ 833438 h 4510089"/>
              <a:gd name="connsiteX10591" fmla="*/ 5716589 w 9045577"/>
              <a:gd name="connsiteY10591" fmla="*/ 854076 h 4510089"/>
              <a:gd name="connsiteX10592" fmla="*/ 5695951 w 9045577"/>
              <a:gd name="connsiteY10592" fmla="*/ 874714 h 4510089"/>
              <a:gd name="connsiteX10593" fmla="*/ 5675313 w 9045577"/>
              <a:gd name="connsiteY10593" fmla="*/ 854076 h 4510089"/>
              <a:gd name="connsiteX10594" fmla="*/ 5695951 w 9045577"/>
              <a:gd name="connsiteY10594" fmla="*/ 833438 h 4510089"/>
              <a:gd name="connsiteX10595" fmla="*/ 5618163 w 9045577"/>
              <a:gd name="connsiteY10595" fmla="*/ 833438 h 4510089"/>
              <a:gd name="connsiteX10596" fmla="*/ 5640388 w 9045577"/>
              <a:gd name="connsiteY10596" fmla="*/ 854076 h 4510089"/>
              <a:gd name="connsiteX10597" fmla="*/ 5618163 w 9045577"/>
              <a:gd name="connsiteY10597" fmla="*/ 874714 h 4510089"/>
              <a:gd name="connsiteX10598" fmla="*/ 5595938 w 9045577"/>
              <a:gd name="connsiteY10598" fmla="*/ 854076 h 4510089"/>
              <a:gd name="connsiteX10599" fmla="*/ 5618163 w 9045577"/>
              <a:gd name="connsiteY10599" fmla="*/ 833438 h 4510089"/>
              <a:gd name="connsiteX10600" fmla="*/ 5543550 w 9045577"/>
              <a:gd name="connsiteY10600" fmla="*/ 833438 h 4510089"/>
              <a:gd name="connsiteX10601" fmla="*/ 5565775 w 9045577"/>
              <a:gd name="connsiteY10601" fmla="*/ 854076 h 4510089"/>
              <a:gd name="connsiteX10602" fmla="*/ 5543550 w 9045577"/>
              <a:gd name="connsiteY10602" fmla="*/ 874714 h 4510089"/>
              <a:gd name="connsiteX10603" fmla="*/ 5521325 w 9045577"/>
              <a:gd name="connsiteY10603" fmla="*/ 854076 h 4510089"/>
              <a:gd name="connsiteX10604" fmla="*/ 5543550 w 9045577"/>
              <a:gd name="connsiteY10604" fmla="*/ 833438 h 4510089"/>
              <a:gd name="connsiteX10605" fmla="*/ 5465763 w 9045577"/>
              <a:gd name="connsiteY10605" fmla="*/ 833438 h 4510089"/>
              <a:gd name="connsiteX10606" fmla="*/ 5486401 w 9045577"/>
              <a:gd name="connsiteY10606" fmla="*/ 854076 h 4510089"/>
              <a:gd name="connsiteX10607" fmla="*/ 5465763 w 9045577"/>
              <a:gd name="connsiteY10607" fmla="*/ 874714 h 4510089"/>
              <a:gd name="connsiteX10608" fmla="*/ 5445125 w 9045577"/>
              <a:gd name="connsiteY10608" fmla="*/ 854076 h 4510089"/>
              <a:gd name="connsiteX10609" fmla="*/ 5465763 w 9045577"/>
              <a:gd name="connsiteY10609" fmla="*/ 833438 h 4510089"/>
              <a:gd name="connsiteX10610" fmla="*/ 5391151 w 9045577"/>
              <a:gd name="connsiteY10610" fmla="*/ 833438 h 4510089"/>
              <a:gd name="connsiteX10611" fmla="*/ 5411789 w 9045577"/>
              <a:gd name="connsiteY10611" fmla="*/ 854076 h 4510089"/>
              <a:gd name="connsiteX10612" fmla="*/ 5391151 w 9045577"/>
              <a:gd name="connsiteY10612" fmla="*/ 874714 h 4510089"/>
              <a:gd name="connsiteX10613" fmla="*/ 5370513 w 9045577"/>
              <a:gd name="connsiteY10613" fmla="*/ 854076 h 4510089"/>
              <a:gd name="connsiteX10614" fmla="*/ 5391151 w 9045577"/>
              <a:gd name="connsiteY10614" fmla="*/ 833438 h 4510089"/>
              <a:gd name="connsiteX10615" fmla="*/ 5316538 w 9045577"/>
              <a:gd name="connsiteY10615" fmla="*/ 833438 h 4510089"/>
              <a:gd name="connsiteX10616" fmla="*/ 5337176 w 9045577"/>
              <a:gd name="connsiteY10616" fmla="*/ 854076 h 4510089"/>
              <a:gd name="connsiteX10617" fmla="*/ 5316538 w 9045577"/>
              <a:gd name="connsiteY10617" fmla="*/ 874714 h 4510089"/>
              <a:gd name="connsiteX10618" fmla="*/ 5295900 w 9045577"/>
              <a:gd name="connsiteY10618" fmla="*/ 854076 h 4510089"/>
              <a:gd name="connsiteX10619" fmla="*/ 5316538 w 9045577"/>
              <a:gd name="connsiteY10619" fmla="*/ 833438 h 4510089"/>
              <a:gd name="connsiteX10620" fmla="*/ 5241926 w 9045577"/>
              <a:gd name="connsiteY10620" fmla="*/ 833438 h 4510089"/>
              <a:gd name="connsiteX10621" fmla="*/ 5262564 w 9045577"/>
              <a:gd name="connsiteY10621" fmla="*/ 854076 h 4510089"/>
              <a:gd name="connsiteX10622" fmla="*/ 5241926 w 9045577"/>
              <a:gd name="connsiteY10622" fmla="*/ 874714 h 4510089"/>
              <a:gd name="connsiteX10623" fmla="*/ 5221288 w 9045577"/>
              <a:gd name="connsiteY10623" fmla="*/ 854076 h 4510089"/>
              <a:gd name="connsiteX10624" fmla="*/ 5241926 w 9045577"/>
              <a:gd name="connsiteY10624" fmla="*/ 833438 h 4510089"/>
              <a:gd name="connsiteX10625" fmla="*/ 5164138 w 9045577"/>
              <a:gd name="connsiteY10625" fmla="*/ 833438 h 4510089"/>
              <a:gd name="connsiteX10626" fmla="*/ 5186363 w 9045577"/>
              <a:gd name="connsiteY10626" fmla="*/ 854076 h 4510089"/>
              <a:gd name="connsiteX10627" fmla="*/ 5164138 w 9045577"/>
              <a:gd name="connsiteY10627" fmla="*/ 874714 h 4510089"/>
              <a:gd name="connsiteX10628" fmla="*/ 5141913 w 9045577"/>
              <a:gd name="connsiteY10628" fmla="*/ 854076 h 4510089"/>
              <a:gd name="connsiteX10629" fmla="*/ 5164138 w 9045577"/>
              <a:gd name="connsiteY10629" fmla="*/ 833438 h 4510089"/>
              <a:gd name="connsiteX10630" fmla="*/ 5089525 w 9045577"/>
              <a:gd name="connsiteY10630" fmla="*/ 833438 h 4510089"/>
              <a:gd name="connsiteX10631" fmla="*/ 5111750 w 9045577"/>
              <a:gd name="connsiteY10631" fmla="*/ 854076 h 4510089"/>
              <a:gd name="connsiteX10632" fmla="*/ 5089525 w 9045577"/>
              <a:gd name="connsiteY10632" fmla="*/ 874714 h 4510089"/>
              <a:gd name="connsiteX10633" fmla="*/ 5067300 w 9045577"/>
              <a:gd name="connsiteY10633" fmla="*/ 854076 h 4510089"/>
              <a:gd name="connsiteX10634" fmla="*/ 5089525 w 9045577"/>
              <a:gd name="connsiteY10634" fmla="*/ 833438 h 4510089"/>
              <a:gd name="connsiteX10635" fmla="*/ 5014119 w 9045577"/>
              <a:gd name="connsiteY10635" fmla="*/ 833438 h 4510089"/>
              <a:gd name="connsiteX10636" fmla="*/ 5037138 w 9045577"/>
              <a:gd name="connsiteY10636" fmla="*/ 854076 h 4510089"/>
              <a:gd name="connsiteX10637" fmla="*/ 5014119 w 9045577"/>
              <a:gd name="connsiteY10637" fmla="*/ 874714 h 4510089"/>
              <a:gd name="connsiteX10638" fmla="*/ 4991100 w 9045577"/>
              <a:gd name="connsiteY10638" fmla="*/ 854076 h 4510089"/>
              <a:gd name="connsiteX10639" fmla="*/ 5014119 w 9045577"/>
              <a:gd name="connsiteY10639" fmla="*/ 833438 h 4510089"/>
              <a:gd name="connsiteX10640" fmla="*/ 4937126 w 9045577"/>
              <a:gd name="connsiteY10640" fmla="*/ 833438 h 4510089"/>
              <a:gd name="connsiteX10641" fmla="*/ 4957764 w 9045577"/>
              <a:gd name="connsiteY10641" fmla="*/ 854076 h 4510089"/>
              <a:gd name="connsiteX10642" fmla="*/ 4937126 w 9045577"/>
              <a:gd name="connsiteY10642" fmla="*/ 874714 h 4510089"/>
              <a:gd name="connsiteX10643" fmla="*/ 4916488 w 9045577"/>
              <a:gd name="connsiteY10643" fmla="*/ 854076 h 4510089"/>
              <a:gd name="connsiteX10644" fmla="*/ 4937126 w 9045577"/>
              <a:gd name="connsiteY10644" fmla="*/ 833438 h 4510089"/>
              <a:gd name="connsiteX10645" fmla="*/ 4862513 w 9045577"/>
              <a:gd name="connsiteY10645" fmla="*/ 833438 h 4510089"/>
              <a:gd name="connsiteX10646" fmla="*/ 4883151 w 9045577"/>
              <a:gd name="connsiteY10646" fmla="*/ 854076 h 4510089"/>
              <a:gd name="connsiteX10647" fmla="*/ 4862513 w 9045577"/>
              <a:gd name="connsiteY10647" fmla="*/ 874714 h 4510089"/>
              <a:gd name="connsiteX10648" fmla="*/ 4841875 w 9045577"/>
              <a:gd name="connsiteY10648" fmla="*/ 854076 h 4510089"/>
              <a:gd name="connsiteX10649" fmla="*/ 4862513 w 9045577"/>
              <a:gd name="connsiteY10649" fmla="*/ 833438 h 4510089"/>
              <a:gd name="connsiteX10650" fmla="*/ 4786313 w 9045577"/>
              <a:gd name="connsiteY10650" fmla="*/ 833438 h 4510089"/>
              <a:gd name="connsiteX10651" fmla="*/ 4806951 w 9045577"/>
              <a:gd name="connsiteY10651" fmla="*/ 854076 h 4510089"/>
              <a:gd name="connsiteX10652" fmla="*/ 4786313 w 9045577"/>
              <a:gd name="connsiteY10652" fmla="*/ 874714 h 4510089"/>
              <a:gd name="connsiteX10653" fmla="*/ 4765675 w 9045577"/>
              <a:gd name="connsiteY10653" fmla="*/ 854076 h 4510089"/>
              <a:gd name="connsiteX10654" fmla="*/ 4786313 w 9045577"/>
              <a:gd name="connsiteY10654" fmla="*/ 833438 h 4510089"/>
              <a:gd name="connsiteX10655" fmla="*/ 4710113 w 9045577"/>
              <a:gd name="connsiteY10655" fmla="*/ 833438 h 4510089"/>
              <a:gd name="connsiteX10656" fmla="*/ 4732338 w 9045577"/>
              <a:gd name="connsiteY10656" fmla="*/ 854076 h 4510089"/>
              <a:gd name="connsiteX10657" fmla="*/ 4710113 w 9045577"/>
              <a:gd name="connsiteY10657" fmla="*/ 874714 h 4510089"/>
              <a:gd name="connsiteX10658" fmla="*/ 4687888 w 9045577"/>
              <a:gd name="connsiteY10658" fmla="*/ 854076 h 4510089"/>
              <a:gd name="connsiteX10659" fmla="*/ 4710113 w 9045577"/>
              <a:gd name="connsiteY10659" fmla="*/ 833438 h 4510089"/>
              <a:gd name="connsiteX10660" fmla="*/ 4635500 w 9045577"/>
              <a:gd name="connsiteY10660" fmla="*/ 833438 h 4510089"/>
              <a:gd name="connsiteX10661" fmla="*/ 4657725 w 9045577"/>
              <a:gd name="connsiteY10661" fmla="*/ 854076 h 4510089"/>
              <a:gd name="connsiteX10662" fmla="*/ 4635500 w 9045577"/>
              <a:gd name="connsiteY10662" fmla="*/ 874714 h 4510089"/>
              <a:gd name="connsiteX10663" fmla="*/ 4613275 w 9045577"/>
              <a:gd name="connsiteY10663" fmla="*/ 854076 h 4510089"/>
              <a:gd name="connsiteX10664" fmla="*/ 4635500 w 9045577"/>
              <a:gd name="connsiteY10664" fmla="*/ 833438 h 4510089"/>
              <a:gd name="connsiteX10665" fmla="*/ 3498850 w 9045577"/>
              <a:gd name="connsiteY10665" fmla="*/ 833438 h 4510089"/>
              <a:gd name="connsiteX10666" fmla="*/ 3519488 w 9045577"/>
              <a:gd name="connsiteY10666" fmla="*/ 854076 h 4510089"/>
              <a:gd name="connsiteX10667" fmla="*/ 3498850 w 9045577"/>
              <a:gd name="connsiteY10667" fmla="*/ 874714 h 4510089"/>
              <a:gd name="connsiteX10668" fmla="*/ 3478212 w 9045577"/>
              <a:gd name="connsiteY10668" fmla="*/ 854076 h 4510089"/>
              <a:gd name="connsiteX10669" fmla="*/ 3498850 w 9045577"/>
              <a:gd name="connsiteY10669" fmla="*/ 833438 h 4510089"/>
              <a:gd name="connsiteX10670" fmla="*/ 3424238 w 9045577"/>
              <a:gd name="connsiteY10670" fmla="*/ 833438 h 4510089"/>
              <a:gd name="connsiteX10671" fmla="*/ 3444876 w 9045577"/>
              <a:gd name="connsiteY10671" fmla="*/ 854076 h 4510089"/>
              <a:gd name="connsiteX10672" fmla="*/ 3424238 w 9045577"/>
              <a:gd name="connsiteY10672" fmla="*/ 874714 h 4510089"/>
              <a:gd name="connsiteX10673" fmla="*/ 3403600 w 9045577"/>
              <a:gd name="connsiteY10673" fmla="*/ 854076 h 4510089"/>
              <a:gd name="connsiteX10674" fmla="*/ 3424238 w 9045577"/>
              <a:gd name="connsiteY10674" fmla="*/ 833438 h 4510089"/>
              <a:gd name="connsiteX10675" fmla="*/ 3349625 w 9045577"/>
              <a:gd name="connsiteY10675" fmla="*/ 833438 h 4510089"/>
              <a:gd name="connsiteX10676" fmla="*/ 3370263 w 9045577"/>
              <a:gd name="connsiteY10676" fmla="*/ 854076 h 4510089"/>
              <a:gd name="connsiteX10677" fmla="*/ 3349625 w 9045577"/>
              <a:gd name="connsiteY10677" fmla="*/ 874714 h 4510089"/>
              <a:gd name="connsiteX10678" fmla="*/ 3328987 w 9045577"/>
              <a:gd name="connsiteY10678" fmla="*/ 854076 h 4510089"/>
              <a:gd name="connsiteX10679" fmla="*/ 3349625 w 9045577"/>
              <a:gd name="connsiteY10679" fmla="*/ 833438 h 4510089"/>
              <a:gd name="connsiteX10680" fmla="*/ 3272631 w 9045577"/>
              <a:gd name="connsiteY10680" fmla="*/ 833438 h 4510089"/>
              <a:gd name="connsiteX10681" fmla="*/ 3295650 w 9045577"/>
              <a:gd name="connsiteY10681" fmla="*/ 854076 h 4510089"/>
              <a:gd name="connsiteX10682" fmla="*/ 3272631 w 9045577"/>
              <a:gd name="connsiteY10682" fmla="*/ 874714 h 4510089"/>
              <a:gd name="connsiteX10683" fmla="*/ 3249612 w 9045577"/>
              <a:gd name="connsiteY10683" fmla="*/ 854076 h 4510089"/>
              <a:gd name="connsiteX10684" fmla="*/ 3272631 w 9045577"/>
              <a:gd name="connsiteY10684" fmla="*/ 833438 h 4510089"/>
              <a:gd name="connsiteX10685" fmla="*/ 3197225 w 9045577"/>
              <a:gd name="connsiteY10685" fmla="*/ 833438 h 4510089"/>
              <a:gd name="connsiteX10686" fmla="*/ 3219450 w 9045577"/>
              <a:gd name="connsiteY10686" fmla="*/ 854076 h 4510089"/>
              <a:gd name="connsiteX10687" fmla="*/ 3197225 w 9045577"/>
              <a:gd name="connsiteY10687" fmla="*/ 874714 h 4510089"/>
              <a:gd name="connsiteX10688" fmla="*/ 3175000 w 9045577"/>
              <a:gd name="connsiteY10688" fmla="*/ 854076 h 4510089"/>
              <a:gd name="connsiteX10689" fmla="*/ 3197225 w 9045577"/>
              <a:gd name="connsiteY10689" fmla="*/ 833438 h 4510089"/>
              <a:gd name="connsiteX10690" fmla="*/ 3122612 w 9045577"/>
              <a:gd name="connsiteY10690" fmla="*/ 833438 h 4510089"/>
              <a:gd name="connsiteX10691" fmla="*/ 3144837 w 9045577"/>
              <a:gd name="connsiteY10691" fmla="*/ 854076 h 4510089"/>
              <a:gd name="connsiteX10692" fmla="*/ 3122612 w 9045577"/>
              <a:gd name="connsiteY10692" fmla="*/ 874714 h 4510089"/>
              <a:gd name="connsiteX10693" fmla="*/ 3100387 w 9045577"/>
              <a:gd name="connsiteY10693" fmla="*/ 854076 h 4510089"/>
              <a:gd name="connsiteX10694" fmla="*/ 3122612 w 9045577"/>
              <a:gd name="connsiteY10694" fmla="*/ 833438 h 4510089"/>
              <a:gd name="connsiteX10695" fmla="*/ 3044826 w 9045577"/>
              <a:gd name="connsiteY10695" fmla="*/ 833438 h 4510089"/>
              <a:gd name="connsiteX10696" fmla="*/ 3065464 w 9045577"/>
              <a:gd name="connsiteY10696" fmla="*/ 854076 h 4510089"/>
              <a:gd name="connsiteX10697" fmla="*/ 3044826 w 9045577"/>
              <a:gd name="connsiteY10697" fmla="*/ 874714 h 4510089"/>
              <a:gd name="connsiteX10698" fmla="*/ 3024188 w 9045577"/>
              <a:gd name="connsiteY10698" fmla="*/ 854076 h 4510089"/>
              <a:gd name="connsiteX10699" fmla="*/ 3044826 w 9045577"/>
              <a:gd name="connsiteY10699" fmla="*/ 833438 h 4510089"/>
              <a:gd name="connsiteX10700" fmla="*/ 2970213 w 9045577"/>
              <a:gd name="connsiteY10700" fmla="*/ 833438 h 4510089"/>
              <a:gd name="connsiteX10701" fmla="*/ 2990851 w 9045577"/>
              <a:gd name="connsiteY10701" fmla="*/ 854076 h 4510089"/>
              <a:gd name="connsiteX10702" fmla="*/ 2970213 w 9045577"/>
              <a:gd name="connsiteY10702" fmla="*/ 874714 h 4510089"/>
              <a:gd name="connsiteX10703" fmla="*/ 2949575 w 9045577"/>
              <a:gd name="connsiteY10703" fmla="*/ 854076 h 4510089"/>
              <a:gd name="connsiteX10704" fmla="*/ 2970213 w 9045577"/>
              <a:gd name="connsiteY10704" fmla="*/ 833438 h 4510089"/>
              <a:gd name="connsiteX10705" fmla="*/ 2895601 w 9045577"/>
              <a:gd name="connsiteY10705" fmla="*/ 833438 h 4510089"/>
              <a:gd name="connsiteX10706" fmla="*/ 2916239 w 9045577"/>
              <a:gd name="connsiteY10706" fmla="*/ 854076 h 4510089"/>
              <a:gd name="connsiteX10707" fmla="*/ 2895601 w 9045577"/>
              <a:gd name="connsiteY10707" fmla="*/ 874714 h 4510089"/>
              <a:gd name="connsiteX10708" fmla="*/ 2874963 w 9045577"/>
              <a:gd name="connsiteY10708" fmla="*/ 854076 h 4510089"/>
              <a:gd name="connsiteX10709" fmla="*/ 2895601 w 9045577"/>
              <a:gd name="connsiteY10709" fmla="*/ 833438 h 4510089"/>
              <a:gd name="connsiteX10710" fmla="*/ 2590811 w 9045577"/>
              <a:gd name="connsiteY10710" fmla="*/ 833438 h 4510089"/>
              <a:gd name="connsiteX10711" fmla="*/ 2611447 w 9045577"/>
              <a:gd name="connsiteY10711" fmla="*/ 854076 h 4510089"/>
              <a:gd name="connsiteX10712" fmla="*/ 2590811 w 9045577"/>
              <a:gd name="connsiteY10712" fmla="*/ 874714 h 4510089"/>
              <a:gd name="connsiteX10713" fmla="*/ 2570175 w 9045577"/>
              <a:gd name="connsiteY10713" fmla="*/ 854076 h 4510089"/>
              <a:gd name="connsiteX10714" fmla="*/ 2590811 w 9045577"/>
              <a:gd name="connsiteY10714" fmla="*/ 833438 h 4510089"/>
              <a:gd name="connsiteX10715" fmla="*/ 2516197 w 9045577"/>
              <a:gd name="connsiteY10715" fmla="*/ 833438 h 4510089"/>
              <a:gd name="connsiteX10716" fmla="*/ 2536831 w 9045577"/>
              <a:gd name="connsiteY10716" fmla="*/ 854076 h 4510089"/>
              <a:gd name="connsiteX10717" fmla="*/ 2516197 w 9045577"/>
              <a:gd name="connsiteY10717" fmla="*/ 874714 h 4510089"/>
              <a:gd name="connsiteX10718" fmla="*/ 2495563 w 9045577"/>
              <a:gd name="connsiteY10718" fmla="*/ 854076 h 4510089"/>
              <a:gd name="connsiteX10719" fmla="*/ 2516197 w 9045577"/>
              <a:gd name="connsiteY10719" fmla="*/ 833438 h 4510089"/>
              <a:gd name="connsiteX10720" fmla="*/ 2441587 w 9045577"/>
              <a:gd name="connsiteY10720" fmla="*/ 833438 h 4510089"/>
              <a:gd name="connsiteX10721" fmla="*/ 2462228 w 9045577"/>
              <a:gd name="connsiteY10721" fmla="*/ 854076 h 4510089"/>
              <a:gd name="connsiteX10722" fmla="*/ 2441587 w 9045577"/>
              <a:gd name="connsiteY10722" fmla="*/ 874714 h 4510089"/>
              <a:gd name="connsiteX10723" fmla="*/ 2420946 w 9045577"/>
              <a:gd name="connsiteY10723" fmla="*/ 854076 h 4510089"/>
              <a:gd name="connsiteX10724" fmla="*/ 2441587 w 9045577"/>
              <a:gd name="connsiteY10724" fmla="*/ 833438 h 4510089"/>
              <a:gd name="connsiteX10725" fmla="*/ 2289185 w 9045577"/>
              <a:gd name="connsiteY10725" fmla="*/ 833438 h 4510089"/>
              <a:gd name="connsiteX10726" fmla="*/ 2311409 w 9045577"/>
              <a:gd name="connsiteY10726" fmla="*/ 854076 h 4510089"/>
              <a:gd name="connsiteX10727" fmla="*/ 2289185 w 9045577"/>
              <a:gd name="connsiteY10727" fmla="*/ 874714 h 4510089"/>
              <a:gd name="connsiteX10728" fmla="*/ 2266964 w 9045577"/>
              <a:gd name="connsiteY10728" fmla="*/ 854076 h 4510089"/>
              <a:gd name="connsiteX10729" fmla="*/ 2289185 w 9045577"/>
              <a:gd name="connsiteY10729" fmla="*/ 833438 h 4510089"/>
              <a:gd name="connsiteX10730" fmla="*/ 2136787 w 9045577"/>
              <a:gd name="connsiteY10730" fmla="*/ 833438 h 4510089"/>
              <a:gd name="connsiteX10731" fmla="*/ 2157422 w 9045577"/>
              <a:gd name="connsiteY10731" fmla="*/ 854076 h 4510089"/>
              <a:gd name="connsiteX10732" fmla="*/ 2136787 w 9045577"/>
              <a:gd name="connsiteY10732" fmla="*/ 874714 h 4510089"/>
              <a:gd name="connsiteX10733" fmla="*/ 2116149 w 9045577"/>
              <a:gd name="connsiteY10733" fmla="*/ 854076 h 4510089"/>
              <a:gd name="connsiteX10734" fmla="*/ 2136787 w 9045577"/>
              <a:gd name="connsiteY10734" fmla="*/ 833438 h 4510089"/>
              <a:gd name="connsiteX10735" fmla="*/ 2062169 w 9045577"/>
              <a:gd name="connsiteY10735" fmla="*/ 833438 h 4510089"/>
              <a:gd name="connsiteX10736" fmla="*/ 2082812 w 9045577"/>
              <a:gd name="connsiteY10736" fmla="*/ 854076 h 4510089"/>
              <a:gd name="connsiteX10737" fmla="*/ 2062169 w 9045577"/>
              <a:gd name="connsiteY10737" fmla="*/ 874714 h 4510089"/>
              <a:gd name="connsiteX10738" fmla="*/ 2041532 w 9045577"/>
              <a:gd name="connsiteY10738" fmla="*/ 854076 h 4510089"/>
              <a:gd name="connsiteX10739" fmla="*/ 2062169 w 9045577"/>
              <a:gd name="connsiteY10739" fmla="*/ 833438 h 4510089"/>
              <a:gd name="connsiteX10740" fmla="*/ 1987560 w 9045577"/>
              <a:gd name="connsiteY10740" fmla="*/ 833438 h 4510089"/>
              <a:gd name="connsiteX10741" fmla="*/ 2008198 w 9045577"/>
              <a:gd name="connsiteY10741" fmla="*/ 854076 h 4510089"/>
              <a:gd name="connsiteX10742" fmla="*/ 1987560 w 9045577"/>
              <a:gd name="connsiteY10742" fmla="*/ 874714 h 4510089"/>
              <a:gd name="connsiteX10743" fmla="*/ 1966918 w 9045577"/>
              <a:gd name="connsiteY10743" fmla="*/ 854076 h 4510089"/>
              <a:gd name="connsiteX10744" fmla="*/ 1987560 w 9045577"/>
              <a:gd name="connsiteY10744" fmla="*/ 833438 h 4510089"/>
              <a:gd name="connsiteX10745" fmla="*/ 1911358 w 9045577"/>
              <a:gd name="connsiteY10745" fmla="*/ 833438 h 4510089"/>
              <a:gd name="connsiteX10746" fmla="*/ 1932002 w 9045577"/>
              <a:gd name="connsiteY10746" fmla="*/ 854076 h 4510089"/>
              <a:gd name="connsiteX10747" fmla="*/ 1911358 w 9045577"/>
              <a:gd name="connsiteY10747" fmla="*/ 874714 h 4510089"/>
              <a:gd name="connsiteX10748" fmla="*/ 1890719 w 9045577"/>
              <a:gd name="connsiteY10748" fmla="*/ 854076 h 4510089"/>
              <a:gd name="connsiteX10749" fmla="*/ 1911358 w 9045577"/>
              <a:gd name="connsiteY10749" fmla="*/ 833438 h 4510089"/>
              <a:gd name="connsiteX10750" fmla="*/ 1835164 w 9045577"/>
              <a:gd name="connsiteY10750" fmla="*/ 833438 h 4510089"/>
              <a:gd name="connsiteX10751" fmla="*/ 1857388 w 9045577"/>
              <a:gd name="connsiteY10751" fmla="*/ 854076 h 4510089"/>
              <a:gd name="connsiteX10752" fmla="*/ 1835164 w 9045577"/>
              <a:gd name="connsiteY10752" fmla="*/ 874714 h 4510089"/>
              <a:gd name="connsiteX10753" fmla="*/ 1812931 w 9045577"/>
              <a:gd name="connsiteY10753" fmla="*/ 854076 h 4510089"/>
              <a:gd name="connsiteX10754" fmla="*/ 1835164 w 9045577"/>
              <a:gd name="connsiteY10754" fmla="*/ 833438 h 4510089"/>
              <a:gd name="connsiteX10755" fmla="*/ 1759753 w 9045577"/>
              <a:gd name="connsiteY10755" fmla="*/ 833438 h 4510089"/>
              <a:gd name="connsiteX10756" fmla="*/ 1782770 w 9045577"/>
              <a:gd name="connsiteY10756" fmla="*/ 854076 h 4510089"/>
              <a:gd name="connsiteX10757" fmla="*/ 1759753 w 9045577"/>
              <a:gd name="connsiteY10757" fmla="*/ 874714 h 4510089"/>
              <a:gd name="connsiteX10758" fmla="*/ 1736733 w 9045577"/>
              <a:gd name="connsiteY10758" fmla="*/ 854076 h 4510089"/>
              <a:gd name="connsiteX10759" fmla="*/ 1759753 w 9045577"/>
              <a:gd name="connsiteY10759" fmla="*/ 833438 h 4510089"/>
              <a:gd name="connsiteX10760" fmla="*/ 1682762 w 9045577"/>
              <a:gd name="connsiteY10760" fmla="*/ 833438 h 4510089"/>
              <a:gd name="connsiteX10761" fmla="*/ 1703399 w 9045577"/>
              <a:gd name="connsiteY10761" fmla="*/ 854076 h 4510089"/>
              <a:gd name="connsiteX10762" fmla="*/ 1682762 w 9045577"/>
              <a:gd name="connsiteY10762" fmla="*/ 874714 h 4510089"/>
              <a:gd name="connsiteX10763" fmla="*/ 1662121 w 9045577"/>
              <a:gd name="connsiteY10763" fmla="*/ 854076 h 4510089"/>
              <a:gd name="connsiteX10764" fmla="*/ 1682762 w 9045577"/>
              <a:gd name="connsiteY10764" fmla="*/ 833438 h 4510089"/>
              <a:gd name="connsiteX10765" fmla="*/ 1608149 w 9045577"/>
              <a:gd name="connsiteY10765" fmla="*/ 833438 h 4510089"/>
              <a:gd name="connsiteX10766" fmla="*/ 1628786 w 9045577"/>
              <a:gd name="connsiteY10766" fmla="*/ 854076 h 4510089"/>
              <a:gd name="connsiteX10767" fmla="*/ 1608149 w 9045577"/>
              <a:gd name="connsiteY10767" fmla="*/ 874714 h 4510089"/>
              <a:gd name="connsiteX10768" fmla="*/ 1587507 w 9045577"/>
              <a:gd name="connsiteY10768" fmla="*/ 854076 h 4510089"/>
              <a:gd name="connsiteX10769" fmla="*/ 1608149 w 9045577"/>
              <a:gd name="connsiteY10769" fmla="*/ 833438 h 4510089"/>
              <a:gd name="connsiteX10770" fmla="*/ 1531950 w 9045577"/>
              <a:gd name="connsiteY10770" fmla="*/ 833438 h 4510089"/>
              <a:gd name="connsiteX10771" fmla="*/ 1552581 w 9045577"/>
              <a:gd name="connsiteY10771" fmla="*/ 854076 h 4510089"/>
              <a:gd name="connsiteX10772" fmla="*/ 1531950 w 9045577"/>
              <a:gd name="connsiteY10772" fmla="*/ 874714 h 4510089"/>
              <a:gd name="connsiteX10773" fmla="*/ 1511308 w 9045577"/>
              <a:gd name="connsiteY10773" fmla="*/ 854076 h 4510089"/>
              <a:gd name="connsiteX10774" fmla="*/ 1531950 w 9045577"/>
              <a:gd name="connsiteY10774" fmla="*/ 833438 h 4510089"/>
              <a:gd name="connsiteX10775" fmla="*/ 1305726 w 9045577"/>
              <a:gd name="connsiteY10775" fmla="*/ 833438 h 4510089"/>
              <a:gd name="connsiteX10776" fmla="*/ 1328746 w 9045577"/>
              <a:gd name="connsiteY10776" fmla="*/ 854076 h 4510089"/>
              <a:gd name="connsiteX10777" fmla="*/ 1305726 w 9045577"/>
              <a:gd name="connsiteY10777" fmla="*/ 874714 h 4510089"/>
              <a:gd name="connsiteX10778" fmla="*/ 1282712 w 9045577"/>
              <a:gd name="connsiteY10778" fmla="*/ 854076 h 4510089"/>
              <a:gd name="connsiteX10779" fmla="*/ 1305726 w 9045577"/>
              <a:gd name="connsiteY10779" fmla="*/ 833438 h 4510089"/>
              <a:gd name="connsiteX10780" fmla="*/ 1230323 w 9045577"/>
              <a:gd name="connsiteY10780" fmla="*/ 833438 h 4510089"/>
              <a:gd name="connsiteX10781" fmla="*/ 1252545 w 9045577"/>
              <a:gd name="connsiteY10781" fmla="*/ 854076 h 4510089"/>
              <a:gd name="connsiteX10782" fmla="*/ 1230323 w 9045577"/>
              <a:gd name="connsiteY10782" fmla="*/ 874714 h 4510089"/>
              <a:gd name="connsiteX10783" fmla="*/ 1208093 w 9045577"/>
              <a:gd name="connsiteY10783" fmla="*/ 854076 h 4510089"/>
              <a:gd name="connsiteX10784" fmla="*/ 1230323 w 9045577"/>
              <a:gd name="connsiteY10784" fmla="*/ 833438 h 4510089"/>
              <a:gd name="connsiteX10785" fmla="*/ 1154120 w 9045577"/>
              <a:gd name="connsiteY10785" fmla="*/ 833438 h 4510089"/>
              <a:gd name="connsiteX10786" fmla="*/ 1174757 w 9045577"/>
              <a:gd name="connsiteY10786" fmla="*/ 854076 h 4510089"/>
              <a:gd name="connsiteX10787" fmla="*/ 1154120 w 9045577"/>
              <a:gd name="connsiteY10787" fmla="*/ 874714 h 4510089"/>
              <a:gd name="connsiteX10788" fmla="*/ 1133482 w 9045577"/>
              <a:gd name="connsiteY10788" fmla="*/ 854076 h 4510089"/>
              <a:gd name="connsiteX10789" fmla="*/ 1154120 w 9045577"/>
              <a:gd name="connsiteY10789" fmla="*/ 833438 h 4510089"/>
              <a:gd name="connsiteX10790" fmla="*/ 1077922 w 9045577"/>
              <a:gd name="connsiteY10790" fmla="*/ 833438 h 4510089"/>
              <a:gd name="connsiteX10791" fmla="*/ 1098562 w 9045577"/>
              <a:gd name="connsiteY10791" fmla="*/ 854076 h 4510089"/>
              <a:gd name="connsiteX10792" fmla="*/ 1077922 w 9045577"/>
              <a:gd name="connsiteY10792" fmla="*/ 874714 h 4510089"/>
              <a:gd name="connsiteX10793" fmla="*/ 1057285 w 9045577"/>
              <a:gd name="connsiteY10793" fmla="*/ 854076 h 4510089"/>
              <a:gd name="connsiteX10794" fmla="*/ 1077922 w 9045577"/>
              <a:gd name="connsiteY10794" fmla="*/ 833438 h 4510089"/>
              <a:gd name="connsiteX10795" fmla="*/ 1003306 w 9045577"/>
              <a:gd name="connsiteY10795" fmla="*/ 833438 h 4510089"/>
              <a:gd name="connsiteX10796" fmla="*/ 1023946 w 9045577"/>
              <a:gd name="connsiteY10796" fmla="*/ 854076 h 4510089"/>
              <a:gd name="connsiteX10797" fmla="*/ 1003306 w 9045577"/>
              <a:gd name="connsiteY10797" fmla="*/ 874714 h 4510089"/>
              <a:gd name="connsiteX10798" fmla="*/ 982669 w 9045577"/>
              <a:gd name="connsiteY10798" fmla="*/ 854076 h 4510089"/>
              <a:gd name="connsiteX10799" fmla="*/ 1003306 w 9045577"/>
              <a:gd name="connsiteY10799" fmla="*/ 833438 h 4510089"/>
              <a:gd name="connsiteX10800" fmla="*/ 928698 w 9045577"/>
              <a:gd name="connsiteY10800" fmla="*/ 833438 h 4510089"/>
              <a:gd name="connsiteX10801" fmla="*/ 949330 w 9045577"/>
              <a:gd name="connsiteY10801" fmla="*/ 854076 h 4510089"/>
              <a:gd name="connsiteX10802" fmla="*/ 928698 w 9045577"/>
              <a:gd name="connsiteY10802" fmla="*/ 874714 h 4510089"/>
              <a:gd name="connsiteX10803" fmla="*/ 908055 w 9045577"/>
              <a:gd name="connsiteY10803" fmla="*/ 854076 h 4510089"/>
              <a:gd name="connsiteX10804" fmla="*/ 928698 w 9045577"/>
              <a:gd name="connsiteY10804" fmla="*/ 833438 h 4510089"/>
              <a:gd name="connsiteX10805" fmla="*/ 851702 w 9045577"/>
              <a:gd name="connsiteY10805" fmla="*/ 833438 h 4510089"/>
              <a:gd name="connsiteX10806" fmla="*/ 874716 w 9045577"/>
              <a:gd name="connsiteY10806" fmla="*/ 854076 h 4510089"/>
              <a:gd name="connsiteX10807" fmla="*/ 851702 w 9045577"/>
              <a:gd name="connsiteY10807" fmla="*/ 874714 h 4510089"/>
              <a:gd name="connsiteX10808" fmla="*/ 828684 w 9045577"/>
              <a:gd name="connsiteY10808" fmla="*/ 854076 h 4510089"/>
              <a:gd name="connsiteX10809" fmla="*/ 851702 w 9045577"/>
              <a:gd name="connsiteY10809" fmla="*/ 833438 h 4510089"/>
              <a:gd name="connsiteX10810" fmla="*/ 776292 w 9045577"/>
              <a:gd name="connsiteY10810" fmla="*/ 833438 h 4510089"/>
              <a:gd name="connsiteX10811" fmla="*/ 798515 w 9045577"/>
              <a:gd name="connsiteY10811" fmla="*/ 854076 h 4510089"/>
              <a:gd name="connsiteX10812" fmla="*/ 776292 w 9045577"/>
              <a:gd name="connsiteY10812" fmla="*/ 874714 h 4510089"/>
              <a:gd name="connsiteX10813" fmla="*/ 754070 w 9045577"/>
              <a:gd name="connsiteY10813" fmla="*/ 854076 h 4510089"/>
              <a:gd name="connsiteX10814" fmla="*/ 776292 w 9045577"/>
              <a:gd name="connsiteY10814" fmla="*/ 833438 h 4510089"/>
              <a:gd name="connsiteX10815" fmla="*/ 700090 w 9045577"/>
              <a:gd name="connsiteY10815" fmla="*/ 833438 h 4510089"/>
              <a:gd name="connsiteX10816" fmla="*/ 720731 w 9045577"/>
              <a:gd name="connsiteY10816" fmla="*/ 854076 h 4510089"/>
              <a:gd name="connsiteX10817" fmla="*/ 700090 w 9045577"/>
              <a:gd name="connsiteY10817" fmla="*/ 874714 h 4510089"/>
              <a:gd name="connsiteX10818" fmla="*/ 679454 w 9045577"/>
              <a:gd name="connsiteY10818" fmla="*/ 854076 h 4510089"/>
              <a:gd name="connsiteX10819" fmla="*/ 700090 w 9045577"/>
              <a:gd name="connsiteY10819" fmla="*/ 833438 h 4510089"/>
              <a:gd name="connsiteX10820" fmla="*/ 623894 w 9045577"/>
              <a:gd name="connsiteY10820" fmla="*/ 833438 h 4510089"/>
              <a:gd name="connsiteX10821" fmla="*/ 644531 w 9045577"/>
              <a:gd name="connsiteY10821" fmla="*/ 854076 h 4510089"/>
              <a:gd name="connsiteX10822" fmla="*/ 623894 w 9045577"/>
              <a:gd name="connsiteY10822" fmla="*/ 874714 h 4510089"/>
              <a:gd name="connsiteX10823" fmla="*/ 603253 w 9045577"/>
              <a:gd name="connsiteY10823" fmla="*/ 854076 h 4510089"/>
              <a:gd name="connsiteX10824" fmla="*/ 623894 w 9045577"/>
              <a:gd name="connsiteY10824" fmla="*/ 833438 h 4510089"/>
              <a:gd name="connsiteX10825" fmla="*/ 549282 w 9045577"/>
              <a:gd name="connsiteY10825" fmla="*/ 833438 h 4510089"/>
              <a:gd name="connsiteX10826" fmla="*/ 569917 w 9045577"/>
              <a:gd name="connsiteY10826" fmla="*/ 854076 h 4510089"/>
              <a:gd name="connsiteX10827" fmla="*/ 549282 w 9045577"/>
              <a:gd name="connsiteY10827" fmla="*/ 874714 h 4510089"/>
              <a:gd name="connsiteX10828" fmla="*/ 528641 w 9045577"/>
              <a:gd name="connsiteY10828" fmla="*/ 854076 h 4510089"/>
              <a:gd name="connsiteX10829" fmla="*/ 549282 w 9045577"/>
              <a:gd name="connsiteY10829" fmla="*/ 833438 h 4510089"/>
              <a:gd name="connsiteX10830" fmla="*/ 474670 w 9045577"/>
              <a:gd name="connsiteY10830" fmla="*/ 833438 h 4510089"/>
              <a:gd name="connsiteX10831" fmla="*/ 495307 w 9045577"/>
              <a:gd name="connsiteY10831" fmla="*/ 854076 h 4510089"/>
              <a:gd name="connsiteX10832" fmla="*/ 474670 w 9045577"/>
              <a:gd name="connsiteY10832" fmla="*/ 874714 h 4510089"/>
              <a:gd name="connsiteX10833" fmla="*/ 454031 w 9045577"/>
              <a:gd name="connsiteY10833" fmla="*/ 854076 h 4510089"/>
              <a:gd name="connsiteX10834" fmla="*/ 474670 w 9045577"/>
              <a:gd name="connsiteY10834" fmla="*/ 833438 h 4510089"/>
              <a:gd name="connsiteX10835" fmla="*/ 396881 w 9045577"/>
              <a:gd name="connsiteY10835" fmla="*/ 833438 h 4510089"/>
              <a:gd name="connsiteX10836" fmla="*/ 419106 w 9045577"/>
              <a:gd name="connsiteY10836" fmla="*/ 854076 h 4510089"/>
              <a:gd name="connsiteX10837" fmla="*/ 396881 w 9045577"/>
              <a:gd name="connsiteY10837" fmla="*/ 874714 h 4510089"/>
              <a:gd name="connsiteX10838" fmla="*/ 374656 w 9045577"/>
              <a:gd name="connsiteY10838" fmla="*/ 854076 h 4510089"/>
              <a:gd name="connsiteX10839" fmla="*/ 396881 w 9045577"/>
              <a:gd name="connsiteY10839" fmla="*/ 833438 h 4510089"/>
              <a:gd name="connsiteX10840" fmla="*/ 322267 w 9045577"/>
              <a:gd name="connsiteY10840" fmla="*/ 833438 h 4510089"/>
              <a:gd name="connsiteX10841" fmla="*/ 344492 w 9045577"/>
              <a:gd name="connsiteY10841" fmla="*/ 854076 h 4510089"/>
              <a:gd name="connsiteX10842" fmla="*/ 322267 w 9045577"/>
              <a:gd name="connsiteY10842" fmla="*/ 874714 h 4510089"/>
              <a:gd name="connsiteX10843" fmla="*/ 300042 w 9045577"/>
              <a:gd name="connsiteY10843" fmla="*/ 854076 h 4510089"/>
              <a:gd name="connsiteX10844" fmla="*/ 322267 w 9045577"/>
              <a:gd name="connsiteY10844" fmla="*/ 833438 h 4510089"/>
              <a:gd name="connsiteX10845" fmla="*/ 244479 w 9045577"/>
              <a:gd name="connsiteY10845" fmla="*/ 833438 h 4510089"/>
              <a:gd name="connsiteX10846" fmla="*/ 265116 w 9045577"/>
              <a:gd name="connsiteY10846" fmla="*/ 854076 h 4510089"/>
              <a:gd name="connsiteX10847" fmla="*/ 244479 w 9045577"/>
              <a:gd name="connsiteY10847" fmla="*/ 874714 h 4510089"/>
              <a:gd name="connsiteX10848" fmla="*/ 223841 w 9045577"/>
              <a:gd name="connsiteY10848" fmla="*/ 854076 h 4510089"/>
              <a:gd name="connsiteX10849" fmla="*/ 244479 w 9045577"/>
              <a:gd name="connsiteY10849" fmla="*/ 833438 h 4510089"/>
              <a:gd name="connsiteX10850" fmla="*/ 169865 w 9045577"/>
              <a:gd name="connsiteY10850" fmla="*/ 833438 h 4510089"/>
              <a:gd name="connsiteX10851" fmla="*/ 190504 w 9045577"/>
              <a:gd name="connsiteY10851" fmla="*/ 854076 h 4510089"/>
              <a:gd name="connsiteX10852" fmla="*/ 169865 w 9045577"/>
              <a:gd name="connsiteY10852" fmla="*/ 874714 h 4510089"/>
              <a:gd name="connsiteX10853" fmla="*/ 149227 w 9045577"/>
              <a:gd name="connsiteY10853" fmla="*/ 854076 h 4510089"/>
              <a:gd name="connsiteX10854" fmla="*/ 169865 w 9045577"/>
              <a:gd name="connsiteY10854" fmla="*/ 833438 h 4510089"/>
              <a:gd name="connsiteX10855" fmla="*/ 95251 w 9045577"/>
              <a:gd name="connsiteY10855" fmla="*/ 833438 h 4510089"/>
              <a:gd name="connsiteX10856" fmla="*/ 115890 w 9045577"/>
              <a:gd name="connsiteY10856" fmla="*/ 854076 h 4510089"/>
              <a:gd name="connsiteX10857" fmla="*/ 95251 w 9045577"/>
              <a:gd name="connsiteY10857" fmla="*/ 874714 h 4510089"/>
              <a:gd name="connsiteX10858" fmla="*/ 74613 w 9045577"/>
              <a:gd name="connsiteY10858" fmla="*/ 854076 h 4510089"/>
              <a:gd name="connsiteX10859" fmla="*/ 95251 w 9045577"/>
              <a:gd name="connsiteY10859" fmla="*/ 833438 h 4510089"/>
              <a:gd name="connsiteX10860" fmla="*/ 20639 w 9045577"/>
              <a:gd name="connsiteY10860" fmla="*/ 833438 h 4510089"/>
              <a:gd name="connsiteX10861" fmla="*/ 41277 w 9045577"/>
              <a:gd name="connsiteY10861" fmla="*/ 854076 h 4510089"/>
              <a:gd name="connsiteX10862" fmla="*/ 20639 w 9045577"/>
              <a:gd name="connsiteY10862" fmla="*/ 874714 h 4510089"/>
              <a:gd name="connsiteX10863" fmla="*/ 1 w 9045577"/>
              <a:gd name="connsiteY10863" fmla="*/ 854076 h 4510089"/>
              <a:gd name="connsiteX10864" fmla="*/ 20639 w 9045577"/>
              <a:gd name="connsiteY10864" fmla="*/ 833438 h 4510089"/>
              <a:gd name="connsiteX10865" fmla="*/ 7662864 w 9045577"/>
              <a:gd name="connsiteY10865" fmla="*/ 758826 h 4510089"/>
              <a:gd name="connsiteX10866" fmla="*/ 7683502 w 9045577"/>
              <a:gd name="connsiteY10866" fmla="*/ 779464 h 4510089"/>
              <a:gd name="connsiteX10867" fmla="*/ 7662864 w 9045577"/>
              <a:gd name="connsiteY10867" fmla="*/ 800102 h 4510089"/>
              <a:gd name="connsiteX10868" fmla="*/ 7642226 w 9045577"/>
              <a:gd name="connsiteY10868" fmla="*/ 779464 h 4510089"/>
              <a:gd name="connsiteX10869" fmla="*/ 7662864 w 9045577"/>
              <a:gd name="connsiteY10869" fmla="*/ 758826 h 4510089"/>
              <a:gd name="connsiteX10870" fmla="*/ 7586664 w 9045577"/>
              <a:gd name="connsiteY10870" fmla="*/ 758826 h 4510089"/>
              <a:gd name="connsiteX10871" fmla="*/ 7607302 w 9045577"/>
              <a:gd name="connsiteY10871" fmla="*/ 779464 h 4510089"/>
              <a:gd name="connsiteX10872" fmla="*/ 7586664 w 9045577"/>
              <a:gd name="connsiteY10872" fmla="*/ 800102 h 4510089"/>
              <a:gd name="connsiteX10873" fmla="*/ 7566026 w 9045577"/>
              <a:gd name="connsiteY10873" fmla="*/ 779464 h 4510089"/>
              <a:gd name="connsiteX10874" fmla="*/ 7586664 w 9045577"/>
              <a:gd name="connsiteY10874" fmla="*/ 758826 h 4510089"/>
              <a:gd name="connsiteX10875" fmla="*/ 7510463 w 9045577"/>
              <a:gd name="connsiteY10875" fmla="*/ 758826 h 4510089"/>
              <a:gd name="connsiteX10876" fmla="*/ 7532688 w 9045577"/>
              <a:gd name="connsiteY10876" fmla="*/ 779464 h 4510089"/>
              <a:gd name="connsiteX10877" fmla="*/ 7510463 w 9045577"/>
              <a:gd name="connsiteY10877" fmla="*/ 800102 h 4510089"/>
              <a:gd name="connsiteX10878" fmla="*/ 7488238 w 9045577"/>
              <a:gd name="connsiteY10878" fmla="*/ 779464 h 4510089"/>
              <a:gd name="connsiteX10879" fmla="*/ 7510463 w 9045577"/>
              <a:gd name="connsiteY10879" fmla="*/ 758826 h 4510089"/>
              <a:gd name="connsiteX10880" fmla="*/ 7435057 w 9045577"/>
              <a:gd name="connsiteY10880" fmla="*/ 758826 h 4510089"/>
              <a:gd name="connsiteX10881" fmla="*/ 7458076 w 9045577"/>
              <a:gd name="connsiteY10881" fmla="*/ 779464 h 4510089"/>
              <a:gd name="connsiteX10882" fmla="*/ 7435057 w 9045577"/>
              <a:gd name="connsiteY10882" fmla="*/ 800102 h 4510089"/>
              <a:gd name="connsiteX10883" fmla="*/ 7412038 w 9045577"/>
              <a:gd name="connsiteY10883" fmla="*/ 779464 h 4510089"/>
              <a:gd name="connsiteX10884" fmla="*/ 7435057 w 9045577"/>
              <a:gd name="connsiteY10884" fmla="*/ 758826 h 4510089"/>
              <a:gd name="connsiteX10885" fmla="*/ 7358064 w 9045577"/>
              <a:gd name="connsiteY10885" fmla="*/ 758826 h 4510089"/>
              <a:gd name="connsiteX10886" fmla="*/ 7378702 w 9045577"/>
              <a:gd name="connsiteY10886" fmla="*/ 779464 h 4510089"/>
              <a:gd name="connsiteX10887" fmla="*/ 7358064 w 9045577"/>
              <a:gd name="connsiteY10887" fmla="*/ 800102 h 4510089"/>
              <a:gd name="connsiteX10888" fmla="*/ 7337426 w 9045577"/>
              <a:gd name="connsiteY10888" fmla="*/ 779464 h 4510089"/>
              <a:gd name="connsiteX10889" fmla="*/ 7358064 w 9045577"/>
              <a:gd name="connsiteY10889" fmla="*/ 758826 h 4510089"/>
              <a:gd name="connsiteX10890" fmla="*/ 7283451 w 9045577"/>
              <a:gd name="connsiteY10890" fmla="*/ 758826 h 4510089"/>
              <a:gd name="connsiteX10891" fmla="*/ 7304089 w 9045577"/>
              <a:gd name="connsiteY10891" fmla="*/ 779464 h 4510089"/>
              <a:gd name="connsiteX10892" fmla="*/ 7283451 w 9045577"/>
              <a:gd name="connsiteY10892" fmla="*/ 800102 h 4510089"/>
              <a:gd name="connsiteX10893" fmla="*/ 7262813 w 9045577"/>
              <a:gd name="connsiteY10893" fmla="*/ 779464 h 4510089"/>
              <a:gd name="connsiteX10894" fmla="*/ 7283451 w 9045577"/>
              <a:gd name="connsiteY10894" fmla="*/ 758826 h 4510089"/>
              <a:gd name="connsiteX10895" fmla="*/ 6753226 w 9045577"/>
              <a:gd name="connsiteY10895" fmla="*/ 758826 h 4510089"/>
              <a:gd name="connsiteX10896" fmla="*/ 6773864 w 9045577"/>
              <a:gd name="connsiteY10896" fmla="*/ 779464 h 4510089"/>
              <a:gd name="connsiteX10897" fmla="*/ 6753226 w 9045577"/>
              <a:gd name="connsiteY10897" fmla="*/ 800102 h 4510089"/>
              <a:gd name="connsiteX10898" fmla="*/ 6732588 w 9045577"/>
              <a:gd name="connsiteY10898" fmla="*/ 779464 h 4510089"/>
              <a:gd name="connsiteX10899" fmla="*/ 6753226 w 9045577"/>
              <a:gd name="connsiteY10899" fmla="*/ 758826 h 4510089"/>
              <a:gd name="connsiteX10900" fmla="*/ 6678613 w 9045577"/>
              <a:gd name="connsiteY10900" fmla="*/ 758826 h 4510089"/>
              <a:gd name="connsiteX10901" fmla="*/ 6699251 w 9045577"/>
              <a:gd name="connsiteY10901" fmla="*/ 779464 h 4510089"/>
              <a:gd name="connsiteX10902" fmla="*/ 6678613 w 9045577"/>
              <a:gd name="connsiteY10902" fmla="*/ 800102 h 4510089"/>
              <a:gd name="connsiteX10903" fmla="*/ 6657975 w 9045577"/>
              <a:gd name="connsiteY10903" fmla="*/ 779464 h 4510089"/>
              <a:gd name="connsiteX10904" fmla="*/ 6678613 w 9045577"/>
              <a:gd name="connsiteY10904" fmla="*/ 758826 h 4510089"/>
              <a:gd name="connsiteX10905" fmla="*/ 6602413 w 9045577"/>
              <a:gd name="connsiteY10905" fmla="*/ 758826 h 4510089"/>
              <a:gd name="connsiteX10906" fmla="*/ 6624638 w 9045577"/>
              <a:gd name="connsiteY10906" fmla="*/ 779464 h 4510089"/>
              <a:gd name="connsiteX10907" fmla="*/ 6602413 w 9045577"/>
              <a:gd name="connsiteY10907" fmla="*/ 800102 h 4510089"/>
              <a:gd name="connsiteX10908" fmla="*/ 6580188 w 9045577"/>
              <a:gd name="connsiteY10908" fmla="*/ 779464 h 4510089"/>
              <a:gd name="connsiteX10909" fmla="*/ 6602413 w 9045577"/>
              <a:gd name="connsiteY10909" fmla="*/ 758826 h 4510089"/>
              <a:gd name="connsiteX10910" fmla="*/ 6527007 w 9045577"/>
              <a:gd name="connsiteY10910" fmla="*/ 758826 h 4510089"/>
              <a:gd name="connsiteX10911" fmla="*/ 6550026 w 9045577"/>
              <a:gd name="connsiteY10911" fmla="*/ 779464 h 4510089"/>
              <a:gd name="connsiteX10912" fmla="*/ 6527007 w 9045577"/>
              <a:gd name="connsiteY10912" fmla="*/ 800102 h 4510089"/>
              <a:gd name="connsiteX10913" fmla="*/ 6503988 w 9045577"/>
              <a:gd name="connsiteY10913" fmla="*/ 779464 h 4510089"/>
              <a:gd name="connsiteX10914" fmla="*/ 6527007 w 9045577"/>
              <a:gd name="connsiteY10914" fmla="*/ 758826 h 4510089"/>
              <a:gd name="connsiteX10915" fmla="*/ 6451600 w 9045577"/>
              <a:gd name="connsiteY10915" fmla="*/ 758826 h 4510089"/>
              <a:gd name="connsiteX10916" fmla="*/ 6473825 w 9045577"/>
              <a:gd name="connsiteY10916" fmla="*/ 779464 h 4510089"/>
              <a:gd name="connsiteX10917" fmla="*/ 6451600 w 9045577"/>
              <a:gd name="connsiteY10917" fmla="*/ 800102 h 4510089"/>
              <a:gd name="connsiteX10918" fmla="*/ 6429375 w 9045577"/>
              <a:gd name="connsiteY10918" fmla="*/ 779464 h 4510089"/>
              <a:gd name="connsiteX10919" fmla="*/ 6451600 w 9045577"/>
              <a:gd name="connsiteY10919" fmla="*/ 758826 h 4510089"/>
              <a:gd name="connsiteX10920" fmla="*/ 6375401 w 9045577"/>
              <a:gd name="connsiteY10920" fmla="*/ 758826 h 4510089"/>
              <a:gd name="connsiteX10921" fmla="*/ 6396039 w 9045577"/>
              <a:gd name="connsiteY10921" fmla="*/ 779464 h 4510089"/>
              <a:gd name="connsiteX10922" fmla="*/ 6375401 w 9045577"/>
              <a:gd name="connsiteY10922" fmla="*/ 800102 h 4510089"/>
              <a:gd name="connsiteX10923" fmla="*/ 6354763 w 9045577"/>
              <a:gd name="connsiteY10923" fmla="*/ 779464 h 4510089"/>
              <a:gd name="connsiteX10924" fmla="*/ 6375401 w 9045577"/>
              <a:gd name="connsiteY10924" fmla="*/ 758826 h 4510089"/>
              <a:gd name="connsiteX10925" fmla="*/ 6299201 w 9045577"/>
              <a:gd name="connsiteY10925" fmla="*/ 758826 h 4510089"/>
              <a:gd name="connsiteX10926" fmla="*/ 6319839 w 9045577"/>
              <a:gd name="connsiteY10926" fmla="*/ 779464 h 4510089"/>
              <a:gd name="connsiteX10927" fmla="*/ 6299201 w 9045577"/>
              <a:gd name="connsiteY10927" fmla="*/ 800102 h 4510089"/>
              <a:gd name="connsiteX10928" fmla="*/ 6278563 w 9045577"/>
              <a:gd name="connsiteY10928" fmla="*/ 779464 h 4510089"/>
              <a:gd name="connsiteX10929" fmla="*/ 6299201 w 9045577"/>
              <a:gd name="connsiteY10929" fmla="*/ 758826 h 4510089"/>
              <a:gd name="connsiteX10930" fmla="*/ 6224588 w 9045577"/>
              <a:gd name="connsiteY10930" fmla="*/ 758826 h 4510089"/>
              <a:gd name="connsiteX10931" fmla="*/ 6245226 w 9045577"/>
              <a:gd name="connsiteY10931" fmla="*/ 779464 h 4510089"/>
              <a:gd name="connsiteX10932" fmla="*/ 6224588 w 9045577"/>
              <a:gd name="connsiteY10932" fmla="*/ 800102 h 4510089"/>
              <a:gd name="connsiteX10933" fmla="*/ 6203950 w 9045577"/>
              <a:gd name="connsiteY10933" fmla="*/ 779464 h 4510089"/>
              <a:gd name="connsiteX10934" fmla="*/ 6224588 w 9045577"/>
              <a:gd name="connsiteY10934" fmla="*/ 758826 h 4510089"/>
              <a:gd name="connsiteX10935" fmla="*/ 6149976 w 9045577"/>
              <a:gd name="connsiteY10935" fmla="*/ 758826 h 4510089"/>
              <a:gd name="connsiteX10936" fmla="*/ 6170614 w 9045577"/>
              <a:gd name="connsiteY10936" fmla="*/ 779464 h 4510089"/>
              <a:gd name="connsiteX10937" fmla="*/ 6149976 w 9045577"/>
              <a:gd name="connsiteY10937" fmla="*/ 800102 h 4510089"/>
              <a:gd name="connsiteX10938" fmla="*/ 6129338 w 9045577"/>
              <a:gd name="connsiteY10938" fmla="*/ 779464 h 4510089"/>
              <a:gd name="connsiteX10939" fmla="*/ 6149976 w 9045577"/>
              <a:gd name="connsiteY10939" fmla="*/ 758826 h 4510089"/>
              <a:gd name="connsiteX10940" fmla="*/ 6072982 w 9045577"/>
              <a:gd name="connsiteY10940" fmla="*/ 758826 h 4510089"/>
              <a:gd name="connsiteX10941" fmla="*/ 6096001 w 9045577"/>
              <a:gd name="connsiteY10941" fmla="*/ 779464 h 4510089"/>
              <a:gd name="connsiteX10942" fmla="*/ 6072982 w 9045577"/>
              <a:gd name="connsiteY10942" fmla="*/ 800102 h 4510089"/>
              <a:gd name="connsiteX10943" fmla="*/ 6049963 w 9045577"/>
              <a:gd name="connsiteY10943" fmla="*/ 779464 h 4510089"/>
              <a:gd name="connsiteX10944" fmla="*/ 6072982 w 9045577"/>
              <a:gd name="connsiteY10944" fmla="*/ 758826 h 4510089"/>
              <a:gd name="connsiteX10945" fmla="*/ 5997575 w 9045577"/>
              <a:gd name="connsiteY10945" fmla="*/ 758826 h 4510089"/>
              <a:gd name="connsiteX10946" fmla="*/ 6019800 w 9045577"/>
              <a:gd name="connsiteY10946" fmla="*/ 779464 h 4510089"/>
              <a:gd name="connsiteX10947" fmla="*/ 5997575 w 9045577"/>
              <a:gd name="connsiteY10947" fmla="*/ 800102 h 4510089"/>
              <a:gd name="connsiteX10948" fmla="*/ 5975350 w 9045577"/>
              <a:gd name="connsiteY10948" fmla="*/ 779464 h 4510089"/>
              <a:gd name="connsiteX10949" fmla="*/ 5997575 w 9045577"/>
              <a:gd name="connsiteY10949" fmla="*/ 758826 h 4510089"/>
              <a:gd name="connsiteX10950" fmla="*/ 5921376 w 9045577"/>
              <a:gd name="connsiteY10950" fmla="*/ 758826 h 4510089"/>
              <a:gd name="connsiteX10951" fmla="*/ 5942014 w 9045577"/>
              <a:gd name="connsiteY10951" fmla="*/ 779464 h 4510089"/>
              <a:gd name="connsiteX10952" fmla="*/ 5921376 w 9045577"/>
              <a:gd name="connsiteY10952" fmla="*/ 800102 h 4510089"/>
              <a:gd name="connsiteX10953" fmla="*/ 5900738 w 9045577"/>
              <a:gd name="connsiteY10953" fmla="*/ 779464 h 4510089"/>
              <a:gd name="connsiteX10954" fmla="*/ 5921376 w 9045577"/>
              <a:gd name="connsiteY10954" fmla="*/ 758826 h 4510089"/>
              <a:gd name="connsiteX10955" fmla="*/ 5845176 w 9045577"/>
              <a:gd name="connsiteY10955" fmla="*/ 758826 h 4510089"/>
              <a:gd name="connsiteX10956" fmla="*/ 5865814 w 9045577"/>
              <a:gd name="connsiteY10956" fmla="*/ 779464 h 4510089"/>
              <a:gd name="connsiteX10957" fmla="*/ 5845176 w 9045577"/>
              <a:gd name="connsiteY10957" fmla="*/ 800102 h 4510089"/>
              <a:gd name="connsiteX10958" fmla="*/ 5824538 w 9045577"/>
              <a:gd name="connsiteY10958" fmla="*/ 779464 h 4510089"/>
              <a:gd name="connsiteX10959" fmla="*/ 5845176 w 9045577"/>
              <a:gd name="connsiteY10959" fmla="*/ 758826 h 4510089"/>
              <a:gd name="connsiteX10960" fmla="*/ 5770563 w 9045577"/>
              <a:gd name="connsiteY10960" fmla="*/ 758826 h 4510089"/>
              <a:gd name="connsiteX10961" fmla="*/ 5791201 w 9045577"/>
              <a:gd name="connsiteY10961" fmla="*/ 779464 h 4510089"/>
              <a:gd name="connsiteX10962" fmla="*/ 5770563 w 9045577"/>
              <a:gd name="connsiteY10962" fmla="*/ 800102 h 4510089"/>
              <a:gd name="connsiteX10963" fmla="*/ 5749925 w 9045577"/>
              <a:gd name="connsiteY10963" fmla="*/ 779464 h 4510089"/>
              <a:gd name="connsiteX10964" fmla="*/ 5770563 w 9045577"/>
              <a:gd name="connsiteY10964" fmla="*/ 758826 h 4510089"/>
              <a:gd name="connsiteX10965" fmla="*/ 2970213 w 9045577"/>
              <a:gd name="connsiteY10965" fmla="*/ 758826 h 4510089"/>
              <a:gd name="connsiteX10966" fmla="*/ 2990851 w 9045577"/>
              <a:gd name="connsiteY10966" fmla="*/ 779464 h 4510089"/>
              <a:gd name="connsiteX10967" fmla="*/ 2970213 w 9045577"/>
              <a:gd name="connsiteY10967" fmla="*/ 800102 h 4510089"/>
              <a:gd name="connsiteX10968" fmla="*/ 2949575 w 9045577"/>
              <a:gd name="connsiteY10968" fmla="*/ 779464 h 4510089"/>
              <a:gd name="connsiteX10969" fmla="*/ 2970213 w 9045577"/>
              <a:gd name="connsiteY10969" fmla="*/ 758826 h 4510089"/>
              <a:gd name="connsiteX10970" fmla="*/ 2895601 w 9045577"/>
              <a:gd name="connsiteY10970" fmla="*/ 758826 h 4510089"/>
              <a:gd name="connsiteX10971" fmla="*/ 2916239 w 9045577"/>
              <a:gd name="connsiteY10971" fmla="*/ 779464 h 4510089"/>
              <a:gd name="connsiteX10972" fmla="*/ 2895601 w 9045577"/>
              <a:gd name="connsiteY10972" fmla="*/ 800102 h 4510089"/>
              <a:gd name="connsiteX10973" fmla="*/ 2874963 w 9045577"/>
              <a:gd name="connsiteY10973" fmla="*/ 779464 h 4510089"/>
              <a:gd name="connsiteX10974" fmla="*/ 2895601 w 9045577"/>
              <a:gd name="connsiteY10974" fmla="*/ 758826 h 4510089"/>
              <a:gd name="connsiteX10975" fmla="*/ 2516197 w 9045577"/>
              <a:gd name="connsiteY10975" fmla="*/ 758826 h 4510089"/>
              <a:gd name="connsiteX10976" fmla="*/ 2536831 w 9045577"/>
              <a:gd name="connsiteY10976" fmla="*/ 779464 h 4510089"/>
              <a:gd name="connsiteX10977" fmla="*/ 2516197 w 9045577"/>
              <a:gd name="connsiteY10977" fmla="*/ 800102 h 4510089"/>
              <a:gd name="connsiteX10978" fmla="*/ 2495563 w 9045577"/>
              <a:gd name="connsiteY10978" fmla="*/ 779464 h 4510089"/>
              <a:gd name="connsiteX10979" fmla="*/ 2516197 w 9045577"/>
              <a:gd name="connsiteY10979" fmla="*/ 758826 h 4510089"/>
              <a:gd name="connsiteX10980" fmla="*/ 2441587 w 9045577"/>
              <a:gd name="connsiteY10980" fmla="*/ 758826 h 4510089"/>
              <a:gd name="connsiteX10981" fmla="*/ 2462228 w 9045577"/>
              <a:gd name="connsiteY10981" fmla="*/ 779464 h 4510089"/>
              <a:gd name="connsiteX10982" fmla="*/ 2441587 w 9045577"/>
              <a:gd name="connsiteY10982" fmla="*/ 800102 h 4510089"/>
              <a:gd name="connsiteX10983" fmla="*/ 2420946 w 9045577"/>
              <a:gd name="connsiteY10983" fmla="*/ 779464 h 4510089"/>
              <a:gd name="connsiteX10984" fmla="*/ 2441587 w 9045577"/>
              <a:gd name="connsiteY10984" fmla="*/ 758826 h 4510089"/>
              <a:gd name="connsiteX10985" fmla="*/ 2365389 w 9045577"/>
              <a:gd name="connsiteY10985" fmla="*/ 758826 h 4510089"/>
              <a:gd name="connsiteX10986" fmla="*/ 2386023 w 9045577"/>
              <a:gd name="connsiteY10986" fmla="*/ 779464 h 4510089"/>
              <a:gd name="connsiteX10987" fmla="*/ 2365389 w 9045577"/>
              <a:gd name="connsiteY10987" fmla="*/ 800102 h 4510089"/>
              <a:gd name="connsiteX10988" fmla="*/ 2344750 w 9045577"/>
              <a:gd name="connsiteY10988" fmla="*/ 779464 h 4510089"/>
              <a:gd name="connsiteX10989" fmla="*/ 2365389 w 9045577"/>
              <a:gd name="connsiteY10989" fmla="*/ 758826 h 4510089"/>
              <a:gd name="connsiteX10990" fmla="*/ 2289185 w 9045577"/>
              <a:gd name="connsiteY10990" fmla="*/ 758826 h 4510089"/>
              <a:gd name="connsiteX10991" fmla="*/ 2311409 w 9045577"/>
              <a:gd name="connsiteY10991" fmla="*/ 779464 h 4510089"/>
              <a:gd name="connsiteX10992" fmla="*/ 2289185 w 9045577"/>
              <a:gd name="connsiteY10992" fmla="*/ 800102 h 4510089"/>
              <a:gd name="connsiteX10993" fmla="*/ 2266964 w 9045577"/>
              <a:gd name="connsiteY10993" fmla="*/ 779464 h 4510089"/>
              <a:gd name="connsiteX10994" fmla="*/ 2289185 w 9045577"/>
              <a:gd name="connsiteY10994" fmla="*/ 758826 h 4510089"/>
              <a:gd name="connsiteX10995" fmla="*/ 2213779 w 9045577"/>
              <a:gd name="connsiteY10995" fmla="*/ 758826 h 4510089"/>
              <a:gd name="connsiteX10996" fmla="*/ 2236797 w 9045577"/>
              <a:gd name="connsiteY10996" fmla="*/ 779464 h 4510089"/>
              <a:gd name="connsiteX10997" fmla="*/ 2213779 w 9045577"/>
              <a:gd name="connsiteY10997" fmla="*/ 800102 h 4510089"/>
              <a:gd name="connsiteX10998" fmla="*/ 2190756 w 9045577"/>
              <a:gd name="connsiteY10998" fmla="*/ 779464 h 4510089"/>
              <a:gd name="connsiteX10999" fmla="*/ 2213779 w 9045577"/>
              <a:gd name="connsiteY10999" fmla="*/ 758826 h 4510089"/>
              <a:gd name="connsiteX11000" fmla="*/ 2136787 w 9045577"/>
              <a:gd name="connsiteY11000" fmla="*/ 758826 h 4510089"/>
              <a:gd name="connsiteX11001" fmla="*/ 2157422 w 9045577"/>
              <a:gd name="connsiteY11001" fmla="*/ 779464 h 4510089"/>
              <a:gd name="connsiteX11002" fmla="*/ 2136787 w 9045577"/>
              <a:gd name="connsiteY11002" fmla="*/ 800102 h 4510089"/>
              <a:gd name="connsiteX11003" fmla="*/ 2116149 w 9045577"/>
              <a:gd name="connsiteY11003" fmla="*/ 779464 h 4510089"/>
              <a:gd name="connsiteX11004" fmla="*/ 2136787 w 9045577"/>
              <a:gd name="connsiteY11004" fmla="*/ 758826 h 4510089"/>
              <a:gd name="connsiteX11005" fmla="*/ 2062169 w 9045577"/>
              <a:gd name="connsiteY11005" fmla="*/ 758826 h 4510089"/>
              <a:gd name="connsiteX11006" fmla="*/ 2082812 w 9045577"/>
              <a:gd name="connsiteY11006" fmla="*/ 779464 h 4510089"/>
              <a:gd name="connsiteX11007" fmla="*/ 2062169 w 9045577"/>
              <a:gd name="connsiteY11007" fmla="*/ 800102 h 4510089"/>
              <a:gd name="connsiteX11008" fmla="*/ 2041532 w 9045577"/>
              <a:gd name="connsiteY11008" fmla="*/ 779464 h 4510089"/>
              <a:gd name="connsiteX11009" fmla="*/ 2062169 w 9045577"/>
              <a:gd name="connsiteY11009" fmla="*/ 758826 h 4510089"/>
              <a:gd name="connsiteX11010" fmla="*/ 1911358 w 9045577"/>
              <a:gd name="connsiteY11010" fmla="*/ 758826 h 4510089"/>
              <a:gd name="connsiteX11011" fmla="*/ 1932002 w 9045577"/>
              <a:gd name="connsiteY11011" fmla="*/ 779464 h 4510089"/>
              <a:gd name="connsiteX11012" fmla="*/ 1911358 w 9045577"/>
              <a:gd name="connsiteY11012" fmla="*/ 800102 h 4510089"/>
              <a:gd name="connsiteX11013" fmla="*/ 1890719 w 9045577"/>
              <a:gd name="connsiteY11013" fmla="*/ 779464 h 4510089"/>
              <a:gd name="connsiteX11014" fmla="*/ 1911358 w 9045577"/>
              <a:gd name="connsiteY11014" fmla="*/ 758826 h 4510089"/>
              <a:gd name="connsiteX11015" fmla="*/ 1835164 w 9045577"/>
              <a:gd name="connsiteY11015" fmla="*/ 758826 h 4510089"/>
              <a:gd name="connsiteX11016" fmla="*/ 1857388 w 9045577"/>
              <a:gd name="connsiteY11016" fmla="*/ 779464 h 4510089"/>
              <a:gd name="connsiteX11017" fmla="*/ 1835164 w 9045577"/>
              <a:gd name="connsiteY11017" fmla="*/ 800102 h 4510089"/>
              <a:gd name="connsiteX11018" fmla="*/ 1812931 w 9045577"/>
              <a:gd name="connsiteY11018" fmla="*/ 779464 h 4510089"/>
              <a:gd name="connsiteX11019" fmla="*/ 1835164 w 9045577"/>
              <a:gd name="connsiteY11019" fmla="*/ 758826 h 4510089"/>
              <a:gd name="connsiteX11020" fmla="*/ 1759753 w 9045577"/>
              <a:gd name="connsiteY11020" fmla="*/ 758826 h 4510089"/>
              <a:gd name="connsiteX11021" fmla="*/ 1782770 w 9045577"/>
              <a:gd name="connsiteY11021" fmla="*/ 779464 h 4510089"/>
              <a:gd name="connsiteX11022" fmla="*/ 1759753 w 9045577"/>
              <a:gd name="connsiteY11022" fmla="*/ 800102 h 4510089"/>
              <a:gd name="connsiteX11023" fmla="*/ 1736733 w 9045577"/>
              <a:gd name="connsiteY11023" fmla="*/ 779464 h 4510089"/>
              <a:gd name="connsiteX11024" fmla="*/ 1759753 w 9045577"/>
              <a:gd name="connsiteY11024" fmla="*/ 758826 h 4510089"/>
              <a:gd name="connsiteX11025" fmla="*/ 1682762 w 9045577"/>
              <a:gd name="connsiteY11025" fmla="*/ 758826 h 4510089"/>
              <a:gd name="connsiteX11026" fmla="*/ 1703399 w 9045577"/>
              <a:gd name="connsiteY11026" fmla="*/ 779464 h 4510089"/>
              <a:gd name="connsiteX11027" fmla="*/ 1682762 w 9045577"/>
              <a:gd name="connsiteY11027" fmla="*/ 800102 h 4510089"/>
              <a:gd name="connsiteX11028" fmla="*/ 1662121 w 9045577"/>
              <a:gd name="connsiteY11028" fmla="*/ 779464 h 4510089"/>
              <a:gd name="connsiteX11029" fmla="*/ 1682762 w 9045577"/>
              <a:gd name="connsiteY11029" fmla="*/ 758826 h 4510089"/>
              <a:gd name="connsiteX11030" fmla="*/ 1608149 w 9045577"/>
              <a:gd name="connsiteY11030" fmla="*/ 758826 h 4510089"/>
              <a:gd name="connsiteX11031" fmla="*/ 1628786 w 9045577"/>
              <a:gd name="connsiteY11031" fmla="*/ 779464 h 4510089"/>
              <a:gd name="connsiteX11032" fmla="*/ 1608149 w 9045577"/>
              <a:gd name="connsiteY11032" fmla="*/ 800102 h 4510089"/>
              <a:gd name="connsiteX11033" fmla="*/ 1587507 w 9045577"/>
              <a:gd name="connsiteY11033" fmla="*/ 779464 h 4510089"/>
              <a:gd name="connsiteX11034" fmla="*/ 1608149 w 9045577"/>
              <a:gd name="connsiteY11034" fmla="*/ 758826 h 4510089"/>
              <a:gd name="connsiteX11035" fmla="*/ 1531950 w 9045577"/>
              <a:gd name="connsiteY11035" fmla="*/ 758826 h 4510089"/>
              <a:gd name="connsiteX11036" fmla="*/ 1552581 w 9045577"/>
              <a:gd name="connsiteY11036" fmla="*/ 779464 h 4510089"/>
              <a:gd name="connsiteX11037" fmla="*/ 1531950 w 9045577"/>
              <a:gd name="connsiteY11037" fmla="*/ 800102 h 4510089"/>
              <a:gd name="connsiteX11038" fmla="*/ 1511308 w 9045577"/>
              <a:gd name="connsiteY11038" fmla="*/ 779464 h 4510089"/>
              <a:gd name="connsiteX11039" fmla="*/ 1531950 w 9045577"/>
              <a:gd name="connsiteY11039" fmla="*/ 758826 h 4510089"/>
              <a:gd name="connsiteX11040" fmla="*/ 1457338 w 9045577"/>
              <a:gd name="connsiteY11040" fmla="*/ 758826 h 4510089"/>
              <a:gd name="connsiteX11041" fmla="*/ 1477974 w 9045577"/>
              <a:gd name="connsiteY11041" fmla="*/ 779464 h 4510089"/>
              <a:gd name="connsiteX11042" fmla="*/ 1457338 w 9045577"/>
              <a:gd name="connsiteY11042" fmla="*/ 800102 h 4510089"/>
              <a:gd name="connsiteX11043" fmla="*/ 1436696 w 9045577"/>
              <a:gd name="connsiteY11043" fmla="*/ 779464 h 4510089"/>
              <a:gd name="connsiteX11044" fmla="*/ 1457338 w 9045577"/>
              <a:gd name="connsiteY11044" fmla="*/ 758826 h 4510089"/>
              <a:gd name="connsiteX11045" fmla="*/ 1381135 w 9045577"/>
              <a:gd name="connsiteY11045" fmla="*/ 758826 h 4510089"/>
              <a:gd name="connsiteX11046" fmla="*/ 1403361 w 9045577"/>
              <a:gd name="connsiteY11046" fmla="*/ 779464 h 4510089"/>
              <a:gd name="connsiteX11047" fmla="*/ 1381135 w 9045577"/>
              <a:gd name="connsiteY11047" fmla="*/ 800102 h 4510089"/>
              <a:gd name="connsiteX11048" fmla="*/ 1358908 w 9045577"/>
              <a:gd name="connsiteY11048" fmla="*/ 779464 h 4510089"/>
              <a:gd name="connsiteX11049" fmla="*/ 1381135 w 9045577"/>
              <a:gd name="connsiteY11049" fmla="*/ 758826 h 4510089"/>
              <a:gd name="connsiteX11050" fmla="*/ 1305726 w 9045577"/>
              <a:gd name="connsiteY11050" fmla="*/ 758826 h 4510089"/>
              <a:gd name="connsiteX11051" fmla="*/ 1328746 w 9045577"/>
              <a:gd name="connsiteY11051" fmla="*/ 779464 h 4510089"/>
              <a:gd name="connsiteX11052" fmla="*/ 1305726 w 9045577"/>
              <a:gd name="connsiteY11052" fmla="*/ 800102 h 4510089"/>
              <a:gd name="connsiteX11053" fmla="*/ 1282712 w 9045577"/>
              <a:gd name="connsiteY11053" fmla="*/ 779464 h 4510089"/>
              <a:gd name="connsiteX11054" fmla="*/ 1305726 w 9045577"/>
              <a:gd name="connsiteY11054" fmla="*/ 758826 h 4510089"/>
              <a:gd name="connsiteX11055" fmla="*/ 1154120 w 9045577"/>
              <a:gd name="connsiteY11055" fmla="*/ 758826 h 4510089"/>
              <a:gd name="connsiteX11056" fmla="*/ 1174757 w 9045577"/>
              <a:gd name="connsiteY11056" fmla="*/ 779464 h 4510089"/>
              <a:gd name="connsiteX11057" fmla="*/ 1154120 w 9045577"/>
              <a:gd name="connsiteY11057" fmla="*/ 800102 h 4510089"/>
              <a:gd name="connsiteX11058" fmla="*/ 1133482 w 9045577"/>
              <a:gd name="connsiteY11058" fmla="*/ 779464 h 4510089"/>
              <a:gd name="connsiteX11059" fmla="*/ 1154120 w 9045577"/>
              <a:gd name="connsiteY11059" fmla="*/ 758826 h 4510089"/>
              <a:gd name="connsiteX11060" fmla="*/ 1077922 w 9045577"/>
              <a:gd name="connsiteY11060" fmla="*/ 758826 h 4510089"/>
              <a:gd name="connsiteX11061" fmla="*/ 1098562 w 9045577"/>
              <a:gd name="connsiteY11061" fmla="*/ 779464 h 4510089"/>
              <a:gd name="connsiteX11062" fmla="*/ 1077922 w 9045577"/>
              <a:gd name="connsiteY11062" fmla="*/ 800102 h 4510089"/>
              <a:gd name="connsiteX11063" fmla="*/ 1057285 w 9045577"/>
              <a:gd name="connsiteY11063" fmla="*/ 779464 h 4510089"/>
              <a:gd name="connsiteX11064" fmla="*/ 1077922 w 9045577"/>
              <a:gd name="connsiteY11064" fmla="*/ 758826 h 4510089"/>
              <a:gd name="connsiteX11065" fmla="*/ 1003306 w 9045577"/>
              <a:gd name="connsiteY11065" fmla="*/ 758826 h 4510089"/>
              <a:gd name="connsiteX11066" fmla="*/ 1023946 w 9045577"/>
              <a:gd name="connsiteY11066" fmla="*/ 779464 h 4510089"/>
              <a:gd name="connsiteX11067" fmla="*/ 1003306 w 9045577"/>
              <a:gd name="connsiteY11067" fmla="*/ 800102 h 4510089"/>
              <a:gd name="connsiteX11068" fmla="*/ 982669 w 9045577"/>
              <a:gd name="connsiteY11068" fmla="*/ 779464 h 4510089"/>
              <a:gd name="connsiteX11069" fmla="*/ 1003306 w 9045577"/>
              <a:gd name="connsiteY11069" fmla="*/ 758826 h 4510089"/>
              <a:gd name="connsiteX11070" fmla="*/ 928698 w 9045577"/>
              <a:gd name="connsiteY11070" fmla="*/ 758826 h 4510089"/>
              <a:gd name="connsiteX11071" fmla="*/ 949330 w 9045577"/>
              <a:gd name="connsiteY11071" fmla="*/ 779464 h 4510089"/>
              <a:gd name="connsiteX11072" fmla="*/ 928698 w 9045577"/>
              <a:gd name="connsiteY11072" fmla="*/ 800102 h 4510089"/>
              <a:gd name="connsiteX11073" fmla="*/ 908055 w 9045577"/>
              <a:gd name="connsiteY11073" fmla="*/ 779464 h 4510089"/>
              <a:gd name="connsiteX11074" fmla="*/ 928698 w 9045577"/>
              <a:gd name="connsiteY11074" fmla="*/ 758826 h 4510089"/>
              <a:gd name="connsiteX11075" fmla="*/ 700090 w 9045577"/>
              <a:gd name="connsiteY11075" fmla="*/ 758826 h 4510089"/>
              <a:gd name="connsiteX11076" fmla="*/ 720731 w 9045577"/>
              <a:gd name="connsiteY11076" fmla="*/ 779464 h 4510089"/>
              <a:gd name="connsiteX11077" fmla="*/ 700090 w 9045577"/>
              <a:gd name="connsiteY11077" fmla="*/ 800102 h 4510089"/>
              <a:gd name="connsiteX11078" fmla="*/ 679454 w 9045577"/>
              <a:gd name="connsiteY11078" fmla="*/ 779464 h 4510089"/>
              <a:gd name="connsiteX11079" fmla="*/ 700090 w 9045577"/>
              <a:gd name="connsiteY11079" fmla="*/ 758826 h 4510089"/>
              <a:gd name="connsiteX11080" fmla="*/ 623894 w 9045577"/>
              <a:gd name="connsiteY11080" fmla="*/ 758826 h 4510089"/>
              <a:gd name="connsiteX11081" fmla="*/ 644531 w 9045577"/>
              <a:gd name="connsiteY11081" fmla="*/ 779464 h 4510089"/>
              <a:gd name="connsiteX11082" fmla="*/ 623894 w 9045577"/>
              <a:gd name="connsiteY11082" fmla="*/ 800102 h 4510089"/>
              <a:gd name="connsiteX11083" fmla="*/ 603253 w 9045577"/>
              <a:gd name="connsiteY11083" fmla="*/ 779464 h 4510089"/>
              <a:gd name="connsiteX11084" fmla="*/ 623894 w 9045577"/>
              <a:gd name="connsiteY11084" fmla="*/ 758826 h 4510089"/>
              <a:gd name="connsiteX11085" fmla="*/ 549282 w 9045577"/>
              <a:gd name="connsiteY11085" fmla="*/ 758826 h 4510089"/>
              <a:gd name="connsiteX11086" fmla="*/ 569917 w 9045577"/>
              <a:gd name="connsiteY11086" fmla="*/ 779464 h 4510089"/>
              <a:gd name="connsiteX11087" fmla="*/ 549282 w 9045577"/>
              <a:gd name="connsiteY11087" fmla="*/ 800102 h 4510089"/>
              <a:gd name="connsiteX11088" fmla="*/ 528641 w 9045577"/>
              <a:gd name="connsiteY11088" fmla="*/ 779464 h 4510089"/>
              <a:gd name="connsiteX11089" fmla="*/ 549282 w 9045577"/>
              <a:gd name="connsiteY11089" fmla="*/ 758826 h 4510089"/>
              <a:gd name="connsiteX11090" fmla="*/ 474670 w 9045577"/>
              <a:gd name="connsiteY11090" fmla="*/ 758826 h 4510089"/>
              <a:gd name="connsiteX11091" fmla="*/ 495307 w 9045577"/>
              <a:gd name="connsiteY11091" fmla="*/ 779464 h 4510089"/>
              <a:gd name="connsiteX11092" fmla="*/ 474670 w 9045577"/>
              <a:gd name="connsiteY11092" fmla="*/ 800102 h 4510089"/>
              <a:gd name="connsiteX11093" fmla="*/ 454031 w 9045577"/>
              <a:gd name="connsiteY11093" fmla="*/ 779464 h 4510089"/>
              <a:gd name="connsiteX11094" fmla="*/ 474670 w 9045577"/>
              <a:gd name="connsiteY11094" fmla="*/ 758826 h 4510089"/>
              <a:gd name="connsiteX11095" fmla="*/ 396881 w 9045577"/>
              <a:gd name="connsiteY11095" fmla="*/ 758826 h 4510089"/>
              <a:gd name="connsiteX11096" fmla="*/ 419106 w 9045577"/>
              <a:gd name="connsiteY11096" fmla="*/ 779464 h 4510089"/>
              <a:gd name="connsiteX11097" fmla="*/ 396881 w 9045577"/>
              <a:gd name="connsiteY11097" fmla="*/ 800102 h 4510089"/>
              <a:gd name="connsiteX11098" fmla="*/ 374656 w 9045577"/>
              <a:gd name="connsiteY11098" fmla="*/ 779464 h 4510089"/>
              <a:gd name="connsiteX11099" fmla="*/ 396881 w 9045577"/>
              <a:gd name="connsiteY11099" fmla="*/ 758826 h 4510089"/>
              <a:gd name="connsiteX11100" fmla="*/ 322267 w 9045577"/>
              <a:gd name="connsiteY11100" fmla="*/ 758826 h 4510089"/>
              <a:gd name="connsiteX11101" fmla="*/ 344492 w 9045577"/>
              <a:gd name="connsiteY11101" fmla="*/ 779464 h 4510089"/>
              <a:gd name="connsiteX11102" fmla="*/ 322267 w 9045577"/>
              <a:gd name="connsiteY11102" fmla="*/ 800102 h 4510089"/>
              <a:gd name="connsiteX11103" fmla="*/ 300042 w 9045577"/>
              <a:gd name="connsiteY11103" fmla="*/ 779464 h 4510089"/>
              <a:gd name="connsiteX11104" fmla="*/ 322267 w 9045577"/>
              <a:gd name="connsiteY11104" fmla="*/ 758826 h 4510089"/>
              <a:gd name="connsiteX11105" fmla="*/ 244479 w 9045577"/>
              <a:gd name="connsiteY11105" fmla="*/ 758826 h 4510089"/>
              <a:gd name="connsiteX11106" fmla="*/ 265117 w 9045577"/>
              <a:gd name="connsiteY11106" fmla="*/ 779464 h 4510089"/>
              <a:gd name="connsiteX11107" fmla="*/ 244479 w 9045577"/>
              <a:gd name="connsiteY11107" fmla="*/ 800102 h 4510089"/>
              <a:gd name="connsiteX11108" fmla="*/ 223841 w 9045577"/>
              <a:gd name="connsiteY11108" fmla="*/ 779464 h 4510089"/>
              <a:gd name="connsiteX11109" fmla="*/ 244479 w 9045577"/>
              <a:gd name="connsiteY11109" fmla="*/ 758826 h 4510089"/>
              <a:gd name="connsiteX11110" fmla="*/ 8720139 w 9045577"/>
              <a:gd name="connsiteY11110" fmla="*/ 758825 h 4510089"/>
              <a:gd name="connsiteX11111" fmla="*/ 8740777 w 9045577"/>
              <a:gd name="connsiteY11111" fmla="*/ 779463 h 4510089"/>
              <a:gd name="connsiteX11112" fmla="*/ 8720139 w 9045577"/>
              <a:gd name="connsiteY11112" fmla="*/ 800101 h 4510089"/>
              <a:gd name="connsiteX11113" fmla="*/ 8699501 w 9045577"/>
              <a:gd name="connsiteY11113" fmla="*/ 779463 h 4510089"/>
              <a:gd name="connsiteX11114" fmla="*/ 8720139 w 9045577"/>
              <a:gd name="connsiteY11114" fmla="*/ 758825 h 4510089"/>
              <a:gd name="connsiteX11115" fmla="*/ 8645526 w 9045577"/>
              <a:gd name="connsiteY11115" fmla="*/ 758825 h 4510089"/>
              <a:gd name="connsiteX11116" fmla="*/ 8666164 w 9045577"/>
              <a:gd name="connsiteY11116" fmla="*/ 779463 h 4510089"/>
              <a:gd name="connsiteX11117" fmla="*/ 8645526 w 9045577"/>
              <a:gd name="connsiteY11117" fmla="*/ 800101 h 4510089"/>
              <a:gd name="connsiteX11118" fmla="*/ 8624888 w 9045577"/>
              <a:gd name="connsiteY11118" fmla="*/ 779463 h 4510089"/>
              <a:gd name="connsiteX11119" fmla="*/ 8645526 w 9045577"/>
              <a:gd name="connsiteY11119" fmla="*/ 758825 h 4510089"/>
              <a:gd name="connsiteX11120" fmla="*/ 8570914 w 9045577"/>
              <a:gd name="connsiteY11120" fmla="*/ 758825 h 4510089"/>
              <a:gd name="connsiteX11121" fmla="*/ 8591552 w 9045577"/>
              <a:gd name="connsiteY11121" fmla="*/ 779463 h 4510089"/>
              <a:gd name="connsiteX11122" fmla="*/ 8570914 w 9045577"/>
              <a:gd name="connsiteY11122" fmla="*/ 800101 h 4510089"/>
              <a:gd name="connsiteX11123" fmla="*/ 8550276 w 9045577"/>
              <a:gd name="connsiteY11123" fmla="*/ 779463 h 4510089"/>
              <a:gd name="connsiteX11124" fmla="*/ 8570914 w 9045577"/>
              <a:gd name="connsiteY11124" fmla="*/ 758825 h 4510089"/>
              <a:gd name="connsiteX11125" fmla="*/ 8493920 w 9045577"/>
              <a:gd name="connsiteY11125" fmla="*/ 758825 h 4510089"/>
              <a:gd name="connsiteX11126" fmla="*/ 8516939 w 9045577"/>
              <a:gd name="connsiteY11126" fmla="*/ 779463 h 4510089"/>
              <a:gd name="connsiteX11127" fmla="*/ 8493920 w 9045577"/>
              <a:gd name="connsiteY11127" fmla="*/ 800101 h 4510089"/>
              <a:gd name="connsiteX11128" fmla="*/ 8470901 w 9045577"/>
              <a:gd name="connsiteY11128" fmla="*/ 779463 h 4510089"/>
              <a:gd name="connsiteX11129" fmla="*/ 8493920 w 9045577"/>
              <a:gd name="connsiteY11129" fmla="*/ 758825 h 4510089"/>
              <a:gd name="connsiteX11130" fmla="*/ 8418513 w 9045577"/>
              <a:gd name="connsiteY11130" fmla="*/ 758825 h 4510089"/>
              <a:gd name="connsiteX11131" fmla="*/ 8440738 w 9045577"/>
              <a:gd name="connsiteY11131" fmla="*/ 779463 h 4510089"/>
              <a:gd name="connsiteX11132" fmla="*/ 8418513 w 9045577"/>
              <a:gd name="connsiteY11132" fmla="*/ 800101 h 4510089"/>
              <a:gd name="connsiteX11133" fmla="*/ 8396288 w 9045577"/>
              <a:gd name="connsiteY11133" fmla="*/ 779463 h 4510089"/>
              <a:gd name="connsiteX11134" fmla="*/ 8418513 w 9045577"/>
              <a:gd name="connsiteY11134" fmla="*/ 758825 h 4510089"/>
              <a:gd name="connsiteX11135" fmla="*/ 8343901 w 9045577"/>
              <a:gd name="connsiteY11135" fmla="*/ 758825 h 4510089"/>
              <a:gd name="connsiteX11136" fmla="*/ 8366126 w 9045577"/>
              <a:gd name="connsiteY11136" fmla="*/ 779463 h 4510089"/>
              <a:gd name="connsiteX11137" fmla="*/ 8343901 w 9045577"/>
              <a:gd name="connsiteY11137" fmla="*/ 800101 h 4510089"/>
              <a:gd name="connsiteX11138" fmla="*/ 8321676 w 9045577"/>
              <a:gd name="connsiteY11138" fmla="*/ 779463 h 4510089"/>
              <a:gd name="connsiteX11139" fmla="*/ 8343901 w 9045577"/>
              <a:gd name="connsiteY11139" fmla="*/ 758825 h 4510089"/>
              <a:gd name="connsiteX11140" fmla="*/ 8266114 w 9045577"/>
              <a:gd name="connsiteY11140" fmla="*/ 758825 h 4510089"/>
              <a:gd name="connsiteX11141" fmla="*/ 8286752 w 9045577"/>
              <a:gd name="connsiteY11141" fmla="*/ 779463 h 4510089"/>
              <a:gd name="connsiteX11142" fmla="*/ 8266114 w 9045577"/>
              <a:gd name="connsiteY11142" fmla="*/ 800101 h 4510089"/>
              <a:gd name="connsiteX11143" fmla="*/ 8245476 w 9045577"/>
              <a:gd name="connsiteY11143" fmla="*/ 779463 h 4510089"/>
              <a:gd name="connsiteX11144" fmla="*/ 8266114 w 9045577"/>
              <a:gd name="connsiteY11144" fmla="*/ 758825 h 4510089"/>
              <a:gd name="connsiteX11145" fmla="*/ 8191501 w 9045577"/>
              <a:gd name="connsiteY11145" fmla="*/ 758825 h 4510089"/>
              <a:gd name="connsiteX11146" fmla="*/ 8212139 w 9045577"/>
              <a:gd name="connsiteY11146" fmla="*/ 779463 h 4510089"/>
              <a:gd name="connsiteX11147" fmla="*/ 8191501 w 9045577"/>
              <a:gd name="connsiteY11147" fmla="*/ 800101 h 4510089"/>
              <a:gd name="connsiteX11148" fmla="*/ 8170863 w 9045577"/>
              <a:gd name="connsiteY11148" fmla="*/ 779463 h 4510089"/>
              <a:gd name="connsiteX11149" fmla="*/ 8191501 w 9045577"/>
              <a:gd name="connsiteY11149" fmla="*/ 758825 h 4510089"/>
              <a:gd name="connsiteX11150" fmla="*/ 8116889 w 9045577"/>
              <a:gd name="connsiteY11150" fmla="*/ 758825 h 4510089"/>
              <a:gd name="connsiteX11151" fmla="*/ 8137527 w 9045577"/>
              <a:gd name="connsiteY11151" fmla="*/ 779463 h 4510089"/>
              <a:gd name="connsiteX11152" fmla="*/ 8116889 w 9045577"/>
              <a:gd name="connsiteY11152" fmla="*/ 800101 h 4510089"/>
              <a:gd name="connsiteX11153" fmla="*/ 8096251 w 9045577"/>
              <a:gd name="connsiteY11153" fmla="*/ 779463 h 4510089"/>
              <a:gd name="connsiteX11154" fmla="*/ 8116889 w 9045577"/>
              <a:gd name="connsiteY11154" fmla="*/ 758825 h 4510089"/>
              <a:gd name="connsiteX11155" fmla="*/ 8040689 w 9045577"/>
              <a:gd name="connsiteY11155" fmla="*/ 758825 h 4510089"/>
              <a:gd name="connsiteX11156" fmla="*/ 8061327 w 9045577"/>
              <a:gd name="connsiteY11156" fmla="*/ 779463 h 4510089"/>
              <a:gd name="connsiteX11157" fmla="*/ 8040689 w 9045577"/>
              <a:gd name="connsiteY11157" fmla="*/ 800101 h 4510089"/>
              <a:gd name="connsiteX11158" fmla="*/ 8020051 w 9045577"/>
              <a:gd name="connsiteY11158" fmla="*/ 779463 h 4510089"/>
              <a:gd name="connsiteX11159" fmla="*/ 8040689 w 9045577"/>
              <a:gd name="connsiteY11159" fmla="*/ 758825 h 4510089"/>
              <a:gd name="connsiteX11160" fmla="*/ 7964488 w 9045577"/>
              <a:gd name="connsiteY11160" fmla="*/ 758825 h 4510089"/>
              <a:gd name="connsiteX11161" fmla="*/ 7986713 w 9045577"/>
              <a:gd name="connsiteY11161" fmla="*/ 779463 h 4510089"/>
              <a:gd name="connsiteX11162" fmla="*/ 7964488 w 9045577"/>
              <a:gd name="connsiteY11162" fmla="*/ 800101 h 4510089"/>
              <a:gd name="connsiteX11163" fmla="*/ 7942263 w 9045577"/>
              <a:gd name="connsiteY11163" fmla="*/ 779463 h 4510089"/>
              <a:gd name="connsiteX11164" fmla="*/ 7964488 w 9045577"/>
              <a:gd name="connsiteY11164" fmla="*/ 758825 h 4510089"/>
              <a:gd name="connsiteX11165" fmla="*/ 7889876 w 9045577"/>
              <a:gd name="connsiteY11165" fmla="*/ 758825 h 4510089"/>
              <a:gd name="connsiteX11166" fmla="*/ 7912101 w 9045577"/>
              <a:gd name="connsiteY11166" fmla="*/ 779463 h 4510089"/>
              <a:gd name="connsiteX11167" fmla="*/ 7889876 w 9045577"/>
              <a:gd name="connsiteY11167" fmla="*/ 800101 h 4510089"/>
              <a:gd name="connsiteX11168" fmla="*/ 7867651 w 9045577"/>
              <a:gd name="connsiteY11168" fmla="*/ 779463 h 4510089"/>
              <a:gd name="connsiteX11169" fmla="*/ 7889876 w 9045577"/>
              <a:gd name="connsiteY11169" fmla="*/ 758825 h 4510089"/>
              <a:gd name="connsiteX11170" fmla="*/ 7812089 w 9045577"/>
              <a:gd name="connsiteY11170" fmla="*/ 758825 h 4510089"/>
              <a:gd name="connsiteX11171" fmla="*/ 7832727 w 9045577"/>
              <a:gd name="connsiteY11171" fmla="*/ 779463 h 4510089"/>
              <a:gd name="connsiteX11172" fmla="*/ 7812089 w 9045577"/>
              <a:gd name="connsiteY11172" fmla="*/ 800101 h 4510089"/>
              <a:gd name="connsiteX11173" fmla="*/ 7791451 w 9045577"/>
              <a:gd name="connsiteY11173" fmla="*/ 779463 h 4510089"/>
              <a:gd name="connsiteX11174" fmla="*/ 7812089 w 9045577"/>
              <a:gd name="connsiteY11174" fmla="*/ 758825 h 4510089"/>
              <a:gd name="connsiteX11175" fmla="*/ 7737476 w 9045577"/>
              <a:gd name="connsiteY11175" fmla="*/ 758825 h 4510089"/>
              <a:gd name="connsiteX11176" fmla="*/ 7758114 w 9045577"/>
              <a:gd name="connsiteY11176" fmla="*/ 779463 h 4510089"/>
              <a:gd name="connsiteX11177" fmla="*/ 7737476 w 9045577"/>
              <a:gd name="connsiteY11177" fmla="*/ 800101 h 4510089"/>
              <a:gd name="connsiteX11178" fmla="*/ 7716838 w 9045577"/>
              <a:gd name="connsiteY11178" fmla="*/ 779463 h 4510089"/>
              <a:gd name="connsiteX11179" fmla="*/ 7737476 w 9045577"/>
              <a:gd name="connsiteY11179" fmla="*/ 758825 h 4510089"/>
              <a:gd name="connsiteX11180" fmla="*/ 7208839 w 9045577"/>
              <a:gd name="connsiteY11180" fmla="*/ 758825 h 4510089"/>
              <a:gd name="connsiteX11181" fmla="*/ 7229477 w 9045577"/>
              <a:gd name="connsiteY11181" fmla="*/ 779463 h 4510089"/>
              <a:gd name="connsiteX11182" fmla="*/ 7208839 w 9045577"/>
              <a:gd name="connsiteY11182" fmla="*/ 800101 h 4510089"/>
              <a:gd name="connsiteX11183" fmla="*/ 7188201 w 9045577"/>
              <a:gd name="connsiteY11183" fmla="*/ 779463 h 4510089"/>
              <a:gd name="connsiteX11184" fmla="*/ 7208839 w 9045577"/>
              <a:gd name="connsiteY11184" fmla="*/ 758825 h 4510089"/>
              <a:gd name="connsiteX11185" fmla="*/ 7132639 w 9045577"/>
              <a:gd name="connsiteY11185" fmla="*/ 758825 h 4510089"/>
              <a:gd name="connsiteX11186" fmla="*/ 7153277 w 9045577"/>
              <a:gd name="connsiteY11186" fmla="*/ 779463 h 4510089"/>
              <a:gd name="connsiteX11187" fmla="*/ 7132639 w 9045577"/>
              <a:gd name="connsiteY11187" fmla="*/ 800101 h 4510089"/>
              <a:gd name="connsiteX11188" fmla="*/ 7112001 w 9045577"/>
              <a:gd name="connsiteY11188" fmla="*/ 779463 h 4510089"/>
              <a:gd name="connsiteX11189" fmla="*/ 7132639 w 9045577"/>
              <a:gd name="connsiteY11189" fmla="*/ 758825 h 4510089"/>
              <a:gd name="connsiteX11190" fmla="*/ 7056438 w 9045577"/>
              <a:gd name="connsiteY11190" fmla="*/ 758825 h 4510089"/>
              <a:gd name="connsiteX11191" fmla="*/ 7078663 w 9045577"/>
              <a:gd name="connsiteY11191" fmla="*/ 779463 h 4510089"/>
              <a:gd name="connsiteX11192" fmla="*/ 7056438 w 9045577"/>
              <a:gd name="connsiteY11192" fmla="*/ 800101 h 4510089"/>
              <a:gd name="connsiteX11193" fmla="*/ 7034213 w 9045577"/>
              <a:gd name="connsiteY11193" fmla="*/ 779463 h 4510089"/>
              <a:gd name="connsiteX11194" fmla="*/ 7056438 w 9045577"/>
              <a:gd name="connsiteY11194" fmla="*/ 758825 h 4510089"/>
              <a:gd name="connsiteX11195" fmla="*/ 6981032 w 9045577"/>
              <a:gd name="connsiteY11195" fmla="*/ 758825 h 4510089"/>
              <a:gd name="connsiteX11196" fmla="*/ 7004051 w 9045577"/>
              <a:gd name="connsiteY11196" fmla="*/ 779463 h 4510089"/>
              <a:gd name="connsiteX11197" fmla="*/ 6981032 w 9045577"/>
              <a:gd name="connsiteY11197" fmla="*/ 800101 h 4510089"/>
              <a:gd name="connsiteX11198" fmla="*/ 6958013 w 9045577"/>
              <a:gd name="connsiteY11198" fmla="*/ 779463 h 4510089"/>
              <a:gd name="connsiteX11199" fmla="*/ 6981032 w 9045577"/>
              <a:gd name="connsiteY11199" fmla="*/ 758825 h 4510089"/>
              <a:gd name="connsiteX11200" fmla="*/ 6904039 w 9045577"/>
              <a:gd name="connsiteY11200" fmla="*/ 758825 h 4510089"/>
              <a:gd name="connsiteX11201" fmla="*/ 6924677 w 9045577"/>
              <a:gd name="connsiteY11201" fmla="*/ 779463 h 4510089"/>
              <a:gd name="connsiteX11202" fmla="*/ 6904039 w 9045577"/>
              <a:gd name="connsiteY11202" fmla="*/ 800101 h 4510089"/>
              <a:gd name="connsiteX11203" fmla="*/ 6883401 w 9045577"/>
              <a:gd name="connsiteY11203" fmla="*/ 779463 h 4510089"/>
              <a:gd name="connsiteX11204" fmla="*/ 6904039 w 9045577"/>
              <a:gd name="connsiteY11204" fmla="*/ 758825 h 4510089"/>
              <a:gd name="connsiteX11205" fmla="*/ 6829426 w 9045577"/>
              <a:gd name="connsiteY11205" fmla="*/ 758825 h 4510089"/>
              <a:gd name="connsiteX11206" fmla="*/ 6850064 w 9045577"/>
              <a:gd name="connsiteY11206" fmla="*/ 779463 h 4510089"/>
              <a:gd name="connsiteX11207" fmla="*/ 6829426 w 9045577"/>
              <a:gd name="connsiteY11207" fmla="*/ 800101 h 4510089"/>
              <a:gd name="connsiteX11208" fmla="*/ 6808788 w 9045577"/>
              <a:gd name="connsiteY11208" fmla="*/ 779463 h 4510089"/>
              <a:gd name="connsiteX11209" fmla="*/ 6829426 w 9045577"/>
              <a:gd name="connsiteY11209" fmla="*/ 758825 h 4510089"/>
              <a:gd name="connsiteX11210" fmla="*/ 5465763 w 9045577"/>
              <a:gd name="connsiteY11210" fmla="*/ 758825 h 4510089"/>
              <a:gd name="connsiteX11211" fmla="*/ 5486401 w 9045577"/>
              <a:gd name="connsiteY11211" fmla="*/ 779463 h 4510089"/>
              <a:gd name="connsiteX11212" fmla="*/ 5465763 w 9045577"/>
              <a:gd name="connsiteY11212" fmla="*/ 800101 h 4510089"/>
              <a:gd name="connsiteX11213" fmla="*/ 5445125 w 9045577"/>
              <a:gd name="connsiteY11213" fmla="*/ 779463 h 4510089"/>
              <a:gd name="connsiteX11214" fmla="*/ 5465763 w 9045577"/>
              <a:gd name="connsiteY11214" fmla="*/ 758825 h 4510089"/>
              <a:gd name="connsiteX11215" fmla="*/ 5014119 w 9045577"/>
              <a:gd name="connsiteY11215" fmla="*/ 758825 h 4510089"/>
              <a:gd name="connsiteX11216" fmla="*/ 5037138 w 9045577"/>
              <a:gd name="connsiteY11216" fmla="*/ 779463 h 4510089"/>
              <a:gd name="connsiteX11217" fmla="*/ 5014119 w 9045577"/>
              <a:gd name="connsiteY11217" fmla="*/ 800101 h 4510089"/>
              <a:gd name="connsiteX11218" fmla="*/ 4991100 w 9045577"/>
              <a:gd name="connsiteY11218" fmla="*/ 779463 h 4510089"/>
              <a:gd name="connsiteX11219" fmla="*/ 5014119 w 9045577"/>
              <a:gd name="connsiteY11219" fmla="*/ 758825 h 4510089"/>
              <a:gd name="connsiteX11220" fmla="*/ 4937126 w 9045577"/>
              <a:gd name="connsiteY11220" fmla="*/ 758825 h 4510089"/>
              <a:gd name="connsiteX11221" fmla="*/ 4957764 w 9045577"/>
              <a:gd name="connsiteY11221" fmla="*/ 779463 h 4510089"/>
              <a:gd name="connsiteX11222" fmla="*/ 4937126 w 9045577"/>
              <a:gd name="connsiteY11222" fmla="*/ 800101 h 4510089"/>
              <a:gd name="connsiteX11223" fmla="*/ 4916488 w 9045577"/>
              <a:gd name="connsiteY11223" fmla="*/ 779463 h 4510089"/>
              <a:gd name="connsiteX11224" fmla="*/ 4937126 w 9045577"/>
              <a:gd name="connsiteY11224" fmla="*/ 758825 h 4510089"/>
              <a:gd name="connsiteX11225" fmla="*/ 4862513 w 9045577"/>
              <a:gd name="connsiteY11225" fmla="*/ 758825 h 4510089"/>
              <a:gd name="connsiteX11226" fmla="*/ 4883151 w 9045577"/>
              <a:gd name="connsiteY11226" fmla="*/ 779463 h 4510089"/>
              <a:gd name="connsiteX11227" fmla="*/ 4862513 w 9045577"/>
              <a:gd name="connsiteY11227" fmla="*/ 800101 h 4510089"/>
              <a:gd name="connsiteX11228" fmla="*/ 4841875 w 9045577"/>
              <a:gd name="connsiteY11228" fmla="*/ 779463 h 4510089"/>
              <a:gd name="connsiteX11229" fmla="*/ 4862513 w 9045577"/>
              <a:gd name="connsiteY11229" fmla="*/ 758825 h 4510089"/>
              <a:gd name="connsiteX11230" fmla="*/ 4786313 w 9045577"/>
              <a:gd name="connsiteY11230" fmla="*/ 758825 h 4510089"/>
              <a:gd name="connsiteX11231" fmla="*/ 4806951 w 9045577"/>
              <a:gd name="connsiteY11231" fmla="*/ 779463 h 4510089"/>
              <a:gd name="connsiteX11232" fmla="*/ 4786313 w 9045577"/>
              <a:gd name="connsiteY11232" fmla="*/ 800101 h 4510089"/>
              <a:gd name="connsiteX11233" fmla="*/ 4765675 w 9045577"/>
              <a:gd name="connsiteY11233" fmla="*/ 779463 h 4510089"/>
              <a:gd name="connsiteX11234" fmla="*/ 4786313 w 9045577"/>
              <a:gd name="connsiteY11234" fmla="*/ 758825 h 4510089"/>
              <a:gd name="connsiteX11235" fmla="*/ 4710113 w 9045577"/>
              <a:gd name="connsiteY11235" fmla="*/ 758825 h 4510089"/>
              <a:gd name="connsiteX11236" fmla="*/ 4732338 w 9045577"/>
              <a:gd name="connsiteY11236" fmla="*/ 779463 h 4510089"/>
              <a:gd name="connsiteX11237" fmla="*/ 4710113 w 9045577"/>
              <a:gd name="connsiteY11237" fmla="*/ 800101 h 4510089"/>
              <a:gd name="connsiteX11238" fmla="*/ 4687888 w 9045577"/>
              <a:gd name="connsiteY11238" fmla="*/ 779463 h 4510089"/>
              <a:gd name="connsiteX11239" fmla="*/ 4710113 w 9045577"/>
              <a:gd name="connsiteY11239" fmla="*/ 758825 h 4510089"/>
              <a:gd name="connsiteX11240" fmla="*/ 3651250 w 9045577"/>
              <a:gd name="connsiteY11240" fmla="*/ 758825 h 4510089"/>
              <a:gd name="connsiteX11241" fmla="*/ 3673475 w 9045577"/>
              <a:gd name="connsiteY11241" fmla="*/ 779463 h 4510089"/>
              <a:gd name="connsiteX11242" fmla="*/ 3651250 w 9045577"/>
              <a:gd name="connsiteY11242" fmla="*/ 800101 h 4510089"/>
              <a:gd name="connsiteX11243" fmla="*/ 3629025 w 9045577"/>
              <a:gd name="connsiteY11243" fmla="*/ 779463 h 4510089"/>
              <a:gd name="connsiteX11244" fmla="*/ 3651250 w 9045577"/>
              <a:gd name="connsiteY11244" fmla="*/ 758825 h 4510089"/>
              <a:gd name="connsiteX11245" fmla="*/ 3575050 w 9045577"/>
              <a:gd name="connsiteY11245" fmla="*/ 758825 h 4510089"/>
              <a:gd name="connsiteX11246" fmla="*/ 3595688 w 9045577"/>
              <a:gd name="connsiteY11246" fmla="*/ 779463 h 4510089"/>
              <a:gd name="connsiteX11247" fmla="*/ 3575050 w 9045577"/>
              <a:gd name="connsiteY11247" fmla="*/ 800101 h 4510089"/>
              <a:gd name="connsiteX11248" fmla="*/ 3554412 w 9045577"/>
              <a:gd name="connsiteY11248" fmla="*/ 779463 h 4510089"/>
              <a:gd name="connsiteX11249" fmla="*/ 3575050 w 9045577"/>
              <a:gd name="connsiteY11249" fmla="*/ 758825 h 4510089"/>
              <a:gd name="connsiteX11250" fmla="*/ 3498850 w 9045577"/>
              <a:gd name="connsiteY11250" fmla="*/ 758825 h 4510089"/>
              <a:gd name="connsiteX11251" fmla="*/ 3519488 w 9045577"/>
              <a:gd name="connsiteY11251" fmla="*/ 779463 h 4510089"/>
              <a:gd name="connsiteX11252" fmla="*/ 3498850 w 9045577"/>
              <a:gd name="connsiteY11252" fmla="*/ 800101 h 4510089"/>
              <a:gd name="connsiteX11253" fmla="*/ 3478212 w 9045577"/>
              <a:gd name="connsiteY11253" fmla="*/ 779463 h 4510089"/>
              <a:gd name="connsiteX11254" fmla="*/ 3498850 w 9045577"/>
              <a:gd name="connsiteY11254" fmla="*/ 758825 h 4510089"/>
              <a:gd name="connsiteX11255" fmla="*/ 3424238 w 9045577"/>
              <a:gd name="connsiteY11255" fmla="*/ 758825 h 4510089"/>
              <a:gd name="connsiteX11256" fmla="*/ 3444876 w 9045577"/>
              <a:gd name="connsiteY11256" fmla="*/ 779463 h 4510089"/>
              <a:gd name="connsiteX11257" fmla="*/ 3424238 w 9045577"/>
              <a:gd name="connsiteY11257" fmla="*/ 800101 h 4510089"/>
              <a:gd name="connsiteX11258" fmla="*/ 3403600 w 9045577"/>
              <a:gd name="connsiteY11258" fmla="*/ 779463 h 4510089"/>
              <a:gd name="connsiteX11259" fmla="*/ 3424238 w 9045577"/>
              <a:gd name="connsiteY11259" fmla="*/ 758825 h 4510089"/>
              <a:gd name="connsiteX11260" fmla="*/ 3349625 w 9045577"/>
              <a:gd name="connsiteY11260" fmla="*/ 758825 h 4510089"/>
              <a:gd name="connsiteX11261" fmla="*/ 3370263 w 9045577"/>
              <a:gd name="connsiteY11261" fmla="*/ 779463 h 4510089"/>
              <a:gd name="connsiteX11262" fmla="*/ 3349625 w 9045577"/>
              <a:gd name="connsiteY11262" fmla="*/ 800101 h 4510089"/>
              <a:gd name="connsiteX11263" fmla="*/ 3328987 w 9045577"/>
              <a:gd name="connsiteY11263" fmla="*/ 779463 h 4510089"/>
              <a:gd name="connsiteX11264" fmla="*/ 3349625 w 9045577"/>
              <a:gd name="connsiteY11264" fmla="*/ 758825 h 4510089"/>
              <a:gd name="connsiteX11265" fmla="*/ 3272631 w 9045577"/>
              <a:gd name="connsiteY11265" fmla="*/ 758825 h 4510089"/>
              <a:gd name="connsiteX11266" fmla="*/ 3295650 w 9045577"/>
              <a:gd name="connsiteY11266" fmla="*/ 779463 h 4510089"/>
              <a:gd name="connsiteX11267" fmla="*/ 3272631 w 9045577"/>
              <a:gd name="connsiteY11267" fmla="*/ 800101 h 4510089"/>
              <a:gd name="connsiteX11268" fmla="*/ 3249612 w 9045577"/>
              <a:gd name="connsiteY11268" fmla="*/ 779463 h 4510089"/>
              <a:gd name="connsiteX11269" fmla="*/ 3272631 w 9045577"/>
              <a:gd name="connsiteY11269" fmla="*/ 758825 h 4510089"/>
              <a:gd name="connsiteX11270" fmla="*/ 3197225 w 9045577"/>
              <a:gd name="connsiteY11270" fmla="*/ 758825 h 4510089"/>
              <a:gd name="connsiteX11271" fmla="*/ 3219450 w 9045577"/>
              <a:gd name="connsiteY11271" fmla="*/ 779463 h 4510089"/>
              <a:gd name="connsiteX11272" fmla="*/ 3197225 w 9045577"/>
              <a:gd name="connsiteY11272" fmla="*/ 800101 h 4510089"/>
              <a:gd name="connsiteX11273" fmla="*/ 3175000 w 9045577"/>
              <a:gd name="connsiteY11273" fmla="*/ 779463 h 4510089"/>
              <a:gd name="connsiteX11274" fmla="*/ 3197225 w 9045577"/>
              <a:gd name="connsiteY11274" fmla="*/ 758825 h 4510089"/>
              <a:gd name="connsiteX11275" fmla="*/ 3122612 w 9045577"/>
              <a:gd name="connsiteY11275" fmla="*/ 758825 h 4510089"/>
              <a:gd name="connsiteX11276" fmla="*/ 3144837 w 9045577"/>
              <a:gd name="connsiteY11276" fmla="*/ 779463 h 4510089"/>
              <a:gd name="connsiteX11277" fmla="*/ 3122612 w 9045577"/>
              <a:gd name="connsiteY11277" fmla="*/ 800101 h 4510089"/>
              <a:gd name="connsiteX11278" fmla="*/ 3100387 w 9045577"/>
              <a:gd name="connsiteY11278" fmla="*/ 779463 h 4510089"/>
              <a:gd name="connsiteX11279" fmla="*/ 3122612 w 9045577"/>
              <a:gd name="connsiteY11279" fmla="*/ 758825 h 4510089"/>
              <a:gd name="connsiteX11280" fmla="*/ 3044825 w 9045577"/>
              <a:gd name="connsiteY11280" fmla="*/ 758825 h 4510089"/>
              <a:gd name="connsiteX11281" fmla="*/ 3065463 w 9045577"/>
              <a:gd name="connsiteY11281" fmla="*/ 779463 h 4510089"/>
              <a:gd name="connsiteX11282" fmla="*/ 3044825 w 9045577"/>
              <a:gd name="connsiteY11282" fmla="*/ 800101 h 4510089"/>
              <a:gd name="connsiteX11283" fmla="*/ 3024187 w 9045577"/>
              <a:gd name="connsiteY11283" fmla="*/ 779463 h 4510089"/>
              <a:gd name="connsiteX11284" fmla="*/ 3044825 w 9045577"/>
              <a:gd name="connsiteY11284" fmla="*/ 758825 h 4510089"/>
              <a:gd name="connsiteX11285" fmla="*/ 169866 w 9045577"/>
              <a:gd name="connsiteY11285" fmla="*/ 758825 h 4510089"/>
              <a:gd name="connsiteX11286" fmla="*/ 190504 w 9045577"/>
              <a:gd name="connsiteY11286" fmla="*/ 779463 h 4510089"/>
              <a:gd name="connsiteX11287" fmla="*/ 169866 w 9045577"/>
              <a:gd name="connsiteY11287" fmla="*/ 800101 h 4510089"/>
              <a:gd name="connsiteX11288" fmla="*/ 149228 w 9045577"/>
              <a:gd name="connsiteY11288" fmla="*/ 779463 h 4510089"/>
              <a:gd name="connsiteX11289" fmla="*/ 169866 w 9045577"/>
              <a:gd name="connsiteY11289" fmla="*/ 758825 h 4510089"/>
              <a:gd name="connsiteX11290" fmla="*/ 7662864 w 9045577"/>
              <a:gd name="connsiteY11290" fmla="*/ 679451 h 4510089"/>
              <a:gd name="connsiteX11291" fmla="*/ 7683502 w 9045577"/>
              <a:gd name="connsiteY11291" fmla="*/ 701676 h 4510089"/>
              <a:gd name="connsiteX11292" fmla="*/ 7662864 w 9045577"/>
              <a:gd name="connsiteY11292" fmla="*/ 723901 h 4510089"/>
              <a:gd name="connsiteX11293" fmla="*/ 7642226 w 9045577"/>
              <a:gd name="connsiteY11293" fmla="*/ 701676 h 4510089"/>
              <a:gd name="connsiteX11294" fmla="*/ 7662864 w 9045577"/>
              <a:gd name="connsiteY11294" fmla="*/ 679451 h 4510089"/>
              <a:gd name="connsiteX11295" fmla="*/ 7586664 w 9045577"/>
              <a:gd name="connsiteY11295" fmla="*/ 679451 h 4510089"/>
              <a:gd name="connsiteX11296" fmla="*/ 7607302 w 9045577"/>
              <a:gd name="connsiteY11296" fmla="*/ 701676 h 4510089"/>
              <a:gd name="connsiteX11297" fmla="*/ 7586664 w 9045577"/>
              <a:gd name="connsiteY11297" fmla="*/ 723901 h 4510089"/>
              <a:gd name="connsiteX11298" fmla="*/ 7566026 w 9045577"/>
              <a:gd name="connsiteY11298" fmla="*/ 701676 h 4510089"/>
              <a:gd name="connsiteX11299" fmla="*/ 7586664 w 9045577"/>
              <a:gd name="connsiteY11299" fmla="*/ 679451 h 4510089"/>
              <a:gd name="connsiteX11300" fmla="*/ 7510463 w 9045577"/>
              <a:gd name="connsiteY11300" fmla="*/ 679451 h 4510089"/>
              <a:gd name="connsiteX11301" fmla="*/ 7532688 w 9045577"/>
              <a:gd name="connsiteY11301" fmla="*/ 701676 h 4510089"/>
              <a:gd name="connsiteX11302" fmla="*/ 7510463 w 9045577"/>
              <a:gd name="connsiteY11302" fmla="*/ 723901 h 4510089"/>
              <a:gd name="connsiteX11303" fmla="*/ 7488238 w 9045577"/>
              <a:gd name="connsiteY11303" fmla="*/ 701676 h 4510089"/>
              <a:gd name="connsiteX11304" fmla="*/ 7510463 w 9045577"/>
              <a:gd name="connsiteY11304" fmla="*/ 679451 h 4510089"/>
              <a:gd name="connsiteX11305" fmla="*/ 7435057 w 9045577"/>
              <a:gd name="connsiteY11305" fmla="*/ 679451 h 4510089"/>
              <a:gd name="connsiteX11306" fmla="*/ 7458076 w 9045577"/>
              <a:gd name="connsiteY11306" fmla="*/ 701676 h 4510089"/>
              <a:gd name="connsiteX11307" fmla="*/ 7435057 w 9045577"/>
              <a:gd name="connsiteY11307" fmla="*/ 723901 h 4510089"/>
              <a:gd name="connsiteX11308" fmla="*/ 7412038 w 9045577"/>
              <a:gd name="connsiteY11308" fmla="*/ 701676 h 4510089"/>
              <a:gd name="connsiteX11309" fmla="*/ 7435057 w 9045577"/>
              <a:gd name="connsiteY11309" fmla="*/ 679451 h 4510089"/>
              <a:gd name="connsiteX11310" fmla="*/ 7358064 w 9045577"/>
              <a:gd name="connsiteY11310" fmla="*/ 679451 h 4510089"/>
              <a:gd name="connsiteX11311" fmla="*/ 7378702 w 9045577"/>
              <a:gd name="connsiteY11311" fmla="*/ 701676 h 4510089"/>
              <a:gd name="connsiteX11312" fmla="*/ 7358064 w 9045577"/>
              <a:gd name="connsiteY11312" fmla="*/ 723901 h 4510089"/>
              <a:gd name="connsiteX11313" fmla="*/ 7337426 w 9045577"/>
              <a:gd name="connsiteY11313" fmla="*/ 701676 h 4510089"/>
              <a:gd name="connsiteX11314" fmla="*/ 7358064 w 9045577"/>
              <a:gd name="connsiteY11314" fmla="*/ 679451 h 4510089"/>
              <a:gd name="connsiteX11315" fmla="*/ 7283451 w 9045577"/>
              <a:gd name="connsiteY11315" fmla="*/ 679451 h 4510089"/>
              <a:gd name="connsiteX11316" fmla="*/ 7304089 w 9045577"/>
              <a:gd name="connsiteY11316" fmla="*/ 701676 h 4510089"/>
              <a:gd name="connsiteX11317" fmla="*/ 7283451 w 9045577"/>
              <a:gd name="connsiteY11317" fmla="*/ 723901 h 4510089"/>
              <a:gd name="connsiteX11318" fmla="*/ 7262813 w 9045577"/>
              <a:gd name="connsiteY11318" fmla="*/ 701676 h 4510089"/>
              <a:gd name="connsiteX11319" fmla="*/ 7283451 w 9045577"/>
              <a:gd name="connsiteY11319" fmla="*/ 679451 h 4510089"/>
              <a:gd name="connsiteX11320" fmla="*/ 6753226 w 9045577"/>
              <a:gd name="connsiteY11320" fmla="*/ 679451 h 4510089"/>
              <a:gd name="connsiteX11321" fmla="*/ 6773864 w 9045577"/>
              <a:gd name="connsiteY11321" fmla="*/ 701676 h 4510089"/>
              <a:gd name="connsiteX11322" fmla="*/ 6753226 w 9045577"/>
              <a:gd name="connsiteY11322" fmla="*/ 723901 h 4510089"/>
              <a:gd name="connsiteX11323" fmla="*/ 6732588 w 9045577"/>
              <a:gd name="connsiteY11323" fmla="*/ 701676 h 4510089"/>
              <a:gd name="connsiteX11324" fmla="*/ 6753226 w 9045577"/>
              <a:gd name="connsiteY11324" fmla="*/ 679451 h 4510089"/>
              <a:gd name="connsiteX11325" fmla="*/ 6678613 w 9045577"/>
              <a:gd name="connsiteY11325" fmla="*/ 679451 h 4510089"/>
              <a:gd name="connsiteX11326" fmla="*/ 6699251 w 9045577"/>
              <a:gd name="connsiteY11326" fmla="*/ 701676 h 4510089"/>
              <a:gd name="connsiteX11327" fmla="*/ 6678613 w 9045577"/>
              <a:gd name="connsiteY11327" fmla="*/ 723901 h 4510089"/>
              <a:gd name="connsiteX11328" fmla="*/ 6657975 w 9045577"/>
              <a:gd name="connsiteY11328" fmla="*/ 701676 h 4510089"/>
              <a:gd name="connsiteX11329" fmla="*/ 6678613 w 9045577"/>
              <a:gd name="connsiteY11329" fmla="*/ 679451 h 4510089"/>
              <a:gd name="connsiteX11330" fmla="*/ 6602413 w 9045577"/>
              <a:gd name="connsiteY11330" fmla="*/ 679451 h 4510089"/>
              <a:gd name="connsiteX11331" fmla="*/ 6624638 w 9045577"/>
              <a:gd name="connsiteY11331" fmla="*/ 701676 h 4510089"/>
              <a:gd name="connsiteX11332" fmla="*/ 6602413 w 9045577"/>
              <a:gd name="connsiteY11332" fmla="*/ 723901 h 4510089"/>
              <a:gd name="connsiteX11333" fmla="*/ 6580188 w 9045577"/>
              <a:gd name="connsiteY11333" fmla="*/ 701676 h 4510089"/>
              <a:gd name="connsiteX11334" fmla="*/ 6602413 w 9045577"/>
              <a:gd name="connsiteY11334" fmla="*/ 679451 h 4510089"/>
              <a:gd name="connsiteX11335" fmla="*/ 6527007 w 9045577"/>
              <a:gd name="connsiteY11335" fmla="*/ 679451 h 4510089"/>
              <a:gd name="connsiteX11336" fmla="*/ 6550026 w 9045577"/>
              <a:gd name="connsiteY11336" fmla="*/ 701676 h 4510089"/>
              <a:gd name="connsiteX11337" fmla="*/ 6527007 w 9045577"/>
              <a:gd name="connsiteY11337" fmla="*/ 723901 h 4510089"/>
              <a:gd name="connsiteX11338" fmla="*/ 6503988 w 9045577"/>
              <a:gd name="connsiteY11338" fmla="*/ 701676 h 4510089"/>
              <a:gd name="connsiteX11339" fmla="*/ 6527007 w 9045577"/>
              <a:gd name="connsiteY11339" fmla="*/ 679451 h 4510089"/>
              <a:gd name="connsiteX11340" fmla="*/ 6451600 w 9045577"/>
              <a:gd name="connsiteY11340" fmla="*/ 679451 h 4510089"/>
              <a:gd name="connsiteX11341" fmla="*/ 6473825 w 9045577"/>
              <a:gd name="connsiteY11341" fmla="*/ 701676 h 4510089"/>
              <a:gd name="connsiteX11342" fmla="*/ 6451600 w 9045577"/>
              <a:gd name="connsiteY11342" fmla="*/ 723901 h 4510089"/>
              <a:gd name="connsiteX11343" fmla="*/ 6429375 w 9045577"/>
              <a:gd name="connsiteY11343" fmla="*/ 701676 h 4510089"/>
              <a:gd name="connsiteX11344" fmla="*/ 6451600 w 9045577"/>
              <a:gd name="connsiteY11344" fmla="*/ 679451 h 4510089"/>
              <a:gd name="connsiteX11345" fmla="*/ 6375401 w 9045577"/>
              <a:gd name="connsiteY11345" fmla="*/ 679451 h 4510089"/>
              <a:gd name="connsiteX11346" fmla="*/ 6396039 w 9045577"/>
              <a:gd name="connsiteY11346" fmla="*/ 701676 h 4510089"/>
              <a:gd name="connsiteX11347" fmla="*/ 6375401 w 9045577"/>
              <a:gd name="connsiteY11347" fmla="*/ 723901 h 4510089"/>
              <a:gd name="connsiteX11348" fmla="*/ 6354763 w 9045577"/>
              <a:gd name="connsiteY11348" fmla="*/ 701676 h 4510089"/>
              <a:gd name="connsiteX11349" fmla="*/ 6375401 w 9045577"/>
              <a:gd name="connsiteY11349" fmla="*/ 679451 h 4510089"/>
              <a:gd name="connsiteX11350" fmla="*/ 6299201 w 9045577"/>
              <a:gd name="connsiteY11350" fmla="*/ 679451 h 4510089"/>
              <a:gd name="connsiteX11351" fmla="*/ 6319839 w 9045577"/>
              <a:gd name="connsiteY11351" fmla="*/ 701676 h 4510089"/>
              <a:gd name="connsiteX11352" fmla="*/ 6299201 w 9045577"/>
              <a:gd name="connsiteY11352" fmla="*/ 723901 h 4510089"/>
              <a:gd name="connsiteX11353" fmla="*/ 6278563 w 9045577"/>
              <a:gd name="connsiteY11353" fmla="*/ 701676 h 4510089"/>
              <a:gd name="connsiteX11354" fmla="*/ 6299201 w 9045577"/>
              <a:gd name="connsiteY11354" fmla="*/ 679451 h 4510089"/>
              <a:gd name="connsiteX11355" fmla="*/ 6224588 w 9045577"/>
              <a:gd name="connsiteY11355" fmla="*/ 679451 h 4510089"/>
              <a:gd name="connsiteX11356" fmla="*/ 6245226 w 9045577"/>
              <a:gd name="connsiteY11356" fmla="*/ 701676 h 4510089"/>
              <a:gd name="connsiteX11357" fmla="*/ 6224588 w 9045577"/>
              <a:gd name="connsiteY11357" fmla="*/ 723901 h 4510089"/>
              <a:gd name="connsiteX11358" fmla="*/ 6203950 w 9045577"/>
              <a:gd name="connsiteY11358" fmla="*/ 701676 h 4510089"/>
              <a:gd name="connsiteX11359" fmla="*/ 6224588 w 9045577"/>
              <a:gd name="connsiteY11359" fmla="*/ 679451 h 4510089"/>
              <a:gd name="connsiteX11360" fmla="*/ 6149976 w 9045577"/>
              <a:gd name="connsiteY11360" fmla="*/ 679451 h 4510089"/>
              <a:gd name="connsiteX11361" fmla="*/ 6170614 w 9045577"/>
              <a:gd name="connsiteY11361" fmla="*/ 701676 h 4510089"/>
              <a:gd name="connsiteX11362" fmla="*/ 6149976 w 9045577"/>
              <a:gd name="connsiteY11362" fmla="*/ 723901 h 4510089"/>
              <a:gd name="connsiteX11363" fmla="*/ 6129338 w 9045577"/>
              <a:gd name="connsiteY11363" fmla="*/ 701676 h 4510089"/>
              <a:gd name="connsiteX11364" fmla="*/ 6149976 w 9045577"/>
              <a:gd name="connsiteY11364" fmla="*/ 679451 h 4510089"/>
              <a:gd name="connsiteX11365" fmla="*/ 6072982 w 9045577"/>
              <a:gd name="connsiteY11365" fmla="*/ 679451 h 4510089"/>
              <a:gd name="connsiteX11366" fmla="*/ 6096001 w 9045577"/>
              <a:gd name="connsiteY11366" fmla="*/ 701676 h 4510089"/>
              <a:gd name="connsiteX11367" fmla="*/ 6072982 w 9045577"/>
              <a:gd name="connsiteY11367" fmla="*/ 723901 h 4510089"/>
              <a:gd name="connsiteX11368" fmla="*/ 6049963 w 9045577"/>
              <a:gd name="connsiteY11368" fmla="*/ 701676 h 4510089"/>
              <a:gd name="connsiteX11369" fmla="*/ 6072982 w 9045577"/>
              <a:gd name="connsiteY11369" fmla="*/ 679451 h 4510089"/>
              <a:gd name="connsiteX11370" fmla="*/ 5997575 w 9045577"/>
              <a:gd name="connsiteY11370" fmla="*/ 679451 h 4510089"/>
              <a:gd name="connsiteX11371" fmla="*/ 6019800 w 9045577"/>
              <a:gd name="connsiteY11371" fmla="*/ 701676 h 4510089"/>
              <a:gd name="connsiteX11372" fmla="*/ 5997575 w 9045577"/>
              <a:gd name="connsiteY11372" fmla="*/ 723901 h 4510089"/>
              <a:gd name="connsiteX11373" fmla="*/ 5975350 w 9045577"/>
              <a:gd name="connsiteY11373" fmla="*/ 701676 h 4510089"/>
              <a:gd name="connsiteX11374" fmla="*/ 5997575 w 9045577"/>
              <a:gd name="connsiteY11374" fmla="*/ 679451 h 4510089"/>
              <a:gd name="connsiteX11375" fmla="*/ 5921376 w 9045577"/>
              <a:gd name="connsiteY11375" fmla="*/ 679451 h 4510089"/>
              <a:gd name="connsiteX11376" fmla="*/ 5942014 w 9045577"/>
              <a:gd name="connsiteY11376" fmla="*/ 701676 h 4510089"/>
              <a:gd name="connsiteX11377" fmla="*/ 5921376 w 9045577"/>
              <a:gd name="connsiteY11377" fmla="*/ 723901 h 4510089"/>
              <a:gd name="connsiteX11378" fmla="*/ 5900738 w 9045577"/>
              <a:gd name="connsiteY11378" fmla="*/ 701676 h 4510089"/>
              <a:gd name="connsiteX11379" fmla="*/ 5921376 w 9045577"/>
              <a:gd name="connsiteY11379" fmla="*/ 679451 h 4510089"/>
              <a:gd name="connsiteX11380" fmla="*/ 5695951 w 9045577"/>
              <a:gd name="connsiteY11380" fmla="*/ 679451 h 4510089"/>
              <a:gd name="connsiteX11381" fmla="*/ 5716589 w 9045577"/>
              <a:gd name="connsiteY11381" fmla="*/ 701676 h 4510089"/>
              <a:gd name="connsiteX11382" fmla="*/ 5695951 w 9045577"/>
              <a:gd name="connsiteY11382" fmla="*/ 723901 h 4510089"/>
              <a:gd name="connsiteX11383" fmla="*/ 5675313 w 9045577"/>
              <a:gd name="connsiteY11383" fmla="*/ 701676 h 4510089"/>
              <a:gd name="connsiteX11384" fmla="*/ 5695951 w 9045577"/>
              <a:gd name="connsiteY11384" fmla="*/ 679451 h 4510089"/>
              <a:gd name="connsiteX11385" fmla="*/ 2970213 w 9045577"/>
              <a:gd name="connsiteY11385" fmla="*/ 679451 h 4510089"/>
              <a:gd name="connsiteX11386" fmla="*/ 2990851 w 9045577"/>
              <a:gd name="connsiteY11386" fmla="*/ 701676 h 4510089"/>
              <a:gd name="connsiteX11387" fmla="*/ 2970213 w 9045577"/>
              <a:gd name="connsiteY11387" fmla="*/ 723901 h 4510089"/>
              <a:gd name="connsiteX11388" fmla="*/ 2949575 w 9045577"/>
              <a:gd name="connsiteY11388" fmla="*/ 701676 h 4510089"/>
              <a:gd name="connsiteX11389" fmla="*/ 2970213 w 9045577"/>
              <a:gd name="connsiteY11389" fmla="*/ 679451 h 4510089"/>
              <a:gd name="connsiteX11390" fmla="*/ 2895601 w 9045577"/>
              <a:gd name="connsiteY11390" fmla="*/ 679451 h 4510089"/>
              <a:gd name="connsiteX11391" fmla="*/ 2916239 w 9045577"/>
              <a:gd name="connsiteY11391" fmla="*/ 701676 h 4510089"/>
              <a:gd name="connsiteX11392" fmla="*/ 2895601 w 9045577"/>
              <a:gd name="connsiteY11392" fmla="*/ 723901 h 4510089"/>
              <a:gd name="connsiteX11393" fmla="*/ 2874963 w 9045577"/>
              <a:gd name="connsiteY11393" fmla="*/ 701676 h 4510089"/>
              <a:gd name="connsiteX11394" fmla="*/ 2895601 w 9045577"/>
              <a:gd name="connsiteY11394" fmla="*/ 679451 h 4510089"/>
              <a:gd name="connsiteX11395" fmla="*/ 2441587 w 9045577"/>
              <a:gd name="connsiteY11395" fmla="*/ 679451 h 4510089"/>
              <a:gd name="connsiteX11396" fmla="*/ 2462228 w 9045577"/>
              <a:gd name="connsiteY11396" fmla="*/ 701676 h 4510089"/>
              <a:gd name="connsiteX11397" fmla="*/ 2441587 w 9045577"/>
              <a:gd name="connsiteY11397" fmla="*/ 723901 h 4510089"/>
              <a:gd name="connsiteX11398" fmla="*/ 2420946 w 9045577"/>
              <a:gd name="connsiteY11398" fmla="*/ 701676 h 4510089"/>
              <a:gd name="connsiteX11399" fmla="*/ 2441587 w 9045577"/>
              <a:gd name="connsiteY11399" fmla="*/ 679451 h 4510089"/>
              <a:gd name="connsiteX11400" fmla="*/ 2365389 w 9045577"/>
              <a:gd name="connsiteY11400" fmla="*/ 679451 h 4510089"/>
              <a:gd name="connsiteX11401" fmla="*/ 2386023 w 9045577"/>
              <a:gd name="connsiteY11401" fmla="*/ 701676 h 4510089"/>
              <a:gd name="connsiteX11402" fmla="*/ 2365389 w 9045577"/>
              <a:gd name="connsiteY11402" fmla="*/ 723901 h 4510089"/>
              <a:gd name="connsiteX11403" fmla="*/ 2344750 w 9045577"/>
              <a:gd name="connsiteY11403" fmla="*/ 701676 h 4510089"/>
              <a:gd name="connsiteX11404" fmla="*/ 2365389 w 9045577"/>
              <a:gd name="connsiteY11404" fmla="*/ 679451 h 4510089"/>
              <a:gd name="connsiteX11405" fmla="*/ 2289185 w 9045577"/>
              <a:gd name="connsiteY11405" fmla="*/ 679451 h 4510089"/>
              <a:gd name="connsiteX11406" fmla="*/ 2311409 w 9045577"/>
              <a:gd name="connsiteY11406" fmla="*/ 701676 h 4510089"/>
              <a:gd name="connsiteX11407" fmla="*/ 2289185 w 9045577"/>
              <a:gd name="connsiteY11407" fmla="*/ 723901 h 4510089"/>
              <a:gd name="connsiteX11408" fmla="*/ 2266964 w 9045577"/>
              <a:gd name="connsiteY11408" fmla="*/ 701676 h 4510089"/>
              <a:gd name="connsiteX11409" fmla="*/ 2289185 w 9045577"/>
              <a:gd name="connsiteY11409" fmla="*/ 679451 h 4510089"/>
              <a:gd name="connsiteX11410" fmla="*/ 2213779 w 9045577"/>
              <a:gd name="connsiteY11410" fmla="*/ 679451 h 4510089"/>
              <a:gd name="connsiteX11411" fmla="*/ 2236797 w 9045577"/>
              <a:gd name="connsiteY11411" fmla="*/ 701676 h 4510089"/>
              <a:gd name="connsiteX11412" fmla="*/ 2213779 w 9045577"/>
              <a:gd name="connsiteY11412" fmla="*/ 723901 h 4510089"/>
              <a:gd name="connsiteX11413" fmla="*/ 2190756 w 9045577"/>
              <a:gd name="connsiteY11413" fmla="*/ 701676 h 4510089"/>
              <a:gd name="connsiteX11414" fmla="*/ 2213779 w 9045577"/>
              <a:gd name="connsiteY11414" fmla="*/ 679451 h 4510089"/>
              <a:gd name="connsiteX11415" fmla="*/ 2136787 w 9045577"/>
              <a:gd name="connsiteY11415" fmla="*/ 679451 h 4510089"/>
              <a:gd name="connsiteX11416" fmla="*/ 2157422 w 9045577"/>
              <a:gd name="connsiteY11416" fmla="*/ 701676 h 4510089"/>
              <a:gd name="connsiteX11417" fmla="*/ 2136787 w 9045577"/>
              <a:gd name="connsiteY11417" fmla="*/ 723901 h 4510089"/>
              <a:gd name="connsiteX11418" fmla="*/ 2116149 w 9045577"/>
              <a:gd name="connsiteY11418" fmla="*/ 701676 h 4510089"/>
              <a:gd name="connsiteX11419" fmla="*/ 2136787 w 9045577"/>
              <a:gd name="connsiteY11419" fmla="*/ 679451 h 4510089"/>
              <a:gd name="connsiteX11420" fmla="*/ 2062169 w 9045577"/>
              <a:gd name="connsiteY11420" fmla="*/ 679451 h 4510089"/>
              <a:gd name="connsiteX11421" fmla="*/ 2082812 w 9045577"/>
              <a:gd name="connsiteY11421" fmla="*/ 701676 h 4510089"/>
              <a:gd name="connsiteX11422" fmla="*/ 2062169 w 9045577"/>
              <a:gd name="connsiteY11422" fmla="*/ 723901 h 4510089"/>
              <a:gd name="connsiteX11423" fmla="*/ 2041532 w 9045577"/>
              <a:gd name="connsiteY11423" fmla="*/ 701676 h 4510089"/>
              <a:gd name="connsiteX11424" fmla="*/ 2062169 w 9045577"/>
              <a:gd name="connsiteY11424" fmla="*/ 679451 h 4510089"/>
              <a:gd name="connsiteX11425" fmla="*/ 1987560 w 9045577"/>
              <a:gd name="connsiteY11425" fmla="*/ 679451 h 4510089"/>
              <a:gd name="connsiteX11426" fmla="*/ 2008198 w 9045577"/>
              <a:gd name="connsiteY11426" fmla="*/ 701676 h 4510089"/>
              <a:gd name="connsiteX11427" fmla="*/ 1987560 w 9045577"/>
              <a:gd name="connsiteY11427" fmla="*/ 723901 h 4510089"/>
              <a:gd name="connsiteX11428" fmla="*/ 1966918 w 9045577"/>
              <a:gd name="connsiteY11428" fmla="*/ 701676 h 4510089"/>
              <a:gd name="connsiteX11429" fmla="*/ 1987560 w 9045577"/>
              <a:gd name="connsiteY11429" fmla="*/ 679451 h 4510089"/>
              <a:gd name="connsiteX11430" fmla="*/ 1835164 w 9045577"/>
              <a:gd name="connsiteY11430" fmla="*/ 679451 h 4510089"/>
              <a:gd name="connsiteX11431" fmla="*/ 1857388 w 9045577"/>
              <a:gd name="connsiteY11431" fmla="*/ 701676 h 4510089"/>
              <a:gd name="connsiteX11432" fmla="*/ 1835164 w 9045577"/>
              <a:gd name="connsiteY11432" fmla="*/ 723901 h 4510089"/>
              <a:gd name="connsiteX11433" fmla="*/ 1812931 w 9045577"/>
              <a:gd name="connsiteY11433" fmla="*/ 701676 h 4510089"/>
              <a:gd name="connsiteX11434" fmla="*/ 1835164 w 9045577"/>
              <a:gd name="connsiteY11434" fmla="*/ 679451 h 4510089"/>
              <a:gd name="connsiteX11435" fmla="*/ 1759753 w 9045577"/>
              <a:gd name="connsiteY11435" fmla="*/ 679451 h 4510089"/>
              <a:gd name="connsiteX11436" fmla="*/ 1782770 w 9045577"/>
              <a:gd name="connsiteY11436" fmla="*/ 701676 h 4510089"/>
              <a:gd name="connsiteX11437" fmla="*/ 1759753 w 9045577"/>
              <a:gd name="connsiteY11437" fmla="*/ 723901 h 4510089"/>
              <a:gd name="connsiteX11438" fmla="*/ 1736733 w 9045577"/>
              <a:gd name="connsiteY11438" fmla="*/ 701676 h 4510089"/>
              <a:gd name="connsiteX11439" fmla="*/ 1759753 w 9045577"/>
              <a:gd name="connsiteY11439" fmla="*/ 679451 h 4510089"/>
              <a:gd name="connsiteX11440" fmla="*/ 1608149 w 9045577"/>
              <a:gd name="connsiteY11440" fmla="*/ 679451 h 4510089"/>
              <a:gd name="connsiteX11441" fmla="*/ 1628786 w 9045577"/>
              <a:gd name="connsiteY11441" fmla="*/ 701676 h 4510089"/>
              <a:gd name="connsiteX11442" fmla="*/ 1608149 w 9045577"/>
              <a:gd name="connsiteY11442" fmla="*/ 723901 h 4510089"/>
              <a:gd name="connsiteX11443" fmla="*/ 1587507 w 9045577"/>
              <a:gd name="connsiteY11443" fmla="*/ 701676 h 4510089"/>
              <a:gd name="connsiteX11444" fmla="*/ 1608149 w 9045577"/>
              <a:gd name="connsiteY11444" fmla="*/ 679451 h 4510089"/>
              <a:gd name="connsiteX11445" fmla="*/ 1531950 w 9045577"/>
              <a:gd name="connsiteY11445" fmla="*/ 679451 h 4510089"/>
              <a:gd name="connsiteX11446" fmla="*/ 1552581 w 9045577"/>
              <a:gd name="connsiteY11446" fmla="*/ 701676 h 4510089"/>
              <a:gd name="connsiteX11447" fmla="*/ 1531950 w 9045577"/>
              <a:gd name="connsiteY11447" fmla="*/ 723901 h 4510089"/>
              <a:gd name="connsiteX11448" fmla="*/ 1511308 w 9045577"/>
              <a:gd name="connsiteY11448" fmla="*/ 701676 h 4510089"/>
              <a:gd name="connsiteX11449" fmla="*/ 1531950 w 9045577"/>
              <a:gd name="connsiteY11449" fmla="*/ 679451 h 4510089"/>
              <a:gd name="connsiteX11450" fmla="*/ 1457338 w 9045577"/>
              <a:gd name="connsiteY11450" fmla="*/ 679451 h 4510089"/>
              <a:gd name="connsiteX11451" fmla="*/ 1477974 w 9045577"/>
              <a:gd name="connsiteY11451" fmla="*/ 701676 h 4510089"/>
              <a:gd name="connsiteX11452" fmla="*/ 1457338 w 9045577"/>
              <a:gd name="connsiteY11452" fmla="*/ 723901 h 4510089"/>
              <a:gd name="connsiteX11453" fmla="*/ 1436696 w 9045577"/>
              <a:gd name="connsiteY11453" fmla="*/ 701676 h 4510089"/>
              <a:gd name="connsiteX11454" fmla="*/ 1457338 w 9045577"/>
              <a:gd name="connsiteY11454" fmla="*/ 679451 h 4510089"/>
              <a:gd name="connsiteX11455" fmla="*/ 1381135 w 9045577"/>
              <a:gd name="connsiteY11455" fmla="*/ 679451 h 4510089"/>
              <a:gd name="connsiteX11456" fmla="*/ 1403361 w 9045577"/>
              <a:gd name="connsiteY11456" fmla="*/ 701676 h 4510089"/>
              <a:gd name="connsiteX11457" fmla="*/ 1381135 w 9045577"/>
              <a:gd name="connsiteY11457" fmla="*/ 723901 h 4510089"/>
              <a:gd name="connsiteX11458" fmla="*/ 1358908 w 9045577"/>
              <a:gd name="connsiteY11458" fmla="*/ 701676 h 4510089"/>
              <a:gd name="connsiteX11459" fmla="*/ 1381135 w 9045577"/>
              <a:gd name="connsiteY11459" fmla="*/ 679451 h 4510089"/>
              <a:gd name="connsiteX11460" fmla="*/ 1305726 w 9045577"/>
              <a:gd name="connsiteY11460" fmla="*/ 679451 h 4510089"/>
              <a:gd name="connsiteX11461" fmla="*/ 1328746 w 9045577"/>
              <a:gd name="connsiteY11461" fmla="*/ 701676 h 4510089"/>
              <a:gd name="connsiteX11462" fmla="*/ 1305726 w 9045577"/>
              <a:gd name="connsiteY11462" fmla="*/ 723901 h 4510089"/>
              <a:gd name="connsiteX11463" fmla="*/ 1282712 w 9045577"/>
              <a:gd name="connsiteY11463" fmla="*/ 701676 h 4510089"/>
              <a:gd name="connsiteX11464" fmla="*/ 1305726 w 9045577"/>
              <a:gd name="connsiteY11464" fmla="*/ 679451 h 4510089"/>
              <a:gd name="connsiteX11465" fmla="*/ 1230323 w 9045577"/>
              <a:gd name="connsiteY11465" fmla="*/ 679451 h 4510089"/>
              <a:gd name="connsiteX11466" fmla="*/ 1252545 w 9045577"/>
              <a:gd name="connsiteY11466" fmla="*/ 701676 h 4510089"/>
              <a:gd name="connsiteX11467" fmla="*/ 1230323 w 9045577"/>
              <a:gd name="connsiteY11467" fmla="*/ 723901 h 4510089"/>
              <a:gd name="connsiteX11468" fmla="*/ 1208093 w 9045577"/>
              <a:gd name="connsiteY11468" fmla="*/ 701676 h 4510089"/>
              <a:gd name="connsiteX11469" fmla="*/ 1230323 w 9045577"/>
              <a:gd name="connsiteY11469" fmla="*/ 679451 h 4510089"/>
              <a:gd name="connsiteX11470" fmla="*/ 1154120 w 9045577"/>
              <a:gd name="connsiteY11470" fmla="*/ 679451 h 4510089"/>
              <a:gd name="connsiteX11471" fmla="*/ 1174757 w 9045577"/>
              <a:gd name="connsiteY11471" fmla="*/ 701676 h 4510089"/>
              <a:gd name="connsiteX11472" fmla="*/ 1154120 w 9045577"/>
              <a:gd name="connsiteY11472" fmla="*/ 723901 h 4510089"/>
              <a:gd name="connsiteX11473" fmla="*/ 1133482 w 9045577"/>
              <a:gd name="connsiteY11473" fmla="*/ 701676 h 4510089"/>
              <a:gd name="connsiteX11474" fmla="*/ 1154120 w 9045577"/>
              <a:gd name="connsiteY11474" fmla="*/ 679451 h 4510089"/>
              <a:gd name="connsiteX11475" fmla="*/ 1077922 w 9045577"/>
              <a:gd name="connsiteY11475" fmla="*/ 679451 h 4510089"/>
              <a:gd name="connsiteX11476" fmla="*/ 1098562 w 9045577"/>
              <a:gd name="connsiteY11476" fmla="*/ 701676 h 4510089"/>
              <a:gd name="connsiteX11477" fmla="*/ 1077922 w 9045577"/>
              <a:gd name="connsiteY11477" fmla="*/ 723901 h 4510089"/>
              <a:gd name="connsiteX11478" fmla="*/ 1057285 w 9045577"/>
              <a:gd name="connsiteY11478" fmla="*/ 701676 h 4510089"/>
              <a:gd name="connsiteX11479" fmla="*/ 1077922 w 9045577"/>
              <a:gd name="connsiteY11479" fmla="*/ 679451 h 4510089"/>
              <a:gd name="connsiteX11480" fmla="*/ 322267 w 9045577"/>
              <a:gd name="connsiteY11480" fmla="*/ 679451 h 4510089"/>
              <a:gd name="connsiteX11481" fmla="*/ 344492 w 9045577"/>
              <a:gd name="connsiteY11481" fmla="*/ 701676 h 4510089"/>
              <a:gd name="connsiteX11482" fmla="*/ 322267 w 9045577"/>
              <a:gd name="connsiteY11482" fmla="*/ 723901 h 4510089"/>
              <a:gd name="connsiteX11483" fmla="*/ 300042 w 9045577"/>
              <a:gd name="connsiteY11483" fmla="*/ 701676 h 4510089"/>
              <a:gd name="connsiteX11484" fmla="*/ 322267 w 9045577"/>
              <a:gd name="connsiteY11484" fmla="*/ 679451 h 4510089"/>
              <a:gd name="connsiteX11485" fmla="*/ 244479 w 9045577"/>
              <a:gd name="connsiteY11485" fmla="*/ 679451 h 4510089"/>
              <a:gd name="connsiteX11486" fmla="*/ 265117 w 9045577"/>
              <a:gd name="connsiteY11486" fmla="*/ 701676 h 4510089"/>
              <a:gd name="connsiteX11487" fmla="*/ 244479 w 9045577"/>
              <a:gd name="connsiteY11487" fmla="*/ 723901 h 4510089"/>
              <a:gd name="connsiteX11488" fmla="*/ 223841 w 9045577"/>
              <a:gd name="connsiteY11488" fmla="*/ 701676 h 4510089"/>
              <a:gd name="connsiteX11489" fmla="*/ 244479 w 9045577"/>
              <a:gd name="connsiteY11489" fmla="*/ 679451 h 4510089"/>
              <a:gd name="connsiteX11490" fmla="*/ 8872538 w 9045577"/>
              <a:gd name="connsiteY11490" fmla="*/ 679450 h 4510089"/>
              <a:gd name="connsiteX11491" fmla="*/ 8894763 w 9045577"/>
              <a:gd name="connsiteY11491" fmla="*/ 701675 h 4510089"/>
              <a:gd name="connsiteX11492" fmla="*/ 8872538 w 9045577"/>
              <a:gd name="connsiteY11492" fmla="*/ 723900 h 4510089"/>
              <a:gd name="connsiteX11493" fmla="*/ 8850313 w 9045577"/>
              <a:gd name="connsiteY11493" fmla="*/ 701675 h 4510089"/>
              <a:gd name="connsiteX11494" fmla="*/ 8872538 w 9045577"/>
              <a:gd name="connsiteY11494" fmla="*/ 679450 h 4510089"/>
              <a:gd name="connsiteX11495" fmla="*/ 8796339 w 9045577"/>
              <a:gd name="connsiteY11495" fmla="*/ 679450 h 4510089"/>
              <a:gd name="connsiteX11496" fmla="*/ 8816977 w 9045577"/>
              <a:gd name="connsiteY11496" fmla="*/ 701675 h 4510089"/>
              <a:gd name="connsiteX11497" fmla="*/ 8796339 w 9045577"/>
              <a:gd name="connsiteY11497" fmla="*/ 723900 h 4510089"/>
              <a:gd name="connsiteX11498" fmla="*/ 8775701 w 9045577"/>
              <a:gd name="connsiteY11498" fmla="*/ 701675 h 4510089"/>
              <a:gd name="connsiteX11499" fmla="*/ 8796339 w 9045577"/>
              <a:gd name="connsiteY11499" fmla="*/ 679450 h 4510089"/>
              <a:gd name="connsiteX11500" fmla="*/ 8116889 w 9045577"/>
              <a:gd name="connsiteY11500" fmla="*/ 679450 h 4510089"/>
              <a:gd name="connsiteX11501" fmla="*/ 8137527 w 9045577"/>
              <a:gd name="connsiteY11501" fmla="*/ 701675 h 4510089"/>
              <a:gd name="connsiteX11502" fmla="*/ 8116889 w 9045577"/>
              <a:gd name="connsiteY11502" fmla="*/ 723900 h 4510089"/>
              <a:gd name="connsiteX11503" fmla="*/ 8096251 w 9045577"/>
              <a:gd name="connsiteY11503" fmla="*/ 701675 h 4510089"/>
              <a:gd name="connsiteX11504" fmla="*/ 8116889 w 9045577"/>
              <a:gd name="connsiteY11504" fmla="*/ 679450 h 4510089"/>
              <a:gd name="connsiteX11505" fmla="*/ 8040689 w 9045577"/>
              <a:gd name="connsiteY11505" fmla="*/ 679450 h 4510089"/>
              <a:gd name="connsiteX11506" fmla="*/ 8061327 w 9045577"/>
              <a:gd name="connsiteY11506" fmla="*/ 701675 h 4510089"/>
              <a:gd name="connsiteX11507" fmla="*/ 8040689 w 9045577"/>
              <a:gd name="connsiteY11507" fmla="*/ 723900 h 4510089"/>
              <a:gd name="connsiteX11508" fmla="*/ 8020051 w 9045577"/>
              <a:gd name="connsiteY11508" fmla="*/ 701675 h 4510089"/>
              <a:gd name="connsiteX11509" fmla="*/ 8040689 w 9045577"/>
              <a:gd name="connsiteY11509" fmla="*/ 679450 h 4510089"/>
              <a:gd name="connsiteX11510" fmla="*/ 7964488 w 9045577"/>
              <a:gd name="connsiteY11510" fmla="*/ 679450 h 4510089"/>
              <a:gd name="connsiteX11511" fmla="*/ 7986713 w 9045577"/>
              <a:gd name="connsiteY11511" fmla="*/ 701675 h 4510089"/>
              <a:gd name="connsiteX11512" fmla="*/ 7964488 w 9045577"/>
              <a:gd name="connsiteY11512" fmla="*/ 723900 h 4510089"/>
              <a:gd name="connsiteX11513" fmla="*/ 7942263 w 9045577"/>
              <a:gd name="connsiteY11513" fmla="*/ 701675 h 4510089"/>
              <a:gd name="connsiteX11514" fmla="*/ 7964488 w 9045577"/>
              <a:gd name="connsiteY11514" fmla="*/ 679450 h 4510089"/>
              <a:gd name="connsiteX11515" fmla="*/ 7889876 w 9045577"/>
              <a:gd name="connsiteY11515" fmla="*/ 679450 h 4510089"/>
              <a:gd name="connsiteX11516" fmla="*/ 7912101 w 9045577"/>
              <a:gd name="connsiteY11516" fmla="*/ 701675 h 4510089"/>
              <a:gd name="connsiteX11517" fmla="*/ 7889876 w 9045577"/>
              <a:gd name="connsiteY11517" fmla="*/ 723900 h 4510089"/>
              <a:gd name="connsiteX11518" fmla="*/ 7867651 w 9045577"/>
              <a:gd name="connsiteY11518" fmla="*/ 701675 h 4510089"/>
              <a:gd name="connsiteX11519" fmla="*/ 7889876 w 9045577"/>
              <a:gd name="connsiteY11519" fmla="*/ 679450 h 4510089"/>
              <a:gd name="connsiteX11520" fmla="*/ 7812089 w 9045577"/>
              <a:gd name="connsiteY11520" fmla="*/ 679450 h 4510089"/>
              <a:gd name="connsiteX11521" fmla="*/ 7832727 w 9045577"/>
              <a:gd name="connsiteY11521" fmla="*/ 701675 h 4510089"/>
              <a:gd name="connsiteX11522" fmla="*/ 7812089 w 9045577"/>
              <a:gd name="connsiteY11522" fmla="*/ 723900 h 4510089"/>
              <a:gd name="connsiteX11523" fmla="*/ 7791451 w 9045577"/>
              <a:gd name="connsiteY11523" fmla="*/ 701675 h 4510089"/>
              <a:gd name="connsiteX11524" fmla="*/ 7812089 w 9045577"/>
              <a:gd name="connsiteY11524" fmla="*/ 679450 h 4510089"/>
              <a:gd name="connsiteX11525" fmla="*/ 7737476 w 9045577"/>
              <a:gd name="connsiteY11525" fmla="*/ 679450 h 4510089"/>
              <a:gd name="connsiteX11526" fmla="*/ 7758114 w 9045577"/>
              <a:gd name="connsiteY11526" fmla="*/ 701675 h 4510089"/>
              <a:gd name="connsiteX11527" fmla="*/ 7737476 w 9045577"/>
              <a:gd name="connsiteY11527" fmla="*/ 723900 h 4510089"/>
              <a:gd name="connsiteX11528" fmla="*/ 7716838 w 9045577"/>
              <a:gd name="connsiteY11528" fmla="*/ 701675 h 4510089"/>
              <a:gd name="connsiteX11529" fmla="*/ 7737476 w 9045577"/>
              <a:gd name="connsiteY11529" fmla="*/ 679450 h 4510089"/>
              <a:gd name="connsiteX11530" fmla="*/ 7208839 w 9045577"/>
              <a:gd name="connsiteY11530" fmla="*/ 679450 h 4510089"/>
              <a:gd name="connsiteX11531" fmla="*/ 7229477 w 9045577"/>
              <a:gd name="connsiteY11531" fmla="*/ 701675 h 4510089"/>
              <a:gd name="connsiteX11532" fmla="*/ 7208839 w 9045577"/>
              <a:gd name="connsiteY11532" fmla="*/ 723900 h 4510089"/>
              <a:gd name="connsiteX11533" fmla="*/ 7188201 w 9045577"/>
              <a:gd name="connsiteY11533" fmla="*/ 701675 h 4510089"/>
              <a:gd name="connsiteX11534" fmla="*/ 7208839 w 9045577"/>
              <a:gd name="connsiteY11534" fmla="*/ 679450 h 4510089"/>
              <a:gd name="connsiteX11535" fmla="*/ 7132639 w 9045577"/>
              <a:gd name="connsiteY11535" fmla="*/ 679450 h 4510089"/>
              <a:gd name="connsiteX11536" fmla="*/ 7153277 w 9045577"/>
              <a:gd name="connsiteY11536" fmla="*/ 701675 h 4510089"/>
              <a:gd name="connsiteX11537" fmla="*/ 7132639 w 9045577"/>
              <a:gd name="connsiteY11537" fmla="*/ 723900 h 4510089"/>
              <a:gd name="connsiteX11538" fmla="*/ 7112001 w 9045577"/>
              <a:gd name="connsiteY11538" fmla="*/ 701675 h 4510089"/>
              <a:gd name="connsiteX11539" fmla="*/ 7132639 w 9045577"/>
              <a:gd name="connsiteY11539" fmla="*/ 679450 h 4510089"/>
              <a:gd name="connsiteX11540" fmla="*/ 7056438 w 9045577"/>
              <a:gd name="connsiteY11540" fmla="*/ 679450 h 4510089"/>
              <a:gd name="connsiteX11541" fmla="*/ 7078663 w 9045577"/>
              <a:gd name="connsiteY11541" fmla="*/ 701675 h 4510089"/>
              <a:gd name="connsiteX11542" fmla="*/ 7056438 w 9045577"/>
              <a:gd name="connsiteY11542" fmla="*/ 723900 h 4510089"/>
              <a:gd name="connsiteX11543" fmla="*/ 7034213 w 9045577"/>
              <a:gd name="connsiteY11543" fmla="*/ 701675 h 4510089"/>
              <a:gd name="connsiteX11544" fmla="*/ 7056438 w 9045577"/>
              <a:gd name="connsiteY11544" fmla="*/ 679450 h 4510089"/>
              <a:gd name="connsiteX11545" fmla="*/ 6981032 w 9045577"/>
              <a:gd name="connsiteY11545" fmla="*/ 679450 h 4510089"/>
              <a:gd name="connsiteX11546" fmla="*/ 7004051 w 9045577"/>
              <a:gd name="connsiteY11546" fmla="*/ 701675 h 4510089"/>
              <a:gd name="connsiteX11547" fmla="*/ 6981032 w 9045577"/>
              <a:gd name="connsiteY11547" fmla="*/ 723900 h 4510089"/>
              <a:gd name="connsiteX11548" fmla="*/ 6958013 w 9045577"/>
              <a:gd name="connsiteY11548" fmla="*/ 701675 h 4510089"/>
              <a:gd name="connsiteX11549" fmla="*/ 6981032 w 9045577"/>
              <a:gd name="connsiteY11549" fmla="*/ 679450 h 4510089"/>
              <a:gd name="connsiteX11550" fmla="*/ 6904039 w 9045577"/>
              <a:gd name="connsiteY11550" fmla="*/ 679450 h 4510089"/>
              <a:gd name="connsiteX11551" fmla="*/ 6924677 w 9045577"/>
              <a:gd name="connsiteY11551" fmla="*/ 701675 h 4510089"/>
              <a:gd name="connsiteX11552" fmla="*/ 6904039 w 9045577"/>
              <a:gd name="connsiteY11552" fmla="*/ 723900 h 4510089"/>
              <a:gd name="connsiteX11553" fmla="*/ 6883401 w 9045577"/>
              <a:gd name="connsiteY11553" fmla="*/ 701675 h 4510089"/>
              <a:gd name="connsiteX11554" fmla="*/ 6904039 w 9045577"/>
              <a:gd name="connsiteY11554" fmla="*/ 679450 h 4510089"/>
              <a:gd name="connsiteX11555" fmla="*/ 6829426 w 9045577"/>
              <a:gd name="connsiteY11555" fmla="*/ 679450 h 4510089"/>
              <a:gd name="connsiteX11556" fmla="*/ 6850064 w 9045577"/>
              <a:gd name="connsiteY11556" fmla="*/ 701675 h 4510089"/>
              <a:gd name="connsiteX11557" fmla="*/ 6829426 w 9045577"/>
              <a:gd name="connsiteY11557" fmla="*/ 723900 h 4510089"/>
              <a:gd name="connsiteX11558" fmla="*/ 6808788 w 9045577"/>
              <a:gd name="connsiteY11558" fmla="*/ 701675 h 4510089"/>
              <a:gd name="connsiteX11559" fmla="*/ 6829426 w 9045577"/>
              <a:gd name="connsiteY11559" fmla="*/ 679450 h 4510089"/>
              <a:gd name="connsiteX11560" fmla="*/ 5618163 w 9045577"/>
              <a:gd name="connsiteY11560" fmla="*/ 679450 h 4510089"/>
              <a:gd name="connsiteX11561" fmla="*/ 5640388 w 9045577"/>
              <a:gd name="connsiteY11561" fmla="*/ 701675 h 4510089"/>
              <a:gd name="connsiteX11562" fmla="*/ 5618163 w 9045577"/>
              <a:gd name="connsiteY11562" fmla="*/ 723900 h 4510089"/>
              <a:gd name="connsiteX11563" fmla="*/ 5595938 w 9045577"/>
              <a:gd name="connsiteY11563" fmla="*/ 701675 h 4510089"/>
              <a:gd name="connsiteX11564" fmla="*/ 5618163 w 9045577"/>
              <a:gd name="connsiteY11564" fmla="*/ 679450 h 4510089"/>
              <a:gd name="connsiteX11565" fmla="*/ 5543550 w 9045577"/>
              <a:gd name="connsiteY11565" fmla="*/ 679450 h 4510089"/>
              <a:gd name="connsiteX11566" fmla="*/ 5565775 w 9045577"/>
              <a:gd name="connsiteY11566" fmla="*/ 701675 h 4510089"/>
              <a:gd name="connsiteX11567" fmla="*/ 5543550 w 9045577"/>
              <a:gd name="connsiteY11567" fmla="*/ 723900 h 4510089"/>
              <a:gd name="connsiteX11568" fmla="*/ 5521325 w 9045577"/>
              <a:gd name="connsiteY11568" fmla="*/ 701675 h 4510089"/>
              <a:gd name="connsiteX11569" fmla="*/ 5543550 w 9045577"/>
              <a:gd name="connsiteY11569" fmla="*/ 679450 h 4510089"/>
              <a:gd name="connsiteX11570" fmla="*/ 5014119 w 9045577"/>
              <a:gd name="connsiteY11570" fmla="*/ 679450 h 4510089"/>
              <a:gd name="connsiteX11571" fmla="*/ 5037138 w 9045577"/>
              <a:gd name="connsiteY11571" fmla="*/ 701675 h 4510089"/>
              <a:gd name="connsiteX11572" fmla="*/ 5014119 w 9045577"/>
              <a:gd name="connsiteY11572" fmla="*/ 723900 h 4510089"/>
              <a:gd name="connsiteX11573" fmla="*/ 4991100 w 9045577"/>
              <a:gd name="connsiteY11573" fmla="*/ 701675 h 4510089"/>
              <a:gd name="connsiteX11574" fmla="*/ 5014119 w 9045577"/>
              <a:gd name="connsiteY11574" fmla="*/ 679450 h 4510089"/>
              <a:gd name="connsiteX11575" fmla="*/ 4937126 w 9045577"/>
              <a:gd name="connsiteY11575" fmla="*/ 679450 h 4510089"/>
              <a:gd name="connsiteX11576" fmla="*/ 4957764 w 9045577"/>
              <a:gd name="connsiteY11576" fmla="*/ 701675 h 4510089"/>
              <a:gd name="connsiteX11577" fmla="*/ 4937126 w 9045577"/>
              <a:gd name="connsiteY11577" fmla="*/ 723900 h 4510089"/>
              <a:gd name="connsiteX11578" fmla="*/ 4916488 w 9045577"/>
              <a:gd name="connsiteY11578" fmla="*/ 701675 h 4510089"/>
              <a:gd name="connsiteX11579" fmla="*/ 4937126 w 9045577"/>
              <a:gd name="connsiteY11579" fmla="*/ 679450 h 4510089"/>
              <a:gd name="connsiteX11580" fmla="*/ 3651250 w 9045577"/>
              <a:gd name="connsiteY11580" fmla="*/ 679450 h 4510089"/>
              <a:gd name="connsiteX11581" fmla="*/ 3673475 w 9045577"/>
              <a:gd name="connsiteY11581" fmla="*/ 701675 h 4510089"/>
              <a:gd name="connsiteX11582" fmla="*/ 3651250 w 9045577"/>
              <a:gd name="connsiteY11582" fmla="*/ 723900 h 4510089"/>
              <a:gd name="connsiteX11583" fmla="*/ 3629025 w 9045577"/>
              <a:gd name="connsiteY11583" fmla="*/ 701675 h 4510089"/>
              <a:gd name="connsiteX11584" fmla="*/ 3651250 w 9045577"/>
              <a:gd name="connsiteY11584" fmla="*/ 679450 h 4510089"/>
              <a:gd name="connsiteX11585" fmla="*/ 3575050 w 9045577"/>
              <a:gd name="connsiteY11585" fmla="*/ 679450 h 4510089"/>
              <a:gd name="connsiteX11586" fmla="*/ 3595688 w 9045577"/>
              <a:gd name="connsiteY11586" fmla="*/ 701675 h 4510089"/>
              <a:gd name="connsiteX11587" fmla="*/ 3575050 w 9045577"/>
              <a:gd name="connsiteY11587" fmla="*/ 723900 h 4510089"/>
              <a:gd name="connsiteX11588" fmla="*/ 3554412 w 9045577"/>
              <a:gd name="connsiteY11588" fmla="*/ 701675 h 4510089"/>
              <a:gd name="connsiteX11589" fmla="*/ 3575050 w 9045577"/>
              <a:gd name="connsiteY11589" fmla="*/ 679450 h 4510089"/>
              <a:gd name="connsiteX11590" fmla="*/ 3498850 w 9045577"/>
              <a:gd name="connsiteY11590" fmla="*/ 679450 h 4510089"/>
              <a:gd name="connsiteX11591" fmla="*/ 3519488 w 9045577"/>
              <a:gd name="connsiteY11591" fmla="*/ 701675 h 4510089"/>
              <a:gd name="connsiteX11592" fmla="*/ 3498850 w 9045577"/>
              <a:gd name="connsiteY11592" fmla="*/ 723900 h 4510089"/>
              <a:gd name="connsiteX11593" fmla="*/ 3478212 w 9045577"/>
              <a:gd name="connsiteY11593" fmla="*/ 701675 h 4510089"/>
              <a:gd name="connsiteX11594" fmla="*/ 3498850 w 9045577"/>
              <a:gd name="connsiteY11594" fmla="*/ 679450 h 4510089"/>
              <a:gd name="connsiteX11595" fmla="*/ 3424238 w 9045577"/>
              <a:gd name="connsiteY11595" fmla="*/ 679450 h 4510089"/>
              <a:gd name="connsiteX11596" fmla="*/ 3444876 w 9045577"/>
              <a:gd name="connsiteY11596" fmla="*/ 701675 h 4510089"/>
              <a:gd name="connsiteX11597" fmla="*/ 3424238 w 9045577"/>
              <a:gd name="connsiteY11597" fmla="*/ 723900 h 4510089"/>
              <a:gd name="connsiteX11598" fmla="*/ 3403600 w 9045577"/>
              <a:gd name="connsiteY11598" fmla="*/ 701675 h 4510089"/>
              <a:gd name="connsiteX11599" fmla="*/ 3424238 w 9045577"/>
              <a:gd name="connsiteY11599" fmla="*/ 679450 h 4510089"/>
              <a:gd name="connsiteX11600" fmla="*/ 3349625 w 9045577"/>
              <a:gd name="connsiteY11600" fmla="*/ 679450 h 4510089"/>
              <a:gd name="connsiteX11601" fmla="*/ 3370263 w 9045577"/>
              <a:gd name="connsiteY11601" fmla="*/ 701675 h 4510089"/>
              <a:gd name="connsiteX11602" fmla="*/ 3349625 w 9045577"/>
              <a:gd name="connsiteY11602" fmla="*/ 723900 h 4510089"/>
              <a:gd name="connsiteX11603" fmla="*/ 3328987 w 9045577"/>
              <a:gd name="connsiteY11603" fmla="*/ 701675 h 4510089"/>
              <a:gd name="connsiteX11604" fmla="*/ 3349625 w 9045577"/>
              <a:gd name="connsiteY11604" fmla="*/ 679450 h 4510089"/>
              <a:gd name="connsiteX11605" fmla="*/ 3272631 w 9045577"/>
              <a:gd name="connsiteY11605" fmla="*/ 679450 h 4510089"/>
              <a:gd name="connsiteX11606" fmla="*/ 3295650 w 9045577"/>
              <a:gd name="connsiteY11606" fmla="*/ 701675 h 4510089"/>
              <a:gd name="connsiteX11607" fmla="*/ 3272631 w 9045577"/>
              <a:gd name="connsiteY11607" fmla="*/ 723900 h 4510089"/>
              <a:gd name="connsiteX11608" fmla="*/ 3249612 w 9045577"/>
              <a:gd name="connsiteY11608" fmla="*/ 701675 h 4510089"/>
              <a:gd name="connsiteX11609" fmla="*/ 3272631 w 9045577"/>
              <a:gd name="connsiteY11609" fmla="*/ 679450 h 4510089"/>
              <a:gd name="connsiteX11610" fmla="*/ 3197225 w 9045577"/>
              <a:gd name="connsiteY11610" fmla="*/ 679450 h 4510089"/>
              <a:gd name="connsiteX11611" fmla="*/ 3219450 w 9045577"/>
              <a:gd name="connsiteY11611" fmla="*/ 701675 h 4510089"/>
              <a:gd name="connsiteX11612" fmla="*/ 3197225 w 9045577"/>
              <a:gd name="connsiteY11612" fmla="*/ 723900 h 4510089"/>
              <a:gd name="connsiteX11613" fmla="*/ 3175000 w 9045577"/>
              <a:gd name="connsiteY11613" fmla="*/ 701675 h 4510089"/>
              <a:gd name="connsiteX11614" fmla="*/ 3197225 w 9045577"/>
              <a:gd name="connsiteY11614" fmla="*/ 679450 h 4510089"/>
              <a:gd name="connsiteX11615" fmla="*/ 3122612 w 9045577"/>
              <a:gd name="connsiteY11615" fmla="*/ 679450 h 4510089"/>
              <a:gd name="connsiteX11616" fmla="*/ 3144837 w 9045577"/>
              <a:gd name="connsiteY11616" fmla="*/ 701675 h 4510089"/>
              <a:gd name="connsiteX11617" fmla="*/ 3122612 w 9045577"/>
              <a:gd name="connsiteY11617" fmla="*/ 723900 h 4510089"/>
              <a:gd name="connsiteX11618" fmla="*/ 3100387 w 9045577"/>
              <a:gd name="connsiteY11618" fmla="*/ 701675 h 4510089"/>
              <a:gd name="connsiteX11619" fmla="*/ 3122612 w 9045577"/>
              <a:gd name="connsiteY11619" fmla="*/ 679450 h 4510089"/>
              <a:gd name="connsiteX11620" fmla="*/ 3044825 w 9045577"/>
              <a:gd name="connsiteY11620" fmla="*/ 679450 h 4510089"/>
              <a:gd name="connsiteX11621" fmla="*/ 3065463 w 9045577"/>
              <a:gd name="connsiteY11621" fmla="*/ 701675 h 4510089"/>
              <a:gd name="connsiteX11622" fmla="*/ 3044825 w 9045577"/>
              <a:gd name="connsiteY11622" fmla="*/ 723900 h 4510089"/>
              <a:gd name="connsiteX11623" fmla="*/ 3024187 w 9045577"/>
              <a:gd name="connsiteY11623" fmla="*/ 701675 h 4510089"/>
              <a:gd name="connsiteX11624" fmla="*/ 3044825 w 9045577"/>
              <a:gd name="connsiteY11624" fmla="*/ 679450 h 4510089"/>
              <a:gd name="connsiteX11625" fmla="*/ 7889876 w 9045577"/>
              <a:gd name="connsiteY11625" fmla="*/ 604838 h 4510089"/>
              <a:gd name="connsiteX11626" fmla="*/ 7912101 w 9045577"/>
              <a:gd name="connsiteY11626" fmla="*/ 627063 h 4510089"/>
              <a:gd name="connsiteX11627" fmla="*/ 7889876 w 9045577"/>
              <a:gd name="connsiteY11627" fmla="*/ 649288 h 4510089"/>
              <a:gd name="connsiteX11628" fmla="*/ 7867651 w 9045577"/>
              <a:gd name="connsiteY11628" fmla="*/ 627063 h 4510089"/>
              <a:gd name="connsiteX11629" fmla="*/ 7889876 w 9045577"/>
              <a:gd name="connsiteY11629" fmla="*/ 604838 h 4510089"/>
              <a:gd name="connsiteX11630" fmla="*/ 7812089 w 9045577"/>
              <a:gd name="connsiteY11630" fmla="*/ 604838 h 4510089"/>
              <a:gd name="connsiteX11631" fmla="*/ 7832727 w 9045577"/>
              <a:gd name="connsiteY11631" fmla="*/ 627063 h 4510089"/>
              <a:gd name="connsiteX11632" fmla="*/ 7812089 w 9045577"/>
              <a:gd name="connsiteY11632" fmla="*/ 649288 h 4510089"/>
              <a:gd name="connsiteX11633" fmla="*/ 7791451 w 9045577"/>
              <a:gd name="connsiteY11633" fmla="*/ 627063 h 4510089"/>
              <a:gd name="connsiteX11634" fmla="*/ 7812089 w 9045577"/>
              <a:gd name="connsiteY11634" fmla="*/ 604838 h 4510089"/>
              <a:gd name="connsiteX11635" fmla="*/ 7510463 w 9045577"/>
              <a:gd name="connsiteY11635" fmla="*/ 604838 h 4510089"/>
              <a:gd name="connsiteX11636" fmla="*/ 7532688 w 9045577"/>
              <a:gd name="connsiteY11636" fmla="*/ 627063 h 4510089"/>
              <a:gd name="connsiteX11637" fmla="*/ 7510463 w 9045577"/>
              <a:gd name="connsiteY11637" fmla="*/ 649288 h 4510089"/>
              <a:gd name="connsiteX11638" fmla="*/ 7488238 w 9045577"/>
              <a:gd name="connsiteY11638" fmla="*/ 627063 h 4510089"/>
              <a:gd name="connsiteX11639" fmla="*/ 7510463 w 9045577"/>
              <a:gd name="connsiteY11639" fmla="*/ 604838 h 4510089"/>
              <a:gd name="connsiteX11640" fmla="*/ 7435057 w 9045577"/>
              <a:gd name="connsiteY11640" fmla="*/ 604838 h 4510089"/>
              <a:gd name="connsiteX11641" fmla="*/ 7458076 w 9045577"/>
              <a:gd name="connsiteY11641" fmla="*/ 627063 h 4510089"/>
              <a:gd name="connsiteX11642" fmla="*/ 7435057 w 9045577"/>
              <a:gd name="connsiteY11642" fmla="*/ 649288 h 4510089"/>
              <a:gd name="connsiteX11643" fmla="*/ 7412038 w 9045577"/>
              <a:gd name="connsiteY11643" fmla="*/ 627063 h 4510089"/>
              <a:gd name="connsiteX11644" fmla="*/ 7435057 w 9045577"/>
              <a:gd name="connsiteY11644" fmla="*/ 604838 h 4510089"/>
              <a:gd name="connsiteX11645" fmla="*/ 7358064 w 9045577"/>
              <a:gd name="connsiteY11645" fmla="*/ 604838 h 4510089"/>
              <a:gd name="connsiteX11646" fmla="*/ 7378702 w 9045577"/>
              <a:gd name="connsiteY11646" fmla="*/ 627063 h 4510089"/>
              <a:gd name="connsiteX11647" fmla="*/ 7358064 w 9045577"/>
              <a:gd name="connsiteY11647" fmla="*/ 649288 h 4510089"/>
              <a:gd name="connsiteX11648" fmla="*/ 7337426 w 9045577"/>
              <a:gd name="connsiteY11648" fmla="*/ 627063 h 4510089"/>
              <a:gd name="connsiteX11649" fmla="*/ 7358064 w 9045577"/>
              <a:gd name="connsiteY11649" fmla="*/ 604838 h 4510089"/>
              <a:gd name="connsiteX11650" fmla="*/ 7283451 w 9045577"/>
              <a:gd name="connsiteY11650" fmla="*/ 604838 h 4510089"/>
              <a:gd name="connsiteX11651" fmla="*/ 7304089 w 9045577"/>
              <a:gd name="connsiteY11651" fmla="*/ 627063 h 4510089"/>
              <a:gd name="connsiteX11652" fmla="*/ 7283451 w 9045577"/>
              <a:gd name="connsiteY11652" fmla="*/ 649288 h 4510089"/>
              <a:gd name="connsiteX11653" fmla="*/ 7262813 w 9045577"/>
              <a:gd name="connsiteY11653" fmla="*/ 627063 h 4510089"/>
              <a:gd name="connsiteX11654" fmla="*/ 7283451 w 9045577"/>
              <a:gd name="connsiteY11654" fmla="*/ 604838 h 4510089"/>
              <a:gd name="connsiteX11655" fmla="*/ 7208839 w 9045577"/>
              <a:gd name="connsiteY11655" fmla="*/ 604838 h 4510089"/>
              <a:gd name="connsiteX11656" fmla="*/ 7229477 w 9045577"/>
              <a:gd name="connsiteY11656" fmla="*/ 627063 h 4510089"/>
              <a:gd name="connsiteX11657" fmla="*/ 7208839 w 9045577"/>
              <a:gd name="connsiteY11657" fmla="*/ 649288 h 4510089"/>
              <a:gd name="connsiteX11658" fmla="*/ 7188201 w 9045577"/>
              <a:gd name="connsiteY11658" fmla="*/ 627063 h 4510089"/>
              <a:gd name="connsiteX11659" fmla="*/ 7208839 w 9045577"/>
              <a:gd name="connsiteY11659" fmla="*/ 604838 h 4510089"/>
              <a:gd name="connsiteX11660" fmla="*/ 7132639 w 9045577"/>
              <a:gd name="connsiteY11660" fmla="*/ 604838 h 4510089"/>
              <a:gd name="connsiteX11661" fmla="*/ 7153277 w 9045577"/>
              <a:gd name="connsiteY11661" fmla="*/ 627063 h 4510089"/>
              <a:gd name="connsiteX11662" fmla="*/ 7132639 w 9045577"/>
              <a:gd name="connsiteY11662" fmla="*/ 649288 h 4510089"/>
              <a:gd name="connsiteX11663" fmla="*/ 7112001 w 9045577"/>
              <a:gd name="connsiteY11663" fmla="*/ 627063 h 4510089"/>
              <a:gd name="connsiteX11664" fmla="*/ 7132639 w 9045577"/>
              <a:gd name="connsiteY11664" fmla="*/ 604838 h 4510089"/>
              <a:gd name="connsiteX11665" fmla="*/ 7056438 w 9045577"/>
              <a:gd name="connsiteY11665" fmla="*/ 604838 h 4510089"/>
              <a:gd name="connsiteX11666" fmla="*/ 7078663 w 9045577"/>
              <a:gd name="connsiteY11666" fmla="*/ 627063 h 4510089"/>
              <a:gd name="connsiteX11667" fmla="*/ 7056438 w 9045577"/>
              <a:gd name="connsiteY11667" fmla="*/ 649288 h 4510089"/>
              <a:gd name="connsiteX11668" fmla="*/ 7034213 w 9045577"/>
              <a:gd name="connsiteY11668" fmla="*/ 627063 h 4510089"/>
              <a:gd name="connsiteX11669" fmla="*/ 7056438 w 9045577"/>
              <a:gd name="connsiteY11669" fmla="*/ 604838 h 4510089"/>
              <a:gd name="connsiteX11670" fmla="*/ 6981032 w 9045577"/>
              <a:gd name="connsiteY11670" fmla="*/ 604838 h 4510089"/>
              <a:gd name="connsiteX11671" fmla="*/ 7004051 w 9045577"/>
              <a:gd name="connsiteY11671" fmla="*/ 627063 h 4510089"/>
              <a:gd name="connsiteX11672" fmla="*/ 6981032 w 9045577"/>
              <a:gd name="connsiteY11672" fmla="*/ 649288 h 4510089"/>
              <a:gd name="connsiteX11673" fmla="*/ 6958013 w 9045577"/>
              <a:gd name="connsiteY11673" fmla="*/ 627063 h 4510089"/>
              <a:gd name="connsiteX11674" fmla="*/ 6981032 w 9045577"/>
              <a:gd name="connsiteY11674" fmla="*/ 604838 h 4510089"/>
              <a:gd name="connsiteX11675" fmla="*/ 6904039 w 9045577"/>
              <a:gd name="connsiteY11675" fmla="*/ 604838 h 4510089"/>
              <a:gd name="connsiteX11676" fmla="*/ 6924677 w 9045577"/>
              <a:gd name="connsiteY11676" fmla="*/ 627063 h 4510089"/>
              <a:gd name="connsiteX11677" fmla="*/ 6904039 w 9045577"/>
              <a:gd name="connsiteY11677" fmla="*/ 649288 h 4510089"/>
              <a:gd name="connsiteX11678" fmla="*/ 6883401 w 9045577"/>
              <a:gd name="connsiteY11678" fmla="*/ 627063 h 4510089"/>
              <a:gd name="connsiteX11679" fmla="*/ 6904039 w 9045577"/>
              <a:gd name="connsiteY11679" fmla="*/ 604838 h 4510089"/>
              <a:gd name="connsiteX11680" fmla="*/ 6829426 w 9045577"/>
              <a:gd name="connsiteY11680" fmla="*/ 604838 h 4510089"/>
              <a:gd name="connsiteX11681" fmla="*/ 6850064 w 9045577"/>
              <a:gd name="connsiteY11681" fmla="*/ 627063 h 4510089"/>
              <a:gd name="connsiteX11682" fmla="*/ 6829426 w 9045577"/>
              <a:gd name="connsiteY11682" fmla="*/ 649288 h 4510089"/>
              <a:gd name="connsiteX11683" fmla="*/ 6808788 w 9045577"/>
              <a:gd name="connsiteY11683" fmla="*/ 627063 h 4510089"/>
              <a:gd name="connsiteX11684" fmla="*/ 6829426 w 9045577"/>
              <a:gd name="connsiteY11684" fmla="*/ 604838 h 4510089"/>
              <a:gd name="connsiteX11685" fmla="*/ 6753226 w 9045577"/>
              <a:gd name="connsiteY11685" fmla="*/ 604838 h 4510089"/>
              <a:gd name="connsiteX11686" fmla="*/ 6773864 w 9045577"/>
              <a:gd name="connsiteY11686" fmla="*/ 627063 h 4510089"/>
              <a:gd name="connsiteX11687" fmla="*/ 6753226 w 9045577"/>
              <a:gd name="connsiteY11687" fmla="*/ 649288 h 4510089"/>
              <a:gd name="connsiteX11688" fmla="*/ 6732588 w 9045577"/>
              <a:gd name="connsiteY11688" fmla="*/ 627063 h 4510089"/>
              <a:gd name="connsiteX11689" fmla="*/ 6753226 w 9045577"/>
              <a:gd name="connsiteY11689" fmla="*/ 604838 h 4510089"/>
              <a:gd name="connsiteX11690" fmla="*/ 6678613 w 9045577"/>
              <a:gd name="connsiteY11690" fmla="*/ 604838 h 4510089"/>
              <a:gd name="connsiteX11691" fmla="*/ 6699251 w 9045577"/>
              <a:gd name="connsiteY11691" fmla="*/ 627063 h 4510089"/>
              <a:gd name="connsiteX11692" fmla="*/ 6678613 w 9045577"/>
              <a:gd name="connsiteY11692" fmla="*/ 649288 h 4510089"/>
              <a:gd name="connsiteX11693" fmla="*/ 6657975 w 9045577"/>
              <a:gd name="connsiteY11693" fmla="*/ 627063 h 4510089"/>
              <a:gd name="connsiteX11694" fmla="*/ 6678613 w 9045577"/>
              <a:gd name="connsiteY11694" fmla="*/ 604838 h 4510089"/>
              <a:gd name="connsiteX11695" fmla="*/ 6602413 w 9045577"/>
              <a:gd name="connsiteY11695" fmla="*/ 604838 h 4510089"/>
              <a:gd name="connsiteX11696" fmla="*/ 6624638 w 9045577"/>
              <a:gd name="connsiteY11696" fmla="*/ 627063 h 4510089"/>
              <a:gd name="connsiteX11697" fmla="*/ 6602413 w 9045577"/>
              <a:gd name="connsiteY11697" fmla="*/ 649288 h 4510089"/>
              <a:gd name="connsiteX11698" fmla="*/ 6580188 w 9045577"/>
              <a:gd name="connsiteY11698" fmla="*/ 627063 h 4510089"/>
              <a:gd name="connsiteX11699" fmla="*/ 6602413 w 9045577"/>
              <a:gd name="connsiteY11699" fmla="*/ 604838 h 4510089"/>
              <a:gd name="connsiteX11700" fmla="*/ 6527007 w 9045577"/>
              <a:gd name="connsiteY11700" fmla="*/ 604838 h 4510089"/>
              <a:gd name="connsiteX11701" fmla="*/ 6550026 w 9045577"/>
              <a:gd name="connsiteY11701" fmla="*/ 627063 h 4510089"/>
              <a:gd name="connsiteX11702" fmla="*/ 6527007 w 9045577"/>
              <a:gd name="connsiteY11702" fmla="*/ 649288 h 4510089"/>
              <a:gd name="connsiteX11703" fmla="*/ 6503988 w 9045577"/>
              <a:gd name="connsiteY11703" fmla="*/ 627063 h 4510089"/>
              <a:gd name="connsiteX11704" fmla="*/ 6527007 w 9045577"/>
              <a:gd name="connsiteY11704" fmla="*/ 604838 h 4510089"/>
              <a:gd name="connsiteX11705" fmla="*/ 6451600 w 9045577"/>
              <a:gd name="connsiteY11705" fmla="*/ 604838 h 4510089"/>
              <a:gd name="connsiteX11706" fmla="*/ 6473825 w 9045577"/>
              <a:gd name="connsiteY11706" fmla="*/ 627063 h 4510089"/>
              <a:gd name="connsiteX11707" fmla="*/ 6451600 w 9045577"/>
              <a:gd name="connsiteY11707" fmla="*/ 649288 h 4510089"/>
              <a:gd name="connsiteX11708" fmla="*/ 6429375 w 9045577"/>
              <a:gd name="connsiteY11708" fmla="*/ 627063 h 4510089"/>
              <a:gd name="connsiteX11709" fmla="*/ 6451600 w 9045577"/>
              <a:gd name="connsiteY11709" fmla="*/ 604838 h 4510089"/>
              <a:gd name="connsiteX11710" fmla="*/ 6375401 w 9045577"/>
              <a:gd name="connsiteY11710" fmla="*/ 604838 h 4510089"/>
              <a:gd name="connsiteX11711" fmla="*/ 6396039 w 9045577"/>
              <a:gd name="connsiteY11711" fmla="*/ 627063 h 4510089"/>
              <a:gd name="connsiteX11712" fmla="*/ 6375401 w 9045577"/>
              <a:gd name="connsiteY11712" fmla="*/ 649288 h 4510089"/>
              <a:gd name="connsiteX11713" fmla="*/ 6354763 w 9045577"/>
              <a:gd name="connsiteY11713" fmla="*/ 627063 h 4510089"/>
              <a:gd name="connsiteX11714" fmla="*/ 6375401 w 9045577"/>
              <a:gd name="connsiteY11714" fmla="*/ 604838 h 4510089"/>
              <a:gd name="connsiteX11715" fmla="*/ 6299201 w 9045577"/>
              <a:gd name="connsiteY11715" fmla="*/ 604838 h 4510089"/>
              <a:gd name="connsiteX11716" fmla="*/ 6319839 w 9045577"/>
              <a:gd name="connsiteY11716" fmla="*/ 627063 h 4510089"/>
              <a:gd name="connsiteX11717" fmla="*/ 6299201 w 9045577"/>
              <a:gd name="connsiteY11717" fmla="*/ 649288 h 4510089"/>
              <a:gd name="connsiteX11718" fmla="*/ 6278563 w 9045577"/>
              <a:gd name="connsiteY11718" fmla="*/ 627063 h 4510089"/>
              <a:gd name="connsiteX11719" fmla="*/ 6299201 w 9045577"/>
              <a:gd name="connsiteY11719" fmla="*/ 604838 h 4510089"/>
              <a:gd name="connsiteX11720" fmla="*/ 6224588 w 9045577"/>
              <a:gd name="connsiteY11720" fmla="*/ 604838 h 4510089"/>
              <a:gd name="connsiteX11721" fmla="*/ 6245226 w 9045577"/>
              <a:gd name="connsiteY11721" fmla="*/ 627063 h 4510089"/>
              <a:gd name="connsiteX11722" fmla="*/ 6224588 w 9045577"/>
              <a:gd name="connsiteY11722" fmla="*/ 649288 h 4510089"/>
              <a:gd name="connsiteX11723" fmla="*/ 6203950 w 9045577"/>
              <a:gd name="connsiteY11723" fmla="*/ 627063 h 4510089"/>
              <a:gd name="connsiteX11724" fmla="*/ 6224588 w 9045577"/>
              <a:gd name="connsiteY11724" fmla="*/ 604838 h 4510089"/>
              <a:gd name="connsiteX11725" fmla="*/ 6149976 w 9045577"/>
              <a:gd name="connsiteY11725" fmla="*/ 604838 h 4510089"/>
              <a:gd name="connsiteX11726" fmla="*/ 6170614 w 9045577"/>
              <a:gd name="connsiteY11726" fmla="*/ 627063 h 4510089"/>
              <a:gd name="connsiteX11727" fmla="*/ 6149976 w 9045577"/>
              <a:gd name="connsiteY11727" fmla="*/ 649288 h 4510089"/>
              <a:gd name="connsiteX11728" fmla="*/ 6129338 w 9045577"/>
              <a:gd name="connsiteY11728" fmla="*/ 627063 h 4510089"/>
              <a:gd name="connsiteX11729" fmla="*/ 6149976 w 9045577"/>
              <a:gd name="connsiteY11729" fmla="*/ 604838 h 4510089"/>
              <a:gd name="connsiteX11730" fmla="*/ 6072982 w 9045577"/>
              <a:gd name="connsiteY11730" fmla="*/ 604838 h 4510089"/>
              <a:gd name="connsiteX11731" fmla="*/ 6096001 w 9045577"/>
              <a:gd name="connsiteY11731" fmla="*/ 627063 h 4510089"/>
              <a:gd name="connsiteX11732" fmla="*/ 6072982 w 9045577"/>
              <a:gd name="connsiteY11732" fmla="*/ 649288 h 4510089"/>
              <a:gd name="connsiteX11733" fmla="*/ 6049963 w 9045577"/>
              <a:gd name="connsiteY11733" fmla="*/ 627063 h 4510089"/>
              <a:gd name="connsiteX11734" fmla="*/ 6072982 w 9045577"/>
              <a:gd name="connsiteY11734" fmla="*/ 604838 h 4510089"/>
              <a:gd name="connsiteX11735" fmla="*/ 5997575 w 9045577"/>
              <a:gd name="connsiteY11735" fmla="*/ 604838 h 4510089"/>
              <a:gd name="connsiteX11736" fmla="*/ 6019800 w 9045577"/>
              <a:gd name="connsiteY11736" fmla="*/ 627063 h 4510089"/>
              <a:gd name="connsiteX11737" fmla="*/ 5997575 w 9045577"/>
              <a:gd name="connsiteY11737" fmla="*/ 649288 h 4510089"/>
              <a:gd name="connsiteX11738" fmla="*/ 5975350 w 9045577"/>
              <a:gd name="connsiteY11738" fmla="*/ 627063 h 4510089"/>
              <a:gd name="connsiteX11739" fmla="*/ 5997575 w 9045577"/>
              <a:gd name="connsiteY11739" fmla="*/ 604838 h 4510089"/>
              <a:gd name="connsiteX11740" fmla="*/ 5695951 w 9045577"/>
              <a:gd name="connsiteY11740" fmla="*/ 604838 h 4510089"/>
              <a:gd name="connsiteX11741" fmla="*/ 5716589 w 9045577"/>
              <a:gd name="connsiteY11741" fmla="*/ 627063 h 4510089"/>
              <a:gd name="connsiteX11742" fmla="*/ 5695951 w 9045577"/>
              <a:gd name="connsiteY11742" fmla="*/ 649288 h 4510089"/>
              <a:gd name="connsiteX11743" fmla="*/ 5675313 w 9045577"/>
              <a:gd name="connsiteY11743" fmla="*/ 627063 h 4510089"/>
              <a:gd name="connsiteX11744" fmla="*/ 5695951 w 9045577"/>
              <a:gd name="connsiteY11744" fmla="*/ 604838 h 4510089"/>
              <a:gd name="connsiteX11745" fmla="*/ 5618163 w 9045577"/>
              <a:gd name="connsiteY11745" fmla="*/ 604838 h 4510089"/>
              <a:gd name="connsiteX11746" fmla="*/ 5640388 w 9045577"/>
              <a:gd name="connsiteY11746" fmla="*/ 627063 h 4510089"/>
              <a:gd name="connsiteX11747" fmla="*/ 5618163 w 9045577"/>
              <a:gd name="connsiteY11747" fmla="*/ 649288 h 4510089"/>
              <a:gd name="connsiteX11748" fmla="*/ 5595938 w 9045577"/>
              <a:gd name="connsiteY11748" fmla="*/ 627063 h 4510089"/>
              <a:gd name="connsiteX11749" fmla="*/ 5618163 w 9045577"/>
              <a:gd name="connsiteY11749" fmla="*/ 604838 h 4510089"/>
              <a:gd name="connsiteX11750" fmla="*/ 3651250 w 9045577"/>
              <a:gd name="connsiteY11750" fmla="*/ 604838 h 4510089"/>
              <a:gd name="connsiteX11751" fmla="*/ 3673475 w 9045577"/>
              <a:gd name="connsiteY11751" fmla="*/ 627063 h 4510089"/>
              <a:gd name="connsiteX11752" fmla="*/ 3651250 w 9045577"/>
              <a:gd name="connsiteY11752" fmla="*/ 649288 h 4510089"/>
              <a:gd name="connsiteX11753" fmla="*/ 3629025 w 9045577"/>
              <a:gd name="connsiteY11753" fmla="*/ 627063 h 4510089"/>
              <a:gd name="connsiteX11754" fmla="*/ 3651250 w 9045577"/>
              <a:gd name="connsiteY11754" fmla="*/ 604838 h 4510089"/>
              <a:gd name="connsiteX11755" fmla="*/ 3575050 w 9045577"/>
              <a:gd name="connsiteY11755" fmla="*/ 604838 h 4510089"/>
              <a:gd name="connsiteX11756" fmla="*/ 3595688 w 9045577"/>
              <a:gd name="connsiteY11756" fmla="*/ 627063 h 4510089"/>
              <a:gd name="connsiteX11757" fmla="*/ 3575050 w 9045577"/>
              <a:gd name="connsiteY11757" fmla="*/ 649288 h 4510089"/>
              <a:gd name="connsiteX11758" fmla="*/ 3554412 w 9045577"/>
              <a:gd name="connsiteY11758" fmla="*/ 627063 h 4510089"/>
              <a:gd name="connsiteX11759" fmla="*/ 3575050 w 9045577"/>
              <a:gd name="connsiteY11759" fmla="*/ 604838 h 4510089"/>
              <a:gd name="connsiteX11760" fmla="*/ 3498850 w 9045577"/>
              <a:gd name="connsiteY11760" fmla="*/ 604838 h 4510089"/>
              <a:gd name="connsiteX11761" fmla="*/ 3519488 w 9045577"/>
              <a:gd name="connsiteY11761" fmla="*/ 627063 h 4510089"/>
              <a:gd name="connsiteX11762" fmla="*/ 3498850 w 9045577"/>
              <a:gd name="connsiteY11762" fmla="*/ 649288 h 4510089"/>
              <a:gd name="connsiteX11763" fmla="*/ 3478212 w 9045577"/>
              <a:gd name="connsiteY11763" fmla="*/ 627063 h 4510089"/>
              <a:gd name="connsiteX11764" fmla="*/ 3498850 w 9045577"/>
              <a:gd name="connsiteY11764" fmla="*/ 604838 h 4510089"/>
              <a:gd name="connsiteX11765" fmla="*/ 3424238 w 9045577"/>
              <a:gd name="connsiteY11765" fmla="*/ 604838 h 4510089"/>
              <a:gd name="connsiteX11766" fmla="*/ 3444876 w 9045577"/>
              <a:gd name="connsiteY11766" fmla="*/ 627063 h 4510089"/>
              <a:gd name="connsiteX11767" fmla="*/ 3424238 w 9045577"/>
              <a:gd name="connsiteY11767" fmla="*/ 649288 h 4510089"/>
              <a:gd name="connsiteX11768" fmla="*/ 3403600 w 9045577"/>
              <a:gd name="connsiteY11768" fmla="*/ 627063 h 4510089"/>
              <a:gd name="connsiteX11769" fmla="*/ 3424238 w 9045577"/>
              <a:gd name="connsiteY11769" fmla="*/ 604838 h 4510089"/>
              <a:gd name="connsiteX11770" fmla="*/ 3349625 w 9045577"/>
              <a:gd name="connsiteY11770" fmla="*/ 604838 h 4510089"/>
              <a:gd name="connsiteX11771" fmla="*/ 3370263 w 9045577"/>
              <a:gd name="connsiteY11771" fmla="*/ 627063 h 4510089"/>
              <a:gd name="connsiteX11772" fmla="*/ 3349625 w 9045577"/>
              <a:gd name="connsiteY11772" fmla="*/ 649288 h 4510089"/>
              <a:gd name="connsiteX11773" fmla="*/ 3328987 w 9045577"/>
              <a:gd name="connsiteY11773" fmla="*/ 627063 h 4510089"/>
              <a:gd name="connsiteX11774" fmla="*/ 3349625 w 9045577"/>
              <a:gd name="connsiteY11774" fmla="*/ 604838 h 4510089"/>
              <a:gd name="connsiteX11775" fmla="*/ 3272631 w 9045577"/>
              <a:gd name="connsiteY11775" fmla="*/ 604838 h 4510089"/>
              <a:gd name="connsiteX11776" fmla="*/ 3295650 w 9045577"/>
              <a:gd name="connsiteY11776" fmla="*/ 627063 h 4510089"/>
              <a:gd name="connsiteX11777" fmla="*/ 3272631 w 9045577"/>
              <a:gd name="connsiteY11777" fmla="*/ 649288 h 4510089"/>
              <a:gd name="connsiteX11778" fmla="*/ 3249612 w 9045577"/>
              <a:gd name="connsiteY11778" fmla="*/ 627063 h 4510089"/>
              <a:gd name="connsiteX11779" fmla="*/ 3272631 w 9045577"/>
              <a:gd name="connsiteY11779" fmla="*/ 604838 h 4510089"/>
              <a:gd name="connsiteX11780" fmla="*/ 3197225 w 9045577"/>
              <a:gd name="connsiteY11780" fmla="*/ 604838 h 4510089"/>
              <a:gd name="connsiteX11781" fmla="*/ 3219450 w 9045577"/>
              <a:gd name="connsiteY11781" fmla="*/ 627063 h 4510089"/>
              <a:gd name="connsiteX11782" fmla="*/ 3197225 w 9045577"/>
              <a:gd name="connsiteY11782" fmla="*/ 649288 h 4510089"/>
              <a:gd name="connsiteX11783" fmla="*/ 3175000 w 9045577"/>
              <a:gd name="connsiteY11783" fmla="*/ 627063 h 4510089"/>
              <a:gd name="connsiteX11784" fmla="*/ 3197225 w 9045577"/>
              <a:gd name="connsiteY11784" fmla="*/ 604838 h 4510089"/>
              <a:gd name="connsiteX11785" fmla="*/ 3122612 w 9045577"/>
              <a:gd name="connsiteY11785" fmla="*/ 604838 h 4510089"/>
              <a:gd name="connsiteX11786" fmla="*/ 3144837 w 9045577"/>
              <a:gd name="connsiteY11786" fmla="*/ 627063 h 4510089"/>
              <a:gd name="connsiteX11787" fmla="*/ 3122612 w 9045577"/>
              <a:gd name="connsiteY11787" fmla="*/ 649288 h 4510089"/>
              <a:gd name="connsiteX11788" fmla="*/ 3100387 w 9045577"/>
              <a:gd name="connsiteY11788" fmla="*/ 627063 h 4510089"/>
              <a:gd name="connsiteX11789" fmla="*/ 3122612 w 9045577"/>
              <a:gd name="connsiteY11789" fmla="*/ 604838 h 4510089"/>
              <a:gd name="connsiteX11790" fmla="*/ 3044825 w 9045577"/>
              <a:gd name="connsiteY11790" fmla="*/ 604838 h 4510089"/>
              <a:gd name="connsiteX11791" fmla="*/ 3065463 w 9045577"/>
              <a:gd name="connsiteY11791" fmla="*/ 627063 h 4510089"/>
              <a:gd name="connsiteX11792" fmla="*/ 3044825 w 9045577"/>
              <a:gd name="connsiteY11792" fmla="*/ 649288 h 4510089"/>
              <a:gd name="connsiteX11793" fmla="*/ 3024187 w 9045577"/>
              <a:gd name="connsiteY11793" fmla="*/ 627063 h 4510089"/>
              <a:gd name="connsiteX11794" fmla="*/ 3044825 w 9045577"/>
              <a:gd name="connsiteY11794" fmla="*/ 604838 h 4510089"/>
              <a:gd name="connsiteX11795" fmla="*/ 2970213 w 9045577"/>
              <a:gd name="connsiteY11795" fmla="*/ 604838 h 4510089"/>
              <a:gd name="connsiteX11796" fmla="*/ 2990851 w 9045577"/>
              <a:gd name="connsiteY11796" fmla="*/ 627063 h 4510089"/>
              <a:gd name="connsiteX11797" fmla="*/ 2970213 w 9045577"/>
              <a:gd name="connsiteY11797" fmla="*/ 649288 h 4510089"/>
              <a:gd name="connsiteX11798" fmla="*/ 2949575 w 9045577"/>
              <a:gd name="connsiteY11798" fmla="*/ 627063 h 4510089"/>
              <a:gd name="connsiteX11799" fmla="*/ 2970213 w 9045577"/>
              <a:gd name="connsiteY11799" fmla="*/ 604838 h 4510089"/>
              <a:gd name="connsiteX11800" fmla="*/ 2895601 w 9045577"/>
              <a:gd name="connsiteY11800" fmla="*/ 604838 h 4510089"/>
              <a:gd name="connsiteX11801" fmla="*/ 2916239 w 9045577"/>
              <a:gd name="connsiteY11801" fmla="*/ 627063 h 4510089"/>
              <a:gd name="connsiteX11802" fmla="*/ 2895601 w 9045577"/>
              <a:gd name="connsiteY11802" fmla="*/ 649288 h 4510089"/>
              <a:gd name="connsiteX11803" fmla="*/ 2874963 w 9045577"/>
              <a:gd name="connsiteY11803" fmla="*/ 627063 h 4510089"/>
              <a:gd name="connsiteX11804" fmla="*/ 2895601 w 9045577"/>
              <a:gd name="connsiteY11804" fmla="*/ 604838 h 4510089"/>
              <a:gd name="connsiteX11805" fmla="*/ 2213779 w 9045577"/>
              <a:gd name="connsiteY11805" fmla="*/ 604838 h 4510089"/>
              <a:gd name="connsiteX11806" fmla="*/ 2236797 w 9045577"/>
              <a:gd name="connsiteY11806" fmla="*/ 627063 h 4510089"/>
              <a:gd name="connsiteX11807" fmla="*/ 2213779 w 9045577"/>
              <a:gd name="connsiteY11807" fmla="*/ 649288 h 4510089"/>
              <a:gd name="connsiteX11808" fmla="*/ 2190756 w 9045577"/>
              <a:gd name="connsiteY11808" fmla="*/ 627063 h 4510089"/>
              <a:gd name="connsiteX11809" fmla="*/ 2213779 w 9045577"/>
              <a:gd name="connsiteY11809" fmla="*/ 604838 h 4510089"/>
              <a:gd name="connsiteX11810" fmla="*/ 2136787 w 9045577"/>
              <a:gd name="connsiteY11810" fmla="*/ 604838 h 4510089"/>
              <a:gd name="connsiteX11811" fmla="*/ 2157422 w 9045577"/>
              <a:gd name="connsiteY11811" fmla="*/ 627063 h 4510089"/>
              <a:gd name="connsiteX11812" fmla="*/ 2136787 w 9045577"/>
              <a:gd name="connsiteY11812" fmla="*/ 649288 h 4510089"/>
              <a:gd name="connsiteX11813" fmla="*/ 2116149 w 9045577"/>
              <a:gd name="connsiteY11813" fmla="*/ 627063 h 4510089"/>
              <a:gd name="connsiteX11814" fmla="*/ 2136787 w 9045577"/>
              <a:gd name="connsiteY11814" fmla="*/ 604838 h 4510089"/>
              <a:gd name="connsiteX11815" fmla="*/ 2062169 w 9045577"/>
              <a:gd name="connsiteY11815" fmla="*/ 604838 h 4510089"/>
              <a:gd name="connsiteX11816" fmla="*/ 2082812 w 9045577"/>
              <a:gd name="connsiteY11816" fmla="*/ 627063 h 4510089"/>
              <a:gd name="connsiteX11817" fmla="*/ 2062169 w 9045577"/>
              <a:gd name="connsiteY11817" fmla="*/ 649288 h 4510089"/>
              <a:gd name="connsiteX11818" fmla="*/ 2041532 w 9045577"/>
              <a:gd name="connsiteY11818" fmla="*/ 627063 h 4510089"/>
              <a:gd name="connsiteX11819" fmla="*/ 2062169 w 9045577"/>
              <a:gd name="connsiteY11819" fmla="*/ 604838 h 4510089"/>
              <a:gd name="connsiteX11820" fmla="*/ 1987560 w 9045577"/>
              <a:gd name="connsiteY11820" fmla="*/ 604838 h 4510089"/>
              <a:gd name="connsiteX11821" fmla="*/ 2008198 w 9045577"/>
              <a:gd name="connsiteY11821" fmla="*/ 627063 h 4510089"/>
              <a:gd name="connsiteX11822" fmla="*/ 1987560 w 9045577"/>
              <a:gd name="connsiteY11822" fmla="*/ 649288 h 4510089"/>
              <a:gd name="connsiteX11823" fmla="*/ 1966918 w 9045577"/>
              <a:gd name="connsiteY11823" fmla="*/ 627063 h 4510089"/>
              <a:gd name="connsiteX11824" fmla="*/ 1987560 w 9045577"/>
              <a:gd name="connsiteY11824" fmla="*/ 604838 h 4510089"/>
              <a:gd name="connsiteX11825" fmla="*/ 1911358 w 9045577"/>
              <a:gd name="connsiteY11825" fmla="*/ 604838 h 4510089"/>
              <a:gd name="connsiteX11826" fmla="*/ 1932002 w 9045577"/>
              <a:gd name="connsiteY11826" fmla="*/ 627063 h 4510089"/>
              <a:gd name="connsiteX11827" fmla="*/ 1911358 w 9045577"/>
              <a:gd name="connsiteY11827" fmla="*/ 649288 h 4510089"/>
              <a:gd name="connsiteX11828" fmla="*/ 1890719 w 9045577"/>
              <a:gd name="connsiteY11828" fmla="*/ 627063 h 4510089"/>
              <a:gd name="connsiteX11829" fmla="*/ 1911358 w 9045577"/>
              <a:gd name="connsiteY11829" fmla="*/ 604838 h 4510089"/>
              <a:gd name="connsiteX11830" fmla="*/ 1835164 w 9045577"/>
              <a:gd name="connsiteY11830" fmla="*/ 604838 h 4510089"/>
              <a:gd name="connsiteX11831" fmla="*/ 1857388 w 9045577"/>
              <a:gd name="connsiteY11831" fmla="*/ 627063 h 4510089"/>
              <a:gd name="connsiteX11832" fmla="*/ 1835164 w 9045577"/>
              <a:gd name="connsiteY11832" fmla="*/ 649288 h 4510089"/>
              <a:gd name="connsiteX11833" fmla="*/ 1812931 w 9045577"/>
              <a:gd name="connsiteY11833" fmla="*/ 627063 h 4510089"/>
              <a:gd name="connsiteX11834" fmla="*/ 1835164 w 9045577"/>
              <a:gd name="connsiteY11834" fmla="*/ 604838 h 4510089"/>
              <a:gd name="connsiteX11835" fmla="*/ 1759753 w 9045577"/>
              <a:gd name="connsiteY11835" fmla="*/ 604838 h 4510089"/>
              <a:gd name="connsiteX11836" fmla="*/ 1782770 w 9045577"/>
              <a:gd name="connsiteY11836" fmla="*/ 627063 h 4510089"/>
              <a:gd name="connsiteX11837" fmla="*/ 1759753 w 9045577"/>
              <a:gd name="connsiteY11837" fmla="*/ 649288 h 4510089"/>
              <a:gd name="connsiteX11838" fmla="*/ 1736733 w 9045577"/>
              <a:gd name="connsiteY11838" fmla="*/ 627063 h 4510089"/>
              <a:gd name="connsiteX11839" fmla="*/ 1759753 w 9045577"/>
              <a:gd name="connsiteY11839" fmla="*/ 604838 h 4510089"/>
              <a:gd name="connsiteX11840" fmla="*/ 1682762 w 9045577"/>
              <a:gd name="connsiteY11840" fmla="*/ 604838 h 4510089"/>
              <a:gd name="connsiteX11841" fmla="*/ 1703399 w 9045577"/>
              <a:gd name="connsiteY11841" fmla="*/ 627063 h 4510089"/>
              <a:gd name="connsiteX11842" fmla="*/ 1682762 w 9045577"/>
              <a:gd name="connsiteY11842" fmla="*/ 649288 h 4510089"/>
              <a:gd name="connsiteX11843" fmla="*/ 1662121 w 9045577"/>
              <a:gd name="connsiteY11843" fmla="*/ 627063 h 4510089"/>
              <a:gd name="connsiteX11844" fmla="*/ 1682762 w 9045577"/>
              <a:gd name="connsiteY11844" fmla="*/ 604838 h 4510089"/>
              <a:gd name="connsiteX11845" fmla="*/ 1608149 w 9045577"/>
              <a:gd name="connsiteY11845" fmla="*/ 604838 h 4510089"/>
              <a:gd name="connsiteX11846" fmla="*/ 1628786 w 9045577"/>
              <a:gd name="connsiteY11846" fmla="*/ 627063 h 4510089"/>
              <a:gd name="connsiteX11847" fmla="*/ 1608149 w 9045577"/>
              <a:gd name="connsiteY11847" fmla="*/ 649288 h 4510089"/>
              <a:gd name="connsiteX11848" fmla="*/ 1587507 w 9045577"/>
              <a:gd name="connsiteY11848" fmla="*/ 627063 h 4510089"/>
              <a:gd name="connsiteX11849" fmla="*/ 1608149 w 9045577"/>
              <a:gd name="connsiteY11849" fmla="*/ 604838 h 4510089"/>
              <a:gd name="connsiteX11850" fmla="*/ 1531950 w 9045577"/>
              <a:gd name="connsiteY11850" fmla="*/ 604838 h 4510089"/>
              <a:gd name="connsiteX11851" fmla="*/ 1552581 w 9045577"/>
              <a:gd name="connsiteY11851" fmla="*/ 627063 h 4510089"/>
              <a:gd name="connsiteX11852" fmla="*/ 1531950 w 9045577"/>
              <a:gd name="connsiteY11852" fmla="*/ 649288 h 4510089"/>
              <a:gd name="connsiteX11853" fmla="*/ 1511308 w 9045577"/>
              <a:gd name="connsiteY11853" fmla="*/ 627063 h 4510089"/>
              <a:gd name="connsiteX11854" fmla="*/ 1531950 w 9045577"/>
              <a:gd name="connsiteY11854" fmla="*/ 604838 h 4510089"/>
              <a:gd name="connsiteX11855" fmla="*/ 1305726 w 9045577"/>
              <a:gd name="connsiteY11855" fmla="*/ 604838 h 4510089"/>
              <a:gd name="connsiteX11856" fmla="*/ 1328746 w 9045577"/>
              <a:gd name="connsiteY11856" fmla="*/ 627063 h 4510089"/>
              <a:gd name="connsiteX11857" fmla="*/ 1305726 w 9045577"/>
              <a:gd name="connsiteY11857" fmla="*/ 649288 h 4510089"/>
              <a:gd name="connsiteX11858" fmla="*/ 1282712 w 9045577"/>
              <a:gd name="connsiteY11858" fmla="*/ 627063 h 4510089"/>
              <a:gd name="connsiteX11859" fmla="*/ 1305726 w 9045577"/>
              <a:gd name="connsiteY11859" fmla="*/ 604838 h 4510089"/>
              <a:gd name="connsiteX11860" fmla="*/ 1230323 w 9045577"/>
              <a:gd name="connsiteY11860" fmla="*/ 604838 h 4510089"/>
              <a:gd name="connsiteX11861" fmla="*/ 1252545 w 9045577"/>
              <a:gd name="connsiteY11861" fmla="*/ 627063 h 4510089"/>
              <a:gd name="connsiteX11862" fmla="*/ 1230323 w 9045577"/>
              <a:gd name="connsiteY11862" fmla="*/ 649288 h 4510089"/>
              <a:gd name="connsiteX11863" fmla="*/ 1208093 w 9045577"/>
              <a:gd name="connsiteY11863" fmla="*/ 627063 h 4510089"/>
              <a:gd name="connsiteX11864" fmla="*/ 1230323 w 9045577"/>
              <a:gd name="connsiteY11864" fmla="*/ 604838 h 4510089"/>
              <a:gd name="connsiteX11865" fmla="*/ 1154120 w 9045577"/>
              <a:gd name="connsiteY11865" fmla="*/ 604838 h 4510089"/>
              <a:gd name="connsiteX11866" fmla="*/ 1174757 w 9045577"/>
              <a:gd name="connsiteY11866" fmla="*/ 627063 h 4510089"/>
              <a:gd name="connsiteX11867" fmla="*/ 1154120 w 9045577"/>
              <a:gd name="connsiteY11867" fmla="*/ 649288 h 4510089"/>
              <a:gd name="connsiteX11868" fmla="*/ 1133482 w 9045577"/>
              <a:gd name="connsiteY11868" fmla="*/ 627063 h 4510089"/>
              <a:gd name="connsiteX11869" fmla="*/ 1154120 w 9045577"/>
              <a:gd name="connsiteY11869" fmla="*/ 604838 h 4510089"/>
              <a:gd name="connsiteX11870" fmla="*/ 1077922 w 9045577"/>
              <a:gd name="connsiteY11870" fmla="*/ 604838 h 4510089"/>
              <a:gd name="connsiteX11871" fmla="*/ 1098562 w 9045577"/>
              <a:gd name="connsiteY11871" fmla="*/ 627063 h 4510089"/>
              <a:gd name="connsiteX11872" fmla="*/ 1077922 w 9045577"/>
              <a:gd name="connsiteY11872" fmla="*/ 649288 h 4510089"/>
              <a:gd name="connsiteX11873" fmla="*/ 1057285 w 9045577"/>
              <a:gd name="connsiteY11873" fmla="*/ 627063 h 4510089"/>
              <a:gd name="connsiteX11874" fmla="*/ 1077922 w 9045577"/>
              <a:gd name="connsiteY11874" fmla="*/ 604838 h 4510089"/>
              <a:gd name="connsiteX11875" fmla="*/ 8040689 w 9045577"/>
              <a:gd name="connsiteY11875" fmla="*/ 528638 h 4510089"/>
              <a:gd name="connsiteX11876" fmla="*/ 8061327 w 9045577"/>
              <a:gd name="connsiteY11876" fmla="*/ 551657 h 4510089"/>
              <a:gd name="connsiteX11877" fmla="*/ 8040689 w 9045577"/>
              <a:gd name="connsiteY11877" fmla="*/ 574676 h 4510089"/>
              <a:gd name="connsiteX11878" fmla="*/ 8020051 w 9045577"/>
              <a:gd name="connsiteY11878" fmla="*/ 551657 h 4510089"/>
              <a:gd name="connsiteX11879" fmla="*/ 8040689 w 9045577"/>
              <a:gd name="connsiteY11879" fmla="*/ 528638 h 4510089"/>
              <a:gd name="connsiteX11880" fmla="*/ 7964488 w 9045577"/>
              <a:gd name="connsiteY11880" fmla="*/ 528638 h 4510089"/>
              <a:gd name="connsiteX11881" fmla="*/ 7986713 w 9045577"/>
              <a:gd name="connsiteY11881" fmla="*/ 551657 h 4510089"/>
              <a:gd name="connsiteX11882" fmla="*/ 7964488 w 9045577"/>
              <a:gd name="connsiteY11882" fmla="*/ 574676 h 4510089"/>
              <a:gd name="connsiteX11883" fmla="*/ 7942263 w 9045577"/>
              <a:gd name="connsiteY11883" fmla="*/ 551657 h 4510089"/>
              <a:gd name="connsiteX11884" fmla="*/ 7964488 w 9045577"/>
              <a:gd name="connsiteY11884" fmla="*/ 528638 h 4510089"/>
              <a:gd name="connsiteX11885" fmla="*/ 7889876 w 9045577"/>
              <a:gd name="connsiteY11885" fmla="*/ 528638 h 4510089"/>
              <a:gd name="connsiteX11886" fmla="*/ 7912101 w 9045577"/>
              <a:gd name="connsiteY11886" fmla="*/ 551657 h 4510089"/>
              <a:gd name="connsiteX11887" fmla="*/ 7889876 w 9045577"/>
              <a:gd name="connsiteY11887" fmla="*/ 574676 h 4510089"/>
              <a:gd name="connsiteX11888" fmla="*/ 7867651 w 9045577"/>
              <a:gd name="connsiteY11888" fmla="*/ 551657 h 4510089"/>
              <a:gd name="connsiteX11889" fmla="*/ 7889876 w 9045577"/>
              <a:gd name="connsiteY11889" fmla="*/ 528638 h 4510089"/>
              <a:gd name="connsiteX11890" fmla="*/ 7812089 w 9045577"/>
              <a:gd name="connsiteY11890" fmla="*/ 528638 h 4510089"/>
              <a:gd name="connsiteX11891" fmla="*/ 7832727 w 9045577"/>
              <a:gd name="connsiteY11891" fmla="*/ 551657 h 4510089"/>
              <a:gd name="connsiteX11892" fmla="*/ 7812089 w 9045577"/>
              <a:gd name="connsiteY11892" fmla="*/ 574676 h 4510089"/>
              <a:gd name="connsiteX11893" fmla="*/ 7791451 w 9045577"/>
              <a:gd name="connsiteY11893" fmla="*/ 551657 h 4510089"/>
              <a:gd name="connsiteX11894" fmla="*/ 7812089 w 9045577"/>
              <a:gd name="connsiteY11894" fmla="*/ 528638 h 4510089"/>
              <a:gd name="connsiteX11895" fmla="*/ 7737476 w 9045577"/>
              <a:gd name="connsiteY11895" fmla="*/ 528638 h 4510089"/>
              <a:gd name="connsiteX11896" fmla="*/ 7758114 w 9045577"/>
              <a:gd name="connsiteY11896" fmla="*/ 551657 h 4510089"/>
              <a:gd name="connsiteX11897" fmla="*/ 7737476 w 9045577"/>
              <a:gd name="connsiteY11897" fmla="*/ 574676 h 4510089"/>
              <a:gd name="connsiteX11898" fmla="*/ 7716838 w 9045577"/>
              <a:gd name="connsiteY11898" fmla="*/ 551657 h 4510089"/>
              <a:gd name="connsiteX11899" fmla="*/ 7737476 w 9045577"/>
              <a:gd name="connsiteY11899" fmla="*/ 528638 h 4510089"/>
              <a:gd name="connsiteX11900" fmla="*/ 7132639 w 9045577"/>
              <a:gd name="connsiteY11900" fmla="*/ 528638 h 4510089"/>
              <a:gd name="connsiteX11901" fmla="*/ 7153277 w 9045577"/>
              <a:gd name="connsiteY11901" fmla="*/ 551657 h 4510089"/>
              <a:gd name="connsiteX11902" fmla="*/ 7132639 w 9045577"/>
              <a:gd name="connsiteY11902" fmla="*/ 574676 h 4510089"/>
              <a:gd name="connsiteX11903" fmla="*/ 7112001 w 9045577"/>
              <a:gd name="connsiteY11903" fmla="*/ 551657 h 4510089"/>
              <a:gd name="connsiteX11904" fmla="*/ 7132639 w 9045577"/>
              <a:gd name="connsiteY11904" fmla="*/ 528638 h 4510089"/>
              <a:gd name="connsiteX11905" fmla="*/ 7056438 w 9045577"/>
              <a:gd name="connsiteY11905" fmla="*/ 528638 h 4510089"/>
              <a:gd name="connsiteX11906" fmla="*/ 7078663 w 9045577"/>
              <a:gd name="connsiteY11906" fmla="*/ 551657 h 4510089"/>
              <a:gd name="connsiteX11907" fmla="*/ 7056438 w 9045577"/>
              <a:gd name="connsiteY11907" fmla="*/ 574676 h 4510089"/>
              <a:gd name="connsiteX11908" fmla="*/ 7034213 w 9045577"/>
              <a:gd name="connsiteY11908" fmla="*/ 551657 h 4510089"/>
              <a:gd name="connsiteX11909" fmla="*/ 7056438 w 9045577"/>
              <a:gd name="connsiteY11909" fmla="*/ 528638 h 4510089"/>
              <a:gd name="connsiteX11910" fmla="*/ 6981032 w 9045577"/>
              <a:gd name="connsiteY11910" fmla="*/ 528638 h 4510089"/>
              <a:gd name="connsiteX11911" fmla="*/ 7004051 w 9045577"/>
              <a:gd name="connsiteY11911" fmla="*/ 551657 h 4510089"/>
              <a:gd name="connsiteX11912" fmla="*/ 6981032 w 9045577"/>
              <a:gd name="connsiteY11912" fmla="*/ 574676 h 4510089"/>
              <a:gd name="connsiteX11913" fmla="*/ 6958013 w 9045577"/>
              <a:gd name="connsiteY11913" fmla="*/ 551657 h 4510089"/>
              <a:gd name="connsiteX11914" fmla="*/ 6981032 w 9045577"/>
              <a:gd name="connsiteY11914" fmla="*/ 528638 h 4510089"/>
              <a:gd name="connsiteX11915" fmla="*/ 6904039 w 9045577"/>
              <a:gd name="connsiteY11915" fmla="*/ 528638 h 4510089"/>
              <a:gd name="connsiteX11916" fmla="*/ 6924677 w 9045577"/>
              <a:gd name="connsiteY11916" fmla="*/ 551657 h 4510089"/>
              <a:gd name="connsiteX11917" fmla="*/ 6904039 w 9045577"/>
              <a:gd name="connsiteY11917" fmla="*/ 574676 h 4510089"/>
              <a:gd name="connsiteX11918" fmla="*/ 6883401 w 9045577"/>
              <a:gd name="connsiteY11918" fmla="*/ 551657 h 4510089"/>
              <a:gd name="connsiteX11919" fmla="*/ 6904039 w 9045577"/>
              <a:gd name="connsiteY11919" fmla="*/ 528638 h 4510089"/>
              <a:gd name="connsiteX11920" fmla="*/ 6829426 w 9045577"/>
              <a:gd name="connsiteY11920" fmla="*/ 528638 h 4510089"/>
              <a:gd name="connsiteX11921" fmla="*/ 6850064 w 9045577"/>
              <a:gd name="connsiteY11921" fmla="*/ 551657 h 4510089"/>
              <a:gd name="connsiteX11922" fmla="*/ 6829426 w 9045577"/>
              <a:gd name="connsiteY11922" fmla="*/ 574676 h 4510089"/>
              <a:gd name="connsiteX11923" fmla="*/ 6808788 w 9045577"/>
              <a:gd name="connsiteY11923" fmla="*/ 551657 h 4510089"/>
              <a:gd name="connsiteX11924" fmla="*/ 6829426 w 9045577"/>
              <a:gd name="connsiteY11924" fmla="*/ 528638 h 4510089"/>
              <a:gd name="connsiteX11925" fmla="*/ 6753226 w 9045577"/>
              <a:gd name="connsiteY11925" fmla="*/ 528638 h 4510089"/>
              <a:gd name="connsiteX11926" fmla="*/ 6773864 w 9045577"/>
              <a:gd name="connsiteY11926" fmla="*/ 551657 h 4510089"/>
              <a:gd name="connsiteX11927" fmla="*/ 6753226 w 9045577"/>
              <a:gd name="connsiteY11927" fmla="*/ 574676 h 4510089"/>
              <a:gd name="connsiteX11928" fmla="*/ 6732588 w 9045577"/>
              <a:gd name="connsiteY11928" fmla="*/ 551657 h 4510089"/>
              <a:gd name="connsiteX11929" fmla="*/ 6753226 w 9045577"/>
              <a:gd name="connsiteY11929" fmla="*/ 528638 h 4510089"/>
              <a:gd name="connsiteX11930" fmla="*/ 6678613 w 9045577"/>
              <a:gd name="connsiteY11930" fmla="*/ 528638 h 4510089"/>
              <a:gd name="connsiteX11931" fmla="*/ 6699251 w 9045577"/>
              <a:gd name="connsiteY11931" fmla="*/ 551657 h 4510089"/>
              <a:gd name="connsiteX11932" fmla="*/ 6678613 w 9045577"/>
              <a:gd name="connsiteY11932" fmla="*/ 574676 h 4510089"/>
              <a:gd name="connsiteX11933" fmla="*/ 6657975 w 9045577"/>
              <a:gd name="connsiteY11933" fmla="*/ 551657 h 4510089"/>
              <a:gd name="connsiteX11934" fmla="*/ 6678613 w 9045577"/>
              <a:gd name="connsiteY11934" fmla="*/ 528638 h 4510089"/>
              <a:gd name="connsiteX11935" fmla="*/ 6602413 w 9045577"/>
              <a:gd name="connsiteY11935" fmla="*/ 528638 h 4510089"/>
              <a:gd name="connsiteX11936" fmla="*/ 6624638 w 9045577"/>
              <a:gd name="connsiteY11936" fmla="*/ 551657 h 4510089"/>
              <a:gd name="connsiteX11937" fmla="*/ 6602413 w 9045577"/>
              <a:gd name="connsiteY11937" fmla="*/ 574676 h 4510089"/>
              <a:gd name="connsiteX11938" fmla="*/ 6580188 w 9045577"/>
              <a:gd name="connsiteY11938" fmla="*/ 551657 h 4510089"/>
              <a:gd name="connsiteX11939" fmla="*/ 6602413 w 9045577"/>
              <a:gd name="connsiteY11939" fmla="*/ 528638 h 4510089"/>
              <a:gd name="connsiteX11940" fmla="*/ 6527007 w 9045577"/>
              <a:gd name="connsiteY11940" fmla="*/ 528638 h 4510089"/>
              <a:gd name="connsiteX11941" fmla="*/ 6550026 w 9045577"/>
              <a:gd name="connsiteY11941" fmla="*/ 551657 h 4510089"/>
              <a:gd name="connsiteX11942" fmla="*/ 6527007 w 9045577"/>
              <a:gd name="connsiteY11942" fmla="*/ 574676 h 4510089"/>
              <a:gd name="connsiteX11943" fmla="*/ 6503988 w 9045577"/>
              <a:gd name="connsiteY11943" fmla="*/ 551657 h 4510089"/>
              <a:gd name="connsiteX11944" fmla="*/ 6527007 w 9045577"/>
              <a:gd name="connsiteY11944" fmla="*/ 528638 h 4510089"/>
              <a:gd name="connsiteX11945" fmla="*/ 6451600 w 9045577"/>
              <a:gd name="connsiteY11945" fmla="*/ 528638 h 4510089"/>
              <a:gd name="connsiteX11946" fmla="*/ 6473825 w 9045577"/>
              <a:gd name="connsiteY11946" fmla="*/ 551657 h 4510089"/>
              <a:gd name="connsiteX11947" fmla="*/ 6451600 w 9045577"/>
              <a:gd name="connsiteY11947" fmla="*/ 574676 h 4510089"/>
              <a:gd name="connsiteX11948" fmla="*/ 6429375 w 9045577"/>
              <a:gd name="connsiteY11948" fmla="*/ 551657 h 4510089"/>
              <a:gd name="connsiteX11949" fmla="*/ 6451600 w 9045577"/>
              <a:gd name="connsiteY11949" fmla="*/ 528638 h 4510089"/>
              <a:gd name="connsiteX11950" fmla="*/ 5770563 w 9045577"/>
              <a:gd name="connsiteY11950" fmla="*/ 528638 h 4510089"/>
              <a:gd name="connsiteX11951" fmla="*/ 5791201 w 9045577"/>
              <a:gd name="connsiteY11951" fmla="*/ 551657 h 4510089"/>
              <a:gd name="connsiteX11952" fmla="*/ 5770563 w 9045577"/>
              <a:gd name="connsiteY11952" fmla="*/ 574676 h 4510089"/>
              <a:gd name="connsiteX11953" fmla="*/ 5749925 w 9045577"/>
              <a:gd name="connsiteY11953" fmla="*/ 551657 h 4510089"/>
              <a:gd name="connsiteX11954" fmla="*/ 5770563 w 9045577"/>
              <a:gd name="connsiteY11954" fmla="*/ 528638 h 4510089"/>
              <a:gd name="connsiteX11955" fmla="*/ 5695951 w 9045577"/>
              <a:gd name="connsiteY11955" fmla="*/ 528638 h 4510089"/>
              <a:gd name="connsiteX11956" fmla="*/ 5716589 w 9045577"/>
              <a:gd name="connsiteY11956" fmla="*/ 551657 h 4510089"/>
              <a:gd name="connsiteX11957" fmla="*/ 5695951 w 9045577"/>
              <a:gd name="connsiteY11957" fmla="*/ 574676 h 4510089"/>
              <a:gd name="connsiteX11958" fmla="*/ 5675313 w 9045577"/>
              <a:gd name="connsiteY11958" fmla="*/ 551657 h 4510089"/>
              <a:gd name="connsiteX11959" fmla="*/ 5695951 w 9045577"/>
              <a:gd name="connsiteY11959" fmla="*/ 528638 h 4510089"/>
              <a:gd name="connsiteX11960" fmla="*/ 3726656 w 9045577"/>
              <a:gd name="connsiteY11960" fmla="*/ 528638 h 4510089"/>
              <a:gd name="connsiteX11961" fmla="*/ 3749675 w 9045577"/>
              <a:gd name="connsiteY11961" fmla="*/ 551657 h 4510089"/>
              <a:gd name="connsiteX11962" fmla="*/ 3726656 w 9045577"/>
              <a:gd name="connsiteY11962" fmla="*/ 574676 h 4510089"/>
              <a:gd name="connsiteX11963" fmla="*/ 3703637 w 9045577"/>
              <a:gd name="connsiteY11963" fmla="*/ 551657 h 4510089"/>
              <a:gd name="connsiteX11964" fmla="*/ 3726656 w 9045577"/>
              <a:gd name="connsiteY11964" fmla="*/ 528638 h 4510089"/>
              <a:gd name="connsiteX11965" fmla="*/ 3651250 w 9045577"/>
              <a:gd name="connsiteY11965" fmla="*/ 528638 h 4510089"/>
              <a:gd name="connsiteX11966" fmla="*/ 3673475 w 9045577"/>
              <a:gd name="connsiteY11966" fmla="*/ 551657 h 4510089"/>
              <a:gd name="connsiteX11967" fmla="*/ 3651250 w 9045577"/>
              <a:gd name="connsiteY11967" fmla="*/ 574676 h 4510089"/>
              <a:gd name="connsiteX11968" fmla="*/ 3629025 w 9045577"/>
              <a:gd name="connsiteY11968" fmla="*/ 551657 h 4510089"/>
              <a:gd name="connsiteX11969" fmla="*/ 3651250 w 9045577"/>
              <a:gd name="connsiteY11969" fmla="*/ 528638 h 4510089"/>
              <a:gd name="connsiteX11970" fmla="*/ 3575050 w 9045577"/>
              <a:gd name="connsiteY11970" fmla="*/ 528638 h 4510089"/>
              <a:gd name="connsiteX11971" fmla="*/ 3595688 w 9045577"/>
              <a:gd name="connsiteY11971" fmla="*/ 551657 h 4510089"/>
              <a:gd name="connsiteX11972" fmla="*/ 3575050 w 9045577"/>
              <a:gd name="connsiteY11972" fmla="*/ 574676 h 4510089"/>
              <a:gd name="connsiteX11973" fmla="*/ 3554412 w 9045577"/>
              <a:gd name="connsiteY11973" fmla="*/ 551657 h 4510089"/>
              <a:gd name="connsiteX11974" fmla="*/ 3575050 w 9045577"/>
              <a:gd name="connsiteY11974" fmla="*/ 528638 h 4510089"/>
              <a:gd name="connsiteX11975" fmla="*/ 3498850 w 9045577"/>
              <a:gd name="connsiteY11975" fmla="*/ 528638 h 4510089"/>
              <a:gd name="connsiteX11976" fmla="*/ 3519488 w 9045577"/>
              <a:gd name="connsiteY11976" fmla="*/ 551657 h 4510089"/>
              <a:gd name="connsiteX11977" fmla="*/ 3498850 w 9045577"/>
              <a:gd name="connsiteY11977" fmla="*/ 574676 h 4510089"/>
              <a:gd name="connsiteX11978" fmla="*/ 3478212 w 9045577"/>
              <a:gd name="connsiteY11978" fmla="*/ 551657 h 4510089"/>
              <a:gd name="connsiteX11979" fmla="*/ 3498850 w 9045577"/>
              <a:gd name="connsiteY11979" fmla="*/ 528638 h 4510089"/>
              <a:gd name="connsiteX11980" fmla="*/ 3424238 w 9045577"/>
              <a:gd name="connsiteY11980" fmla="*/ 528638 h 4510089"/>
              <a:gd name="connsiteX11981" fmla="*/ 3444876 w 9045577"/>
              <a:gd name="connsiteY11981" fmla="*/ 551657 h 4510089"/>
              <a:gd name="connsiteX11982" fmla="*/ 3424238 w 9045577"/>
              <a:gd name="connsiteY11982" fmla="*/ 574676 h 4510089"/>
              <a:gd name="connsiteX11983" fmla="*/ 3403600 w 9045577"/>
              <a:gd name="connsiteY11983" fmla="*/ 551657 h 4510089"/>
              <a:gd name="connsiteX11984" fmla="*/ 3424238 w 9045577"/>
              <a:gd name="connsiteY11984" fmla="*/ 528638 h 4510089"/>
              <a:gd name="connsiteX11985" fmla="*/ 3349625 w 9045577"/>
              <a:gd name="connsiteY11985" fmla="*/ 528638 h 4510089"/>
              <a:gd name="connsiteX11986" fmla="*/ 3370263 w 9045577"/>
              <a:gd name="connsiteY11986" fmla="*/ 551657 h 4510089"/>
              <a:gd name="connsiteX11987" fmla="*/ 3349625 w 9045577"/>
              <a:gd name="connsiteY11987" fmla="*/ 574676 h 4510089"/>
              <a:gd name="connsiteX11988" fmla="*/ 3328987 w 9045577"/>
              <a:gd name="connsiteY11988" fmla="*/ 551657 h 4510089"/>
              <a:gd name="connsiteX11989" fmla="*/ 3349625 w 9045577"/>
              <a:gd name="connsiteY11989" fmla="*/ 528638 h 4510089"/>
              <a:gd name="connsiteX11990" fmla="*/ 3272631 w 9045577"/>
              <a:gd name="connsiteY11990" fmla="*/ 528638 h 4510089"/>
              <a:gd name="connsiteX11991" fmla="*/ 3295650 w 9045577"/>
              <a:gd name="connsiteY11991" fmla="*/ 551657 h 4510089"/>
              <a:gd name="connsiteX11992" fmla="*/ 3272631 w 9045577"/>
              <a:gd name="connsiteY11992" fmla="*/ 574676 h 4510089"/>
              <a:gd name="connsiteX11993" fmla="*/ 3249612 w 9045577"/>
              <a:gd name="connsiteY11993" fmla="*/ 551657 h 4510089"/>
              <a:gd name="connsiteX11994" fmla="*/ 3272631 w 9045577"/>
              <a:gd name="connsiteY11994" fmla="*/ 528638 h 4510089"/>
              <a:gd name="connsiteX11995" fmla="*/ 3197225 w 9045577"/>
              <a:gd name="connsiteY11995" fmla="*/ 528638 h 4510089"/>
              <a:gd name="connsiteX11996" fmla="*/ 3219450 w 9045577"/>
              <a:gd name="connsiteY11996" fmla="*/ 551657 h 4510089"/>
              <a:gd name="connsiteX11997" fmla="*/ 3197225 w 9045577"/>
              <a:gd name="connsiteY11997" fmla="*/ 574676 h 4510089"/>
              <a:gd name="connsiteX11998" fmla="*/ 3175000 w 9045577"/>
              <a:gd name="connsiteY11998" fmla="*/ 551657 h 4510089"/>
              <a:gd name="connsiteX11999" fmla="*/ 3197225 w 9045577"/>
              <a:gd name="connsiteY11999" fmla="*/ 528638 h 4510089"/>
              <a:gd name="connsiteX12000" fmla="*/ 3122612 w 9045577"/>
              <a:gd name="connsiteY12000" fmla="*/ 528638 h 4510089"/>
              <a:gd name="connsiteX12001" fmla="*/ 3144837 w 9045577"/>
              <a:gd name="connsiteY12001" fmla="*/ 551657 h 4510089"/>
              <a:gd name="connsiteX12002" fmla="*/ 3122612 w 9045577"/>
              <a:gd name="connsiteY12002" fmla="*/ 574676 h 4510089"/>
              <a:gd name="connsiteX12003" fmla="*/ 3100387 w 9045577"/>
              <a:gd name="connsiteY12003" fmla="*/ 551657 h 4510089"/>
              <a:gd name="connsiteX12004" fmla="*/ 3122612 w 9045577"/>
              <a:gd name="connsiteY12004" fmla="*/ 528638 h 4510089"/>
              <a:gd name="connsiteX12005" fmla="*/ 3044825 w 9045577"/>
              <a:gd name="connsiteY12005" fmla="*/ 528638 h 4510089"/>
              <a:gd name="connsiteX12006" fmla="*/ 3065463 w 9045577"/>
              <a:gd name="connsiteY12006" fmla="*/ 551657 h 4510089"/>
              <a:gd name="connsiteX12007" fmla="*/ 3044825 w 9045577"/>
              <a:gd name="connsiteY12007" fmla="*/ 574676 h 4510089"/>
              <a:gd name="connsiteX12008" fmla="*/ 3024187 w 9045577"/>
              <a:gd name="connsiteY12008" fmla="*/ 551657 h 4510089"/>
              <a:gd name="connsiteX12009" fmla="*/ 3044825 w 9045577"/>
              <a:gd name="connsiteY12009" fmla="*/ 528638 h 4510089"/>
              <a:gd name="connsiteX12010" fmla="*/ 2970213 w 9045577"/>
              <a:gd name="connsiteY12010" fmla="*/ 528638 h 4510089"/>
              <a:gd name="connsiteX12011" fmla="*/ 2990851 w 9045577"/>
              <a:gd name="connsiteY12011" fmla="*/ 551657 h 4510089"/>
              <a:gd name="connsiteX12012" fmla="*/ 2970213 w 9045577"/>
              <a:gd name="connsiteY12012" fmla="*/ 574676 h 4510089"/>
              <a:gd name="connsiteX12013" fmla="*/ 2949575 w 9045577"/>
              <a:gd name="connsiteY12013" fmla="*/ 551657 h 4510089"/>
              <a:gd name="connsiteX12014" fmla="*/ 2970213 w 9045577"/>
              <a:gd name="connsiteY12014" fmla="*/ 528638 h 4510089"/>
              <a:gd name="connsiteX12015" fmla="*/ 2895601 w 9045577"/>
              <a:gd name="connsiteY12015" fmla="*/ 528638 h 4510089"/>
              <a:gd name="connsiteX12016" fmla="*/ 2916239 w 9045577"/>
              <a:gd name="connsiteY12016" fmla="*/ 551657 h 4510089"/>
              <a:gd name="connsiteX12017" fmla="*/ 2895601 w 9045577"/>
              <a:gd name="connsiteY12017" fmla="*/ 574676 h 4510089"/>
              <a:gd name="connsiteX12018" fmla="*/ 2874963 w 9045577"/>
              <a:gd name="connsiteY12018" fmla="*/ 551657 h 4510089"/>
              <a:gd name="connsiteX12019" fmla="*/ 2895601 w 9045577"/>
              <a:gd name="connsiteY12019" fmla="*/ 528638 h 4510089"/>
              <a:gd name="connsiteX12020" fmla="*/ 2820195 w 9045577"/>
              <a:gd name="connsiteY12020" fmla="*/ 528638 h 4510089"/>
              <a:gd name="connsiteX12021" fmla="*/ 2841627 w 9045577"/>
              <a:gd name="connsiteY12021" fmla="*/ 551657 h 4510089"/>
              <a:gd name="connsiteX12022" fmla="*/ 2820195 w 9045577"/>
              <a:gd name="connsiteY12022" fmla="*/ 574676 h 4510089"/>
              <a:gd name="connsiteX12023" fmla="*/ 2798763 w 9045577"/>
              <a:gd name="connsiteY12023" fmla="*/ 551657 h 4510089"/>
              <a:gd name="connsiteX12024" fmla="*/ 2820195 w 9045577"/>
              <a:gd name="connsiteY12024" fmla="*/ 528638 h 4510089"/>
              <a:gd name="connsiteX12025" fmla="*/ 2213779 w 9045577"/>
              <a:gd name="connsiteY12025" fmla="*/ 528638 h 4510089"/>
              <a:gd name="connsiteX12026" fmla="*/ 2236797 w 9045577"/>
              <a:gd name="connsiteY12026" fmla="*/ 551657 h 4510089"/>
              <a:gd name="connsiteX12027" fmla="*/ 2213779 w 9045577"/>
              <a:gd name="connsiteY12027" fmla="*/ 574676 h 4510089"/>
              <a:gd name="connsiteX12028" fmla="*/ 2190756 w 9045577"/>
              <a:gd name="connsiteY12028" fmla="*/ 551657 h 4510089"/>
              <a:gd name="connsiteX12029" fmla="*/ 2213779 w 9045577"/>
              <a:gd name="connsiteY12029" fmla="*/ 528638 h 4510089"/>
              <a:gd name="connsiteX12030" fmla="*/ 2136787 w 9045577"/>
              <a:gd name="connsiteY12030" fmla="*/ 528638 h 4510089"/>
              <a:gd name="connsiteX12031" fmla="*/ 2157422 w 9045577"/>
              <a:gd name="connsiteY12031" fmla="*/ 551657 h 4510089"/>
              <a:gd name="connsiteX12032" fmla="*/ 2136787 w 9045577"/>
              <a:gd name="connsiteY12032" fmla="*/ 574676 h 4510089"/>
              <a:gd name="connsiteX12033" fmla="*/ 2116149 w 9045577"/>
              <a:gd name="connsiteY12033" fmla="*/ 551657 h 4510089"/>
              <a:gd name="connsiteX12034" fmla="*/ 2136787 w 9045577"/>
              <a:gd name="connsiteY12034" fmla="*/ 528638 h 4510089"/>
              <a:gd name="connsiteX12035" fmla="*/ 2062169 w 9045577"/>
              <a:gd name="connsiteY12035" fmla="*/ 528638 h 4510089"/>
              <a:gd name="connsiteX12036" fmla="*/ 2082812 w 9045577"/>
              <a:gd name="connsiteY12036" fmla="*/ 551657 h 4510089"/>
              <a:gd name="connsiteX12037" fmla="*/ 2062169 w 9045577"/>
              <a:gd name="connsiteY12037" fmla="*/ 574676 h 4510089"/>
              <a:gd name="connsiteX12038" fmla="*/ 2041532 w 9045577"/>
              <a:gd name="connsiteY12038" fmla="*/ 551657 h 4510089"/>
              <a:gd name="connsiteX12039" fmla="*/ 2062169 w 9045577"/>
              <a:gd name="connsiteY12039" fmla="*/ 528638 h 4510089"/>
              <a:gd name="connsiteX12040" fmla="*/ 1987560 w 9045577"/>
              <a:gd name="connsiteY12040" fmla="*/ 528638 h 4510089"/>
              <a:gd name="connsiteX12041" fmla="*/ 2008198 w 9045577"/>
              <a:gd name="connsiteY12041" fmla="*/ 551657 h 4510089"/>
              <a:gd name="connsiteX12042" fmla="*/ 1987560 w 9045577"/>
              <a:gd name="connsiteY12042" fmla="*/ 574676 h 4510089"/>
              <a:gd name="connsiteX12043" fmla="*/ 1966918 w 9045577"/>
              <a:gd name="connsiteY12043" fmla="*/ 551657 h 4510089"/>
              <a:gd name="connsiteX12044" fmla="*/ 1987560 w 9045577"/>
              <a:gd name="connsiteY12044" fmla="*/ 528638 h 4510089"/>
              <a:gd name="connsiteX12045" fmla="*/ 1381135 w 9045577"/>
              <a:gd name="connsiteY12045" fmla="*/ 528638 h 4510089"/>
              <a:gd name="connsiteX12046" fmla="*/ 1403361 w 9045577"/>
              <a:gd name="connsiteY12046" fmla="*/ 551657 h 4510089"/>
              <a:gd name="connsiteX12047" fmla="*/ 1381135 w 9045577"/>
              <a:gd name="connsiteY12047" fmla="*/ 574676 h 4510089"/>
              <a:gd name="connsiteX12048" fmla="*/ 1358908 w 9045577"/>
              <a:gd name="connsiteY12048" fmla="*/ 551657 h 4510089"/>
              <a:gd name="connsiteX12049" fmla="*/ 1381135 w 9045577"/>
              <a:gd name="connsiteY12049" fmla="*/ 528638 h 4510089"/>
              <a:gd name="connsiteX12050" fmla="*/ 1154120 w 9045577"/>
              <a:gd name="connsiteY12050" fmla="*/ 528638 h 4510089"/>
              <a:gd name="connsiteX12051" fmla="*/ 1174757 w 9045577"/>
              <a:gd name="connsiteY12051" fmla="*/ 551657 h 4510089"/>
              <a:gd name="connsiteX12052" fmla="*/ 1154120 w 9045577"/>
              <a:gd name="connsiteY12052" fmla="*/ 574676 h 4510089"/>
              <a:gd name="connsiteX12053" fmla="*/ 1133482 w 9045577"/>
              <a:gd name="connsiteY12053" fmla="*/ 551657 h 4510089"/>
              <a:gd name="connsiteX12054" fmla="*/ 1154120 w 9045577"/>
              <a:gd name="connsiteY12054" fmla="*/ 528638 h 4510089"/>
              <a:gd name="connsiteX12055" fmla="*/ 6753226 w 9045577"/>
              <a:gd name="connsiteY12055" fmla="*/ 454026 h 4510089"/>
              <a:gd name="connsiteX12056" fmla="*/ 6773864 w 9045577"/>
              <a:gd name="connsiteY12056" fmla="*/ 474664 h 4510089"/>
              <a:gd name="connsiteX12057" fmla="*/ 6753226 w 9045577"/>
              <a:gd name="connsiteY12057" fmla="*/ 495302 h 4510089"/>
              <a:gd name="connsiteX12058" fmla="*/ 6732588 w 9045577"/>
              <a:gd name="connsiteY12058" fmla="*/ 474664 h 4510089"/>
              <a:gd name="connsiteX12059" fmla="*/ 6753226 w 9045577"/>
              <a:gd name="connsiteY12059" fmla="*/ 454026 h 4510089"/>
              <a:gd name="connsiteX12060" fmla="*/ 6678613 w 9045577"/>
              <a:gd name="connsiteY12060" fmla="*/ 454026 h 4510089"/>
              <a:gd name="connsiteX12061" fmla="*/ 6699251 w 9045577"/>
              <a:gd name="connsiteY12061" fmla="*/ 474664 h 4510089"/>
              <a:gd name="connsiteX12062" fmla="*/ 6678613 w 9045577"/>
              <a:gd name="connsiteY12062" fmla="*/ 495302 h 4510089"/>
              <a:gd name="connsiteX12063" fmla="*/ 6657975 w 9045577"/>
              <a:gd name="connsiteY12063" fmla="*/ 474664 h 4510089"/>
              <a:gd name="connsiteX12064" fmla="*/ 6678613 w 9045577"/>
              <a:gd name="connsiteY12064" fmla="*/ 454026 h 4510089"/>
              <a:gd name="connsiteX12065" fmla="*/ 6602413 w 9045577"/>
              <a:gd name="connsiteY12065" fmla="*/ 454026 h 4510089"/>
              <a:gd name="connsiteX12066" fmla="*/ 6624638 w 9045577"/>
              <a:gd name="connsiteY12066" fmla="*/ 474664 h 4510089"/>
              <a:gd name="connsiteX12067" fmla="*/ 6602413 w 9045577"/>
              <a:gd name="connsiteY12067" fmla="*/ 495302 h 4510089"/>
              <a:gd name="connsiteX12068" fmla="*/ 6580188 w 9045577"/>
              <a:gd name="connsiteY12068" fmla="*/ 474664 h 4510089"/>
              <a:gd name="connsiteX12069" fmla="*/ 6602413 w 9045577"/>
              <a:gd name="connsiteY12069" fmla="*/ 454026 h 4510089"/>
              <a:gd name="connsiteX12070" fmla="*/ 5997575 w 9045577"/>
              <a:gd name="connsiteY12070" fmla="*/ 454026 h 4510089"/>
              <a:gd name="connsiteX12071" fmla="*/ 6019800 w 9045577"/>
              <a:gd name="connsiteY12071" fmla="*/ 474664 h 4510089"/>
              <a:gd name="connsiteX12072" fmla="*/ 5997575 w 9045577"/>
              <a:gd name="connsiteY12072" fmla="*/ 495302 h 4510089"/>
              <a:gd name="connsiteX12073" fmla="*/ 5975350 w 9045577"/>
              <a:gd name="connsiteY12073" fmla="*/ 474664 h 4510089"/>
              <a:gd name="connsiteX12074" fmla="*/ 5997575 w 9045577"/>
              <a:gd name="connsiteY12074" fmla="*/ 454026 h 4510089"/>
              <a:gd name="connsiteX12075" fmla="*/ 5921376 w 9045577"/>
              <a:gd name="connsiteY12075" fmla="*/ 454026 h 4510089"/>
              <a:gd name="connsiteX12076" fmla="*/ 5942014 w 9045577"/>
              <a:gd name="connsiteY12076" fmla="*/ 474664 h 4510089"/>
              <a:gd name="connsiteX12077" fmla="*/ 5921376 w 9045577"/>
              <a:gd name="connsiteY12077" fmla="*/ 495302 h 4510089"/>
              <a:gd name="connsiteX12078" fmla="*/ 5900738 w 9045577"/>
              <a:gd name="connsiteY12078" fmla="*/ 474664 h 4510089"/>
              <a:gd name="connsiteX12079" fmla="*/ 5921376 w 9045577"/>
              <a:gd name="connsiteY12079" fmla="*/ 454026 h 4510089"/>
              <a:gd name="connsiteX12080" fmla="*/ 5845176 w 9045577"/>
              <a:gd name="connsiteY12080" fmla="*/ 454026 h 4510089"/>
              <a:gd name="connsiteX12081" fmla="*/ 5865814 w 9045577"/>
              <a:gd name="connsiteY12081" fmla="*/ 474664 h 4510089"/>
              <a:gd name="connsiteX12082" fmla="*/ 5845176 w 9045577"/>
              <a:gd name="connsiteY12082" fmla="*/ 495302 h 4510089"/>
              <a:gd name="connsiteX12083" fmla="*/ 5824538 w 9045577"/>
              <a:gd name="connsiteY12083" fmla="*/ 474664 h 4510089"/>
              <a:gd name="connsiteX12084" fmla="*/ 5845176 w 9045577"/>
              <a:gd name="connsiteY12084" fmla="*/ 454026 h 4510089"/>
              <a:gd name="connsiteX12085" fmla="*/ 5770563 w 9045577"/>
              <a:gd name="connsiteY12085" fmla="*/ 454026 h 4510089"/>
              <a:gd name="connsiteX12086" fmla="*/ 5791201 w 9045577"/>
              <a:gd name="connsiteY12086" fmla="*/ 474664 h 4510089"/>
              <a:gd name="connsiteX12087" fmla="*/ 5770563 w 9045577"/>
              <a:gd name="connsiteY12087" fmla="*/ 495302 h 4510089"/>
              <a:gd name="connsiteX12088" fmla="*/ 5749925 w 9045577"/>
              <a:gd name="connsiteY12088" fmla="*/ 474664 h 4510089"/>
              <a:gd name="connsiteX12089" fmla="*/ 5770563 w 9045577"/>
              <a:gd name="connsiteY12089" fmla="*/ 454026 h 4510089"/>
              <a:gd name="connsiteX12090" fmla="*/ 2970213 w 9045577"/>
              <a:gd name="connsiteY12090" fmla="*/ 454026 h 4510089"/>
              <a:gd name="connsiteX12091" fmla="*/ 2990851 w 9045577"/>
              <a:gd name="connsiteY12091" fmla="*/ 474664 h 4510089"/>
              <a:gd name="connsiteX12092" fmla="*/ 2970213 w 9045577"/>
              <a:gd name="connsiteY12092" fmla="*/ 495302 h 4510089"/>
              <a:gd name="connsiteX12093" fmla="*/ 2949575 w 9045577"/>
              <a:gd name="connsiteY12093" fmla="*/ 474664 h 4510089"/>
              <a:gd name="connsiteX12094" fmla="*/ 2970213 w 9045577"/>
              <a:gd name="connsiteY12094" fmla="*/ 454026 h 4510089"/>
              <a:gd name="connsiteX12095" fmla="*/ 2895601 w 9045577"/>
              <a:gd name="connsiteY12095" fmla="*/ 454026 h 4510089"/>
              <a:gd name="connsiteX12096" fmla="*/ 2916239 w 9045577"/>
              <a:gd name="connsiteY12096" fmla="*/ 474664 h 4510089"/>
              <a:gd name="connsiteX12097" fmla="*/ 2895601 w 9045577"/>
              <a:gd name="connsiteY12097" fmla="*/ 495302 h 4510089"/>
              <a:gd name="connsiteX12098" fmla="*/ 2874963 w 9045577"/>
              <a:gd name="connsiteY12098" fmla="*/ 474664 h 4510089"/>
              <a:gd name="connsiteX12099" fmla="*/ 2895601 w 9045577"/>
              <a:gd name="connsiteY12099" fmla="*/ 454026 h 4510089"/>
              <a:gd name="connsiteX12100" fmla="*/ 2820195 w 9045577"/>
              <a:gd name="connsiteY12100" fmla="*/ 454026 h 4510089"/>
              <a:gd name="connsiteX12101" fmla="*/ 2841627 w 9045577"/>
              <a:gd name="connsiteY12101" fmla="*/ 474664 h 4510089"/>
              <a:gd name="connsiteX12102" fmla="*/ 2820195 w 9045577"/>
              <a:gd name="connsiteY12102" fmla="*/ 495302 h 4510089"/>
              <a:gd name="connsiteX12103" fmla="*/ 2798763 w 9045577"/>
              <a:gd name="connsiteY12103" fmla="*/ 474664 h 4510089"/>
              <a:gd name="connsiteX12104" fmla="*/ 2820195 w 9045577"/>
              <a:gd name="connsiteY12104" fmla="*/ 454026 h 4510089"/>
              <a:gd name="connsiteX12105" fmla="*/ 2743200 w 9045577"/>
              <a:gd name="connsiteY12105" fmla="*/ 454026 h 4510089"/>
              <a:gd name="connsiteX12106" fmla="*/ 2765425 w 9045577"/>
              <a:gd name="connsiteY12106" fmla="*/ 474664 h 4510089"/>
              <a:gd name="connsiteX12107" fmla="*/ 2743200 w 9045577"/>
              <a:gd name="connsiteY12107" fmla="*/ 495302 h 4510089"/>
              <a:gd name="connsiteX12108" fmla="*/ 2720975 w 9045577"/>
              <a:gd name="connsiteY12108" fmla="*/ 474664 h 4510089"/>
              <a:gd name="connsiteX12109" fmla="*/ 2743200 w 9045577"/>
              <a:gd name="connsiteY12109" fmla="*/ 454026 h 4510089"/>
              <a:gd name="connsiteX12110" fmla="*/ 2668588 w 9045577"/>
              <a:gd name="connsiteY12110" fmla="*/ 454026 h 4510089"/>
              <a:gd name="connsiteX12111" fmla="*/ 2690813 w 9045577"/>
              <a:gd name="connsiteY12111" fmla="*/ 474664 h 4510089"/>
              <a:gd name="connsiteX12112" fmla="*/ 2668588 w 9045577"/>
              <a:gd name="connsiteY12112" fmla="*/ 495302 h 4510089"/>
              <a:gd name="connsiteX12113" fmla="*/ 2646363 w 9045577"/>
              <a:gd name="connsiteY12113" fmla="*/ 474664 h 4510089"/>
              <a:gd name="connsiteX12114" fmla="*/ 2668588 w 9045577"/>
              <a:gd name="connsiteY12114" fmla="*/ 454026 h 4510089"/>
              <a:gd name="connsiteX12115" fmla="*/ 2590811 w 9045577"/>
              <a:gd name="connsiteY12115" fmla="*/ 454026 h 4510089"/>
              <a:gd name="connsiteX12116" fmla="*/ 2611447 w 9045577"/>
              <a:gd name="connsiteY12116" fmla="*/ 474664 h 4510089"/>
              <a:gd name="connsiteX12117" fmla="*/ 2590811 w 9045577"/>
              <a:gd name="connsiteY12117" fmla="*/ 495302 h 4510089"/>
              <a:gd name="connsiteX12118" fmla="*/ 2570175 w 9045577"/>
              <a:gd name="connsiteY12118" fmla="*/ 474664 h 4510089"/>
              <a:gd name="connsiteX12119" fmla="*/ 2590811 w 9045577"/>
              <a:gd name="connsiteY12119" fmla="*/ 454026 h 4510089"/>
              <a:gd name="connsiteX12120" fmla="*/ 2516197 w 9045577"/>
              <a:gd name="connsiteY12120" fmla="*/ 454026 h 4510089"/>
              <a:gd name="connsiteX12121" fmla="*/ 2536831 w 9045577"/>
              <a:gd name="connsiteY12121" fmla="*/ 474664 h 4510089"/>
              <a:gd name="connsiteX12122" fmla="*/ 2516197 w 9045577"/>
              <a:gd name="connsiteY12122" fmla="*/ 495302 h 4510089"/>
              <a:gd name="connsiteX12123" fmla="*/ 2495563 w 9045577"/>
              <a:gd name="connsiteY12123" fmla="*/ 474664 h 4510089"/>
              <a:gd name="connsiteX12124" fmla="*/ 2516197 w 9045577"/>
              <a:gd name="connsiteY12124" fmla="*/ 454026 h 4510089"/>
              <a:gd name="connsiteX12125" fmla="*/ 1987560 w 9045577"/>
              <a:gd name="connsiteY12125" fmla="*/ 454026 h 4510089"/>
              <a:gd name="connsiteX12126" fmla="*/ 2008198 w 9045577"/>
              <a:gd name="connsiteY12126" fmla="*/ 474664 h 4510089"/>
              <a:gd name="connsiteX12127" fmla="*/ 1987560 w 9045577"/>
              <a:gd name="connsiteY12127" fmla="*/ 495302 h 4510089"/>
              <a:gd name="connsiteX12128" fmla="*/ 1966918 w 9045577"/>
              <a:gd name="connsiteY12128" fmla="*/ 474664 h 4510089"/>
              <a:gd name="connsiteX12129" fmla="*/ 1987560 w 9045577"/>
              <a:gd name="connsiteY12129" fmla="*/ 454026 h 4510089"/>
              <a:gd name="connsiteX12130" fmla="*/ 1911358 w 9045577"/>
              <a:gd name="connsiteY12130" fmla="*/ 454026 h 4510089"/>
              <a:gd name="connsiteX12131" fmla="*/ 1932002 w 9045577"/>
              <a:gd name="connsiteY12131" fmla="*/ 474664 h 4510089"/>
              <a:gd name="connsiteX12132" fmla="*/ 1911358 w 9045577"/>
              <a:gd name="connsiteY12132" fmla="*/ 495302 h 4510089"/>
              <a:gd name="connsiteX12133" fmla="*/ 1890719 w 9045577"/>
              <a:gd name="connsiteY12133" fmla="*/ 474664 h 4510089"/>
              <a:gd name="connsiteX12134" fmla="*/ 1911358 w 9045577"/>
              <a:gd name="connsiteY12134" fmla="*/ 454026 h 4510089"/>
              <a:gd name="connsiteX12135" fmla="*/ 1759753 w 9045577"/>
              <a:gd name="connsiteY12135" fmla="*/ 454026 h 4510089"/>
              <a:gd name="connsiteX12136" fmla="*/ 1782770 w 9045577"/>
              <a:gd name="connsiteY12136" fmla="*/ 474664 h 4510089"/>
              <a:gd name="connsiteX12137" fmla="*/ 1759753 w 9045577"/>
              <a:gd name="connsiteY12137" fmla="*/ 495302 h 4510089"/>
              <a:gd name="connsiteX12138" fmla="*/ 1736733 w 9045577"/>
              <a:gd name="connsiteY12138" fmla="*/ 474664 h 4510089"/>
              <a:gd name="connsiteX12139" fmla="*/ 1759753 w 9045577"/>
              <a:gd name="connsiteY12139" fmla="*/ 454026 h 4510089"/>
              <a:gd name="connsiteX12140" fmla="*/ 1682762 w 9045577"/>
              <a:gd name="connsiteY12140" fmla="*/ 454026 h 4510089"/>
              <a:gd name="connsiteX12141" fmla="*/ 1703399 w 9045577"/>
              <a:gd name="connsiteY12141" fmla="*/ 474664 h 4510089"/>
              <a:gd name="connsiteX12142" fmla="*/ 1682762 w 9045577"/>
              <a:gd name="connsiteY12142" fmla="*/ 495302 h 4510089"/>
              <a:gd name="connsiteX12143" fmla="*/ 1662121 w 9045577"/>
              <a:gd name="connsiteY12143" fmla="*/ 474664 h 4510089"/>
              <a:gd name="connsiteX12144" fmla="*/ 1682762 w 9045577"/>
              <a:gd name="connsiteY12144" fmla="*/ 454026 h 4510089"/>
              <a:gd name="connsiteX12145" fmla="*/ 1608149 w 9045577"/>
              <a:gd name="connsiteY12145" fmla="*/ 454026 h 4510089"/>
              <a:gd name="connsiteX12146" fmla="*/ 1628786 w 9045577"/>
              <a:gd name="connsiteY12146" fmla="*/ 474664 h 4510089"/>
              <a:gd name="connsiteX12147" fmla="*/ 1608149 w 9045577"/>
              <a:gd name="connsiteY12147" fmla="*/ 495302 h 4510089"/>
              <a:gd name="connsiteX12148" fmla="*/ 1587507 w 9045577"/>
              <a:gd name="connsiteY12148" fmla="*/ 474664 h 4510089"/>
              <a:gd name="connsiteX12149" fmla="*/ 1608149 w 9045577"/>
              <a:gd name="connsiteY12149" fmla="*/ 454026 h 4510089"/>
              <a:gd name="connsiteX12150" fmla="*/ 1531950 w 9045577"/>
              <a:gd name="connsiteY12150" fmla="*/ 454026 h 4510089"/>
              <a:gd name="connsiteX12151" fmla="*/ 1552581 w 9045577"/>
              <a:gd name="connsiteY12151" fmla="*/ 474664 h 4510089"/>
              <a:gd name="connsiteX12152" fmla="*/ 1531950 w 9045577"/>
              <a:gd name="connsiteY12152" fmla="*/ 495302 h 4510089"/>
              <a:gd name="connsiteX12153" fmla="*/ 1511308 w 9045577"/>
              <a:gd name="connsiteY12153" fmla="*/ 474664 h 4510089"/>
              <a:gd name="connsiteX12154" fmla="*/ 1531950 w 9045577"/>
              <a:gd name="connsiteY12154" fmla="*/ 454026 h 4510089"/>
              <a:gd name="connsiteX12155" fmla="*/ 1457338 w 9045577"/>
              <a:gd name="connsiteY12155" fmla="*/ 454026 h 4510089"/>
              <a:gd name="connsiteX12156" fmla="*/ 1477974 w 9045577"/>
              <a:gd name="connsiteY12156" fmla="*/ 474664 h 4510089"/>
              <a:gd name="connsiteX12157" fmla="*/ 1457338 w 9045577"/>
              <a:gd name="connsiteY12157" fmla="*/ 495302 h 4510089"/>
              <a:gd name="connsiteX12158" fmla="*/ 1436696 w 9045577"/>
              <a:gd name="connsiteY12158" fmla="*/ 474664 h 4510089"/>
              <a:gd name="connsiteX12159" fmla="*/ 1457338 w 9045577"/>
              <a:gd name="connsiteY12159" fmla="*/ 454026 h 4510089"/>
              <a:gd name="connsiteX12160" fmla="*/ 1381135 w 9045577"/>
              <a:gd name="connsiteY12160" fmla="*/ 454026 h 4510089"/>
              <a:gd name="connsiteX12161" fmla="*/ 1403361 w 9045577"/>
              <a:gd name="connsiteY12161" fmla="*/ 474664 h 4510089"/>
              <a:gd name="connsiteX12162" fmla="*/ 1381135 w 9045577"/>
              <a:gd name="connsiteY12162" fmla="*/ 495302 h 4510089"/>
              <a:gd name="connsiteX12163" fmla="*/ 1358908 w 9045577"/>
              <a:gd name="connsiteY12163" fmla="*/ 474664 h 4510089"/>
              <a:gd name="connsiteX12164" fmla="*/ 1381135 w 9045577"/>
              <a:gd name="connsiteY12164" fmla="*/ 454026 h 4510089"/>
              <a:gd name="connsiteX12165" fmla="*/ 1305726 w 9045577"/>
              <a:gd name="connsiteY12165" fmla="*/ 454026 h 4510089"/>
              <a:gd name="connsiteX12166" fmla="*/ 1328746 w 9045577"/>
              <a:gd name="connsiteY12166" fmla="*/ 474664 h 4510089"/>
              <a:gd name="connsiteX12167" fmla="*/ 1305726 w 9045577"/>
              <a:gd name="connsiteY12167" fmla="*/ 495302 h 4510089"/>
              <a:gd name="connsiteX12168" fmla="*/ 1282712 w 9045577"/>
              <a:gd name="connsiteY12168" fmla="*/ 474664 h 4510089"/>
              <a:gd name="connsiteX12169" fmla="*/ 1305726 w 9045577"/>
              <a:gd name="connsiteY12169" fmla="*/ 454026 h 4510089"/>
              <a:gd name="connsiteX12170" fmla="*/ 1230323 w 9045577"/>
              <a:gd name="connsiteY12170" fmla="*/ 454026 h 4510089"/>
              <a:gd name="connsiteX12171" fmla="*/ 1252545 w 9045577"/>
              <a:gd name="connsiteY12171" fmla="*/ 474664 h 4510089"/>
              <a:gd name="connsiteX12172" fmla="*/ 1230323 w 9045577"/>
              <a:gd name="connsiteY12172" fmla="*/ 495302 h 4510089"/>
              <a:gd name="connsiteX12173" fmla="*/ 1208093 w 9045577"/>
              <a:gd name="connsiteY12173" fmla="*/ 474664 h 4510089"/>
              <a:gd name="connsiteX12174" fmla="*/ 1230323 w 9045577"/>
              <a:gd name="connsiteY12174" fmla="*/ 454026 h 4510089"/>
              <a:gd name="connsiteX12175" fmla="*/ 1154120 w 9045577"/>
              <a:gd name="connsiteY12175" fmla="*/ 454026 h 4510089"/>
              <a:gd name="connsiteX12176" fmla="*/ 1174757 w 9045577"/>
              <a:gd name="connsiteY12176" fmla="*/ 474664 h 4510089"/>
              <a:gd name="connsiteX12177" fmla="*/ 1154120 w 9045577"/>
              <a:gd name="connsiteY12177" fmla="*/ 495302 h 4510089"/>
              <a:gd name="connsiteX12178" fmla="*/ 1133482 w 9045577"/>
              <a:gd name="connsiteY12178" fmla="*/ 474664 h 4510089"/>
              <a:gd name="connsiteX12179" fmla="*/ 1154120 w 9045577"/>
              <a:gd name="connsiteY12179" fmla="*/ 454026 h 4510089"/>
              <a:gd name="connsiteX12180" fmla="*/ 7889876 w 9045577"/>
              <a:gd name="connsiteY12180" fmla="*/ 454025 h 4510089"/>
              <a:gd name="connsiteX12181" fmla="*/ 7912101 w 9045577"/>
              <a:gd name="connsiteY12181" fmla="*/ 474663 h 4510089"/>
              <a:gd name="connsiteX12182" fmla="*/ 7889876 w 9045577"/>
              <a:gd name="connsiteY12182" fmla="*/ 495301 h 4510089"/>
              <a:gd name="connsiteX12183" fmla="*/ 7867651 w 9045577"/>
              <a:gd name="connsiteY12183" fmla="*/ 474663 h 4510089"/>
              <a:gd name="connsiteX12184" fmla="*/ 7889876 w 9045577"/>
              <a:gd name="connsiteY12184" fmla="*/ 454025 h 4510089"/>
              <a:gd name="connsiteX12185" fmla="*/ 7812089 w 9045577"/>
              <a:gd name="connsiteY12185" fmla="*/ 454025 h 4510089"/>
              <a:gd name="connsiteX12186" fmla="*/ 7832727 w 9045577"/>
              <a:gd name="connsiteY12186" fmla="*/ 474663 h 4510089"/>
              <a:gd name="connsiteX12187" fmla="*/ 7812089 w 9045577"/>
              <a:gd name="connsiteY12187" fmla="*/ 495301 h 4510089"/>
              <a:gd name="connsiteX12188" fmla="*/ 7791451 w 9045577"/>
              <a:gd name="connsiteY12188" fmla="*/ 474663 h 4510089"/>
              <a:gd name="connsiteX12189" fmla="*/ 7812089 w 9045577"/>
              <a:gd name="connsiteY12189" fmla="*/ 454025 h 4510089"/>
              <a:gd name="connsiteX12190" fmla="*/ 7737476 w 9045577"/>
              <a:gd name="connsiteY12190" fmla="*/ 454025 h 4510089"/>
              <a:gd name="connsiteX12191" fmla="*/ 7758114 w 9045577"/>
              <a:gd name="connsiteY12191" fmla="*/ 474663 h 4510089"/>
              <a:gd name="connsiteX12192" fmla="*/ 7737476 w 9045577"/>
              <a:gd name="connsiteY12192" fmla="*/ 495301 h 4510089"/>
              <a:gd name="connsiteX12193" fmla="*/ 7716838 w 9045577"/>
              <a:gd name="connsiteY12193" fmla="*/ 474663 h 4510089"/>
              <a:gd name="connsiteX12194" fmla="*/ 7737476 w 9045577"/>
              <a:gd name="connsiteY12194" fmla="*/ 454025 h 4510089"/>
              <a:gd name="connsiteX12195" fmla="*/ 7132639 w 9045577"/>
              <a:gd name="connsiteY12195" fmla="*/ 454025 h 4510089"/>
              <a:gd name="connsiteX12196" fmla="*/ 7153277 w 9045577"/>
              <a:gd name="connsiteY12196" fmla="*/ 474663 h 4510089"/>
              <a:gd name="connsiteX12197" fmla="*/ 7132639 w 9045577"/>
              <a:gd name="connsiteY12197" fmla="*/ 495301 h 4510089"/>
              <a:gd name="connsiteX12198" fmla="*/ 7112001 w 9045577"/>
              <a:gd name="connsiteY12198" fmla="*/ 474663 h 4510089"/>
              <a:gd name="connsiteX12199" fmla="*/ 7132639 w 9045577"/>
              <a:gd name="connsiteY12199" fmla="*/ 454025 h 4510089"/>
              <a:gd name="connsiteX12200" fmla="*/ 7056438 w 9045577"/>
              <a:gd name="connsiteY12200" fmla="*/ 454025 h 4510089"/>
              <a:gd name="connsiteX12201" fmla="*/ 7078663 w 9045577"/>
              <a:gd name="connsiteY12201" fmla="*/ 474663 h 4510089"/>
              <a:gd name="connsiteX12202" fmla="*/ 7056438 w 9045577"/>
              <a:gd name="connsiteY12202" fmla="*/ 495301 h 4510089"/>
              <a:gd name="connsiteX12203" fmla="*/ 7034213 w 9045577"/>
              <a:gd name="connsiteY12203" fmla="*/ 474663 h 4510089"/>
              <a:gd name="connsiteX12204" fmla="*/ 7056438 w 9045577"/>
              <a:gd name="connsiteY12204" fmla="*/ 454025 h 4510089"/>
              <a:gd name="connsiteX12205" fmla="*/ 6981032 w 9045577"/>
              <a:gd name="connsiteY12205" fmla="*/ 454025 h 4510089"/>
              <a:gd name="connsiteX12206" fmla="*/ 7004051 w 9045577"/>
              <a:gd name="connsiteY12206" fmla="*/ 474663 h 4510089"/>
              <a:gd name="connsiteX12207" fmla="*/ 6981032 w 9045577"/>
              <a:gd name="connsiteY12207" fmla="*/ 495301 h 4510089"/>
              <a:gd name="connsiteX12208" fmla="*/ 6958013 w 9045577"/>
              <a:gd name="connsiteY12208" fmla="*/ 474663 h 4510089"/>
              <a:gd name="connsiteX12209" fmla="*/ 6981032 w 9045577"/>
              <a:gd name="connsiteY12209" fmla="*/ 454025 h 4510089"/>
              <a:gd name="connsiteX12210" fmla="*/ 6904039 w 9045577"/>
              <a:gd name="connsiteY12210" fmla="*/ 454025 h 4510089"/>
              <a:gd name="connsiteX12211" fmla="*/ 6924677 w 9045577"/>
              <a:gd name="connsiteY12211" fmla="*/ 474663 h 4510089"/>
              <a:gd name="connsiteX12212" fmla="*/ 6904039 w 9045577"/>
              <a:gd name="connsiteY12212" fmla="*/ 495301 h 4510089"/>
              <a:gd name="connsiteX12213" fmla="*/ 6883401 w 9045577"/>
              <a:gd name="connsiteY12213" fmla="*/ 474663 h 4510089"/>
              <a:gd name="connsiteX12214" fmla="*/ 6904039 w 9045577"/>
              <a:gd name="connsiteY12214" fmla="*/ 454025 h 4510089"/>
              <a:gd name="connsiteX12215" fmla="*/ 6829426 w 9045577"/>
              <a:gd name="connsiteY12215" fmla="*/ 454025 h 4510089"/>
              <a:gd name="connsiteX12216" fmla="*/ 6850064 w 9045577"/>
              <a:gd name="connsiteY12216" fmla="*/ 474663 h 4510089"/>
              <a:gd name="connsiteX12217" fmla="*/ 6829426 w 9045577"/>
              <a:gd name="connsiteY12217" fmla="*/ 495301 h 4510089"/>
              <a:gd name="connsiteX12218" fmla="*/ 6808788 w 9045577"/>
              <a:gd name="connsiteY12218" fmla="*/ 474663 h 4510089"/>
              <a:gd name="connsiteX12219" fmla="*/ 6829426 w 9045577"/>
              <a:gd name="connsiteY12219" fmla="*/ 454025 h 4510089"/>
              <a:gd name="connsiteX12220" fmla="*/ 3726656 w 9045577"/>
              <a:gd name="connsiteY12220" fmla="*/ 454025 h 4510089"/>
              <a:gd name="connsiteX12221" fmla="*/ 3749675 w 9045577"/>
              <a:gd name="connsiteY12221" fmla="*/ 474663 h 4510089"/>
              <a:gd name="connsiteX12222" fmla="*/ 3726656 w 9045577"/>
              <a:gd name="connsiteY12222" fmla="*/ 495301 h 4510089"/>
              <a:gd name="connsiteX12223" fmla="*/ 3703637 w 9045577"/>
              <a:gd name="connsiteY12223" fmla="*/ 474663 h 4510089"/>
              <a:gd name="connsiteX12224" fmla="*/ 3726656 w 9045577"/>
              <a:gd name="connsiteY12224" fmla="*/ 454025 h 4510089"/>
              <a:gd name="connsiteX12225" fmla="*/ 3651250 w 9045577"/>
              <a:gd name="connsiteY12225" fmla="*/ 454025 h 4510089"/>
              <a:gd name="connsiteX12226" fmla="*/ 3673475 w 9045577"/>
              <a:gd name="connsiteY12226" fmla="*/ 474663 h 4510089"/>
              <a:gd name="connsiteX12227" fmla="*/ 3651250 w 9045577"/>
              <a:gd name="connsiteY12227" fmla="*/ 495301 h 4510089"/>
              <a:gd name="connsiteX12228" fmla="*/ 3629025 w 9045577"/>
              <a:gd name="connsiteY12228" fmla="*/ 474663 h 4510089"/>
              <a:gd name="connsiteX12229" fmla="*/ 3651250 w 9045577"/>
              <a:gd name="connsiteY12229" fmla="*/ 454025 h 4510089"/>
              <a:gd name="connsiteX12230" fmla="*/ 3575050 w 9045577"/>
              <a:gd name="connsiteY12230" fmla="*/ 454025 h 4510089"/>
              <a:gd name="connsiteX12231" fmla="*/ 3595688 w 9045577"/>
              <a:gd name="connsiteY12231" fmla="*/ 474663 h 4510089"/>
              <a:gd name="connsiteX12232" fmla="*/ 3575050 w 9045577"/>
              <a:gd name="connsiteY12232" fmla="*/ 495301 h 4510089"/>
              <a:gd name="connsiteX12233" fmla="*/ 3554412 w 9045577"/>
              <a:gd name="connsiteY12233" fmla="*/ 474663 h 4510089"/>
              <a:gd name="connsiteX12234" fmla="*/ 3575050 w 9045577"/>
              <a:gd name="connsiteY12234" fmla="*/ 454025 h 4510089"/>
              <a:gd name="connsiteX12235" fmla="*/ 3498850 w 9045577"/>
              <a:gd name="connsiteY12235" fmla="*/ 454025 h 4510089"/>
              <a:gd name="connsiteX12236" fmla="*/ 3519488 w 9045577"/>
              <a:gd name="connsiteY12236" fmla="*/ 474663 h 4510089"/>
              <a:gd name="connsiteX12237" fmla="*/ 3498850 w 9045577"/>
              <a:gd name="connsiteY12237" fmla="*/ 495301 h 4510089"/>
              <a:gd name="connsiteX12238" fmla="*/ 3478212 w 9045577"/>
              <a:gd name="connsiteY12238" fmla="*/ 474663 h 4510089"/>
              <a:gd name="connsiteX12239" fmla="*/ 3498850 w 9045577"/>
              <a:gd name="connsiteY12239" fmla="*/ 454025 h 4510089"/>
              <a:gd name="connsiteX12240" fmla="*/ 3424238 w 9045577"/>
              <a:gd name="connsiteY12240" fmla="*/ 454025 h 4510089"/>
              <a:gd name="connsiteX12241" fmla="*/ 3444876 w 9045577"/>
              <a:gd name="connsiteY12241" fmla="*/ 474663 h 4510089"/>
              <a:gd name="connsiteX12242" fmla="*/ 3424238 w 9045577"/>
              <a:gd name="connsiteY12242" fmla="*/ 495301 h 4510089"/>
              <a:gd name="connsiteX12243" fmla="*/ 3403600 w 9045577"/>
              <a:gd name="connsiteY12243" fmla="*/ 474663 h 4510089"/>
              <a:gd name="connsiteX12244" fmla="*/ 3424238 w 9045577"/>
              <a:gd name="connsiteY12244" fmla="*/ 454025 h 4510089"/>
              <a:gd name="connsiteX12245" fmla="*/ 3349625 w 9045577"/>
              <a:gd name="connsiteY12245" fmla="*/ 454025 h 4510089"/>
              <a:gd name="connsiteX12246" fmla="*/ 3370263 w 9045577"/>
              <a:gd name="connsiteY12246" fmla="*/ 474663 h 4510089"/>
              <a:gd name="connsiteX12247" fmla="*/ 3349625 w 9045577"/>
              <a:gd name="connsiteY12247" fmla="*/ 495301 h 4510089"/>
              <a:gd name="connsiteX12248" fmla="*/ 3328987 w 9045577"/>
              <a:gd name="connsiteY12248" fmla="*/ 474663 h 4510089"/>
              <a:gd name="connsiteX12249" fmla="*/ 3349625 w 9045577"/>
              <a:gd name="connsiteY12249" fmla="*/ 454025 h 4510089"/>
              <a:gd name="connsiteX12250" fmla="*/ 3272631 w 9045577"/>
              <a:gd name="connsiteY12250" fmla="*/ 454025 h 4510089"/>
              <a:gd name="connsiteX12251" fmla="*/ 3295650 w 9045577"/>
              <a:gd name="connsiteY12251" fmla="*/ 474663 h 4510089"/>
              <a:gd name="connsiteX12252" fmla="*/ 3272631 w 9045577"/>
              <a:gd name="connsiteY12252" fmla="*/ 495301 h 4510089"/>
              <a:gd name="connsiteX12253" fmla="*/ 3249612 w 9045577"/>
              <a:gd name="connsiteY12253" fmla="*/ 474663 h 4510089"/>
              <a:gd name="connsiteX12254" fmla="*/ 3272631 w 9045577"/>
              <a:gd name="connsiteY12254" fmla="*/ 454025 h 4510089"/>
              <a:gd name="connsiteX12255" fmla="*/ 3197225 w 9045577"/>
              <a:gd name="connsiteY12255" fmla="*/ 454025 h 4510089"/>
              <a:gd name="connsiteX12256" fmla="*/ 3219450 w 9045577"/>
              <a:gd name="connsiteY12256" fmla="*/ 474663 h 4510089"/>
              <a:gd name="connsiteX12257" fmla="*/ 3197225 w 9045577"/>
              <a:gd name="connsiteY12257" fmla="*/ 495301 h 4510089"/>
              <a:gd name="connsiteX12258" fmla="*/ 3175000 w 9045577"/>
              <a:gd name="connsiteY12258" fmla="*/ 474663 h 4510089"/>
              <a:gd name="connsiteX12259" fmla="*/ 3197225 w 9045577"/>
              <a:gd name="connsiteY12259" fmla="*/ 454025 h 4510089"/>
              <a:gd name="connsiteX12260" fmla="*/ 3122612 w 9045577"/>
              <a:gd name="connsiteY12260" fmla="*/ 454025 h 4510089"/>
              <a:gd name="connsiteX12261" fmla="*/ 3144837 w 9045577"/>
              <a:gd name="connsiteY12261" fmla="*/ 474663 h 4510089"/>
              <a:gd name="connsiteX12262" fmla="*/ 3122612 w 9045577"/>
              <a:gd name="connsiteY12262" fmla="*/ 495301 h 4510089"/>
              <a:gd name="connsiteX12263" fmla="*/ 3100387 w 9045577"/>
              <a:gd name="connsiteY12263" fmla="*/ 474663 h 4510089"/>
              <a:gd name="connsiteX12264" fmla="*/ 3122612 w 9045577"/>
              <a:gd name="connsiteY12264" fmla="*/ 454025 h 4510089"/>
              <a:gd name="connsiteX12265" fmla="*/ 3044825 w 9045577"/>
              <a:gd name="connsiteY12265" fmla="*/ 454025 h 4510089"/>
              <a:gd name="connsiteX12266" fmla="*/ 3065463 w 9045577"/>
              <a:gd name="connsiteY12266" fmla="*/ 474663 h 4510089"/>
              <a:gd name="connsiteX12267" fmla="*/ 3044825 w 9045577"/>
              <a:gd name="connsiteY12267" fmla="*/ 495301 h 4510089"/>
              <a:gd name="connsiteX12268" fmla="*/ 3024187 w 9045577"/>
              <a:gd name="connsiteY12268" fmla="*/ 474663 h 4510089"/>
              <a:gd name="connsiteX12269" fmla="*/ 3044825 w 9045577"/>
              <a:gd name="connsiteY12269" fmla="*/ 454025 h 4510089"/>
              <a:gd name="connsiteX12270" fmla="*/ 6904039 w 9045577"/>
              <a:gd name="connsiteY12270" fmla="*/ 379413 h 4510089"/>
              <a:gd name="connsiteX12271" fmla="*/ 6924677 w 9045577"/>
              <a:gd name="connsiteY12271" fmla="*/ 400051 h 4510089"/>
              <a:gd name="connsiteX12272" fmla="*/ 6904039 w 9045577"/>
              <a:gd name="connsiteY12272" fmla="*/ 420689 h 4510089"/>
              <a:gd name="connsiteX12273" fmla="*/ 6883401 w 9045577"/>
              <a:gd name="connsiteY12273" fmla="*/ 400051 h 4510089"/>
              <a:gd name="connsiteX12274" fmla="*/ 6904039 w 9045577"/>
              <a:gd name="connsiteY12274" fmla="*/ 379413 h 4510089"/>
              <a:gd name="connsiteX12275" fmla="*/ 6829426 w 9045577"/>
              <a:gd name="connsiteY12275" fmla="*/ 379413 h 4510089"/>
              <a:gd name="connsiteX12276" fmla="*/ 6850064 w 9045577"/>
              <a:gd name="connsiteY12276" fmla="*/ 400051 h 4510089"/>
              <a:gd name="connsiteX12277" fmla="*/ 6829426 w 9045577"/>
              <a:gd name="connsiteY12277" fmla="*/ 420689 h 4510089"/>
              <a:gd name="connsiteX12278" fmla="*/ 6808788 w 9045577"/>
              <a:gd name="connsiteY12278" fmla="*/ 400051 h 4510089"/>
              <a:gd name="connsiteX12279" fmla="*/ 6829426 w 9045577"/>
              <a:gd name="connsiteY12279" fmla="*/ 379413 h 4510089"/>
              <a:gd name="connsiteX12280" fmla="*/ 4862513 w 9045577"/>
              <a:gd name="connsiteY12280" fmla="*/ 379413 h 4510089"/>
              <a:gd name="connsiteX12281" fmla="*/ 4883151 w 9045577"/>
              <a:gd name="connsiteY12281" fmla="*/ 400051 h 4510089"/>
              <a:gd name="connsiteX12282" fmla="*/ 4862513 w 9045577"/>
              <a:gd name="connsiteY12282" fmla="*/ 420689 h 4510089"/>
              <a:gd name="connsiteX12283" fmla="*/ 4841875 w 9045577"/>
              <a:gd name="connsiteY12283" fmla="*/ 400051 h 4510089"/>
              <a:gd name="connsiteX12284" fmla="*/ 4862513 w 9045577"/>
              <a:gd name="connsiteY12284" fmla="*/ 379413 h 4510089"/>
              <a:gd name="connsiteX12285" fmla="*/ 4710113 w 9045577"/>
              <a:gd name="connsiteY12285" fmla="*/ 379413 h 4510089"/>
              <a:gd name="connsiteX12286" fmla="*/ 4732338 w 9045577"/>
              <a:gd name="connsiteY12286" fmla="*/ 400051 h 4510089"/>
              <a:gd name="connsiteX12287" fmla="*/ 4710113 w 9045577"/>
              <a:gd name="connsiteY12287" fmla="*/ 420689 h 4510089"/>
              <a:gd name="connsiteX12288" fmla="*/ 4687888 w 9045577"/>
              <a:gd name="connsiteY12288" fmla="*/ 400051 h 4510089"/>
              <a:gd name="connsiteX12289" fmla="*/ 4710113 w 9045577"/>
              <a:gd name="connsiteY12289" fmla="*/ 379413 h 4510089"/>
              <a:gd name="connsiteX12290" fmla="*/ 4635500 w 9045577"/>
              <a:gd name="connsiteY12290" fmla="*/ 379413 h 4510089"/>
              <a:gd name="connsiteX12291" fmla="*/ 4657725 w 9045577"/>
              <a:gd name="connsiteY12291" fmla="*/ 400051 h 4510089"/>
              <a:gd name="connsiteX12292" fmla="*/ 4635500 w 9045577"/>
              <a:gd name="connsiteY12292" fmla="*/ 420689 h 4510089"/>
              <a:gd name="connsiteX12293" fmla="*/ 4613275 w 9045577"/>
              <a:gd name="connsiteY12293" fmla="*/ 400051 h 4510089"/>
              <a:gd name="connsiteX12294" fmla="*/ 4635500 w 9045577"/>
              <a:gd name="connsiteY12294" fmla="*/ 379413 h 4510089"/>
              <a:gd name="connsiteX12295" fmla="*/ 3726656 w 9045577"/>
              <a:gd name="connsiteY12295" fmla="*/ 379413 h 4510089"/>
              <a:gd name="connsiteX12296" fmla="*/ 3749675 w 9045577"/>
              <a:gd name="connsiteY12296" fmla="*/ 400051 h 4510089"/>
              <a:gd name="connsiteX12297" fmla="*/ 3726656 w 9045577"/>
              <a:gd name="connsiteY12297" fmla="*/ 420689 h 4510089"/>
              <a:gd name="connsiteX12298" fmla="*/ 3703637 w 9045577"/>
              <a:gd name="connsiteY12298" fmla="*/ 400051 h 4510089"/>
              <a:gd name="connsiteX12299" fmla="*/ 3726656 w 9045577"/>
              <a:gd name="connsiteY12299" fmla="*/ 379413 h 4510089"/>
              <a:gd name="connsiteX12300" fmla="*/ 3651250 w 9045577"/>
              <a:gd name="connsiteY12300" fmla="*/ 379413 h 4510089"/>
              <a:gd name="connsiteX12301" fmla="*/ 3673475 w 9045577"/>
              <a:gd name="connsiteY12301" fmla="*/ 400051 h 4510089"/>
              <a:gd name="connsiteX12302" fmla="*/ 3651250 w 9045577"/>
              <a:gd name="connsiteY12302" fmla="*/ 420689 h 4510089"/>
              <a:gd name="connsiteX12303" fmla="*/ 3629025 w 9045577"/>
              <a:gd name="connsiteY12303" fmla="*/ 400051 h 4510089"/>
              <a:gd name="connsiteX12304" fmla="*/ 3651250 w 9045577"/>
              <a:gd name="connsiteY12304" fmla="*/ 379413 h 4510089"/>
              <a:gd name="connsiteX12305" fmla="*/ 3575050 w 9045577"/>
              <a:gd name="connsiteY12305" fmla="*/ 379413 h 4510089"/>
              <a:gd name="connsiteX12306" fmla="*/ 3595688 w 9045577"/>
              <a:gd name="connsiteY12306" fmla="*/ 400051 h 4510089"/>
              <a:gd name="connsiteX12307" fmla="*/ 3575050 w 9045577"/>
              <a:gd name="connsiteY12307" fmla="*/ 420689 h 4510089"/>
              <a:gd name="connsiteX12308" fmla="*/ 3554412 w 9045577"/>
              <a:gd name="connsiteY12308" fmla="*/ 400051 h 4510089"/>
              <a:gd name="connsiteX12309" fmla="*/ 3575050 w 9045577"/>
              <a:gd name="connsiteY12309" fmla="*/ 379413 h 4510089"/>
              <a:gd name="connsiteX12310" fmla="*/ 3498850 w 9045577"/>
              <a:gd name="connsiteY12310" fmla="*/ 379413 h 4510089"/>
              <a:gd name="connsiteX12311" fmla="*/ 3519488 w 9045577"/>
              <a:gd name="connsiteY12311" fmla="*/ 400051 h 4510089"/>
              <a:gd name="connsiteX12312" fmla="*/ 3498850 w 9045577"/>
              <a:gd name="connsiteY12312" fmla="*/ 420689 h 4510089"/>
              <a:gd name="connsiteX12313" fmla="*/ 3478212 w 9045577"/>
              <a:gd name="connsiteY12313" fmla="*/ 400051 h 4510089"/>
              <a:gd name="connsiteX12314" fmla="*/ 3498850 w 9045577"/>
              <a:gd name="connsiteY12314" fmla="*/ 379413 h 4510089"/>
              <a:gd name="connsiteX12315" fmla="*/ 3424238 w 9045577"/>
              <a:gd name="connsiteY12315" fmla="*/ 379413 h 4510089"/>
              <a:gd name="connsiteX12316" fmla="*/ 3444876 w 9045577"/>
              <a:gd name="connsiteY12316" fmla="*/ 400051 h 4510089"/>
              <a:gd name="connsiteX12317" fmla="*/ 3424238 w 9045577"/>
              <a:gd name="connsiteY12317" fmla="*/ 420689 h 4510089"/>
              <a:gd name="connsiteX12318" fmla="*/ 3403600 w 9045577"/>
              <a:gd name="connsiteY12318" fmla="*/ 400051 h 4510089"/>
              <a:gd name="connsiteX12319" fmla="*/ 3424238 w 9045577"/>
              <a:gd name="connsiteY12319" fmla="*/ 379413 h 4510089"/>
              <a:gd name="connsiteX12320" fmla="*/ 3349625 w 9045577"/>
              <a:gd name="connsiteY12320" fmla="*/ 379413 h 4510089"/>
              <a:gd name="connsiteX12321" fmla="*/ 3370263 w 9045577"/>
              <a:gd name="connsiteY12321" fmla="*/ 400051 h 4510089"/>
              <a:gd name="connsiteX12322" fmla="*/ 3349625 w 9045577"/>
              <a:gd name="connsiteY12322" fmla="*/ 420689 h 4510089"/>
              <a:gd name="connsiteX12323" fmla="*/ 3328987 w 9045577"/>
              <a:gd name="connsiteY12323" fmla="*/ 400051 h 4510089"/>
              <a:gd name="connsiteX12324" fmla="*/ 3349625 w 9045577"/>
              <a:gd name="connsiteY12324" fmla="*/ 379413 h 4510089"/>
              <a:gd name="connsiteX12325" fmla="*/ 3272631 w 9045577"/>
              <a:gd name="connsiteY12325" fmla="*/ 379413 h 4510089"/>
              <a:gd name="connsiteX12326" fmla="*/ 3295650 w 9045577"/>
              <a:gd name="connsiteY12326" fmla="*/ 400051 h 4510089"/>
              <a:gd name="connsiteX12327" fmla="*/ 3272631 w 9045577"/>
              <a:gd name="connsiteY12327" fmla="*/ 420689 h 4510089"/>
              <a:gd name="connsiteX12328" fmla="*/ 3249612 w 9045577"/>
              <a:gd name="connsiteY12328" fmla="*/ 400051 h 4510089"/>
              <a:gd name="connsiteX12329" fmla="*/ 3272631 w 9045577"/>
              <a:gd name="connsiteY12329" fmla="*/ 379413 h 4510089"/>
              <a:gd name="connsiteX12330" fmla="*/ 3197225 w 9045577"/>
              <a:gd name="connsiteY12330" fmla="*/ 379413 h 4510089"/>
              <a:gd name="connsiteX12331" fmla="*/ 3219450 w 9045577"/>
              <a:gd name="connsiteY12331" fmla="*/ 400051 h 4510089"/>
              <a:gd name="connsiteX12332" fmla="*/ 3197225 w 9045577"/>
              <a:gd name="connsiteY12332" fmla="*/ 420689 h 4510089"/>
              <a:gd name="connsiteX12333" fmla="*/ 3175000 w 9045577"/>
              <a:gd name="connsiteY12333" fmla="*/ 400051 h 4510089"/>
              <a:gd name="connsiteX12334" fmla="*/ 3197225 w 9045577"/>
              <a:gd name="connsiteY12334" fmla="*/ 379413 h 4510089"/>
              <a:gd name="connsiteX12335" fmla="*/ 3122612 w 9045577"/>
              <a:gd name="connsiteY12335" fmla="*/ 379413 h 4510089"/>
              <a:gd name="connsiteX12336" fmla="*/ 3144837 w 9045577"/>
              <a:gd name="connsiteY12336" fmla="*/ 400051 h 4510089"/>
              <a:gd name="connsiteX12337" fmla="*/ 3122612 w 9045577"/>
              <a:gd name="connsiteY12337" fmla="*/ 420689 h 4510089"/>
              <a:gd name="connsiteX12338" fmla="*/ 3100387 w 9045577"/>
              <a:gd name="connsiteY12338" fmla="*/ 400051 h 4510089"/>
              <a:gd name="connsiteX12339" fmla="*/ 3122612 w 9045577"/>
              <a:gd name="connsiteY12339" fmla="*/ 379413 h 4510089"/>
              <a:gd name="connsiteX12340" fmla="*/ 3044825 w 9045577"/>
              <a:gd name="connsiteY12340" fmla="*/ 379413 h 4510089"/>
              <a:gd name="connsiteX12341" fmla="*/ 3065463 w 9045577"/>
              <a:gd name="connsiteY12341" fmla="*/ 400051 h 4510089"/>
              <a:gd name="connsiteX12342" fmla="*/ 3044825 w 9045577"/>
              <a:gd name="connsiteY12342" fmla="*/ 420689 h 4510089"/>
              <a:gd name="connsiteX12343" fmla="*/ 3024187 w 9045577"/>
              <a:gd name="connsiteY12343" fmla="*/ 400051 h 4510089"/>
              <a:gd name="connsiteX12344" fmla="*/ 3044825 w 9045577"/>
              <a:gd name="connsiteY12344" fmla="*/ 379413 h 4510089"/>
              <a:gd name="connsiteX12345" fmla="*/ 2970213 w 9045577"/>
              <a:gd name="connsiteY12345" fmla="*/ 379413 h 4510089"/>
              <a:gd name="connsiteX12346" fmla="*/ 2990851 w 9045577"/>
              <a:gd name="connsiteY12346" fmla="*/ 400051 h 4510089"/>
              <a:gd name="connsiteX12347" fmla="*/ 2970213 w 9045577"/>
              <a:gd name="connsiteY12347" fmla="*/ 420689 h 4510089"/>
              <a:gd name="connsiteX12348" fmla="*/ 2949575 w 9045577"/>
              <a:gd name="connsiteY12348" fmla="*/ 400051 h 4510089"/>
              <a:gd name="connsiteX12349" fmla="*/ 2970213 w 9045577"/>
              <a:gd name="connsiteY12349" fmla="*/ 379413 h 4510089"/>
              <a:gd name="connsiteX12350" fmla="*/ 2895601 w 9045577"/>
              <a:gd name="connsiteY12350" fmla="*/ 379413 h 4510089"/>
              <a:gd name="connsiteX12351" fmla="*/ 2916239 w 9045577"/>
              <a:gd name="connsiteY12351" fmla="*/ 400051 h 4510089"/>
              <a:gd name="connsiteX12352" fmla="*/ 2895601 w 9045577"/>
              <a:gd name="connsiteY12352" fmla="*/ 420689 h 4510089"/>
              <a:gd name="connsiteX12353" fmla="*/ 2874963 w 9045577"/>
              <a:gd name="connsiteY12353" fmla="*/ 400051 h 4510089"/>
              <a:gd name="connsiteX12354" fmla="*/ 2895601 w 9045577"/>
              <a:gd name="connsiteY12354" fmla="*/ 379413 h 4510089"/>
              <a:gd name="connsiteX12355" fmla="*/ 2820195 w 9045577"/>
              <a:gd name="connsiteY12355" fmla="*/ 379413 h 4510089"/>
              <a:gd name="connsiteX12356" fmla="*/ 2841627 w 9045577"/>
              <a:gd name="connsiteY12356" fmla="*/ 400051 h 4510089"/>
              <a:gd name="connsiteX12357" fmla="*/ 2820195 w 9045577"/>
              <a:gd name="connsiteY12357" fmla="*/ 420689 h 4510089"/>
              <a:gd name="connsiteX12358" fmla="*/ 2798763 w 9045577"/>
              <a:gd name="connsiteY12358" fmla="*/ 400051 h 4510089"/>
              <a:gd name="connsiteX12359" fmla="*/ 2820195 w 9045577"/>
              <a:gd name="connsiteY12359" fmla="*/ 379413 h 4510089"/>
              <a:gd name="connsiteX12360" fmla="*/ 2743200 w 9045577"/>
              <a:gd name="connsiteY12360" fmla="*/ 379413 h 4510089"/>
              <a:gd name="connsiteX12361" fmla="*/ 2765425 w 9045577"/>
              <a:gd name="connsiteY12361" fmla="*/ 400051 h 4510089"/>
              <a:gd name="connsiteX12362" fmla="*/ 2743200 w 9045577"/>
              <a:gd name="connsiteY12362" fmla="*/ 420689 h 4510089"/>
              <a:gd name="connsiteX12363" fmla="*/ 2720975 w 9045577"/>
              <a:gd name="connsiteY12363" fmla="*/ 400051 h 4510089"/>
              <a:gd name="connsiteX12364" fmla="*/ 2743200 w 9045577"/>
              <a:gd name="connsiteY12364" fmla="*/ 379413 h 4510089"/>
              <a:gd name="connsiteX12365" fmla="*/ 2668588 w 9045577"/>
              <a:gd name="connsiteY12365" fmla="*/ 379413 h 4510089"/>
              <a:gd name="connsiteX12366" fmla="*/ 2690813 w 9045577"/>
              <a:gd name="connsiteY12366" fmla="*/ 400051 h 4510089"/>
              <a:gd name="connsiteX12367" fmla="*/ 2668588 w 9045577"/>
              <a:gd name="connsiteY12367" fmla="*/ 420689 h 4510089"/>
              <a:gd name="connsiteX12368" fmla="*/ 2646363 w 9045577"/>
              <a:gd name="connsiteY12368" fmla="*/ 400051 h 4510089"/>
              <a:gd name="connsiteX12369" fmla="*/ 2668588 w 9045577"/>
              <a:gd name="connsiteY12369" fmla="*/ 379413 h 4510089"/>
              <a:gd name="connsiteX12370" fmla="*/ 2590811 w 9045577"/>
              <a:gd name="connsiteY12370" fmla="*/ 379413 h 4510089"/>
              <a:gd name="connsiteX12371" fmla="*/ 2611447 w 9045577"/>
              <a:gd name="connsiteY12371" fmla="*/ 400051 h 4510089"/>
              <a:gd name="connsiteX12372" fmla="*/ 2590811 w 9045577"/>
              <a:gd name="connsiteY12372" fmla="*/ 420689 h 4510089"/>
              <a:gd name="connsiteX12373" fmla="*/ 2570175 w 9045577"/>
              <a:gd name="connsiteY12373" fmla="*/ 400051 h 4510089"/>
              <a:gd name="connsiteX12374" fmla="*/ 2590811 w 9045577"/>
              <a:gd name="connsiteY12374" fmla="*/ 379413 h 4510089"/>
              <a:gd name="connsiteX12375" fmla="*/ 2516197 w 9045577"/>
              <a:gd name="connsiteY12375" fmla="*/ 379413 h 4510089"/>
              <a:gd name="connsiteX12376" fmla="*/ 2536831 w 9045577"/>
              <a:gd name="connsiteY12376" fmla="*/ 400051 h 4510089"/>
              <a:gd name="connsiteX12377" fmla="*/ 2516197 w 9045577"/>
              <a:gd name="connsiteY12377" fmla="*/ 420689 h 4510089"/>
              <a:gd name="connsiteX12378" fmla="*/ 2495563 w 9045577"/>
              <a:gd name="connsiteY12378" fmla="*/ 400051 h 4510089"/>
              <a:gd name="connsiteX12379" fmla="*/ 2516197 w 9045577"/>
              <a:gd name="connsiteY12379" fmla="*/ 379413 h 4510089"/>
              <a:gd name="connsiteX12380" fmla="*/ 2441587 w 9045577"/>
              <a:gd name="connsiteY12380" fmla="*/ 379413 h 4510089"/>
              <a:gd name="connsiteX12381" fmla="*/ 2462228 w 9045577"/>
              <a:gd name="connsiteY12381" fmla="*/ 400051 h 4510089"/>
              <a:gd name="connsiteX12382" fmla="*/ 2441587 w 9045577"/>
              <a:gd name="connsiteY12382" fmla="*/ 420689 h 4510089"/>
              <a:gd name="connsiteX12383" fmla="*/ 2420946 w 9045577"/>
              <a:gd name="connsiteY12383" fmla="*/ 400051 h 4510089"/>
              <a:gd name="connsiteX12384" fmla="*/ 2441587 w 9045577"/>
              <a:gd name="connsiteY12384" fmla="*/ 379413 h 4510089"/>
              <a:gd name="connsiteX12385" fmla="*/ 2213779 w 9045577"/>
              <a:gd name="connsiteY12385" fmla="*/ 379413 h 4510089"/>
              <a:gd name="connsiteX12386" fmla="*/ 2236797 w 9045577"/>
              <a:gd name="connsiteY12386" fmla="*/ 400051 h 4510089"/>
              <a:gd name="connsiteX12387" fmla="*/ 2213779 w 9045577"/>
              <a:gd name="connsiteY12387" fmla="*/ 420689 h 4510089"/>
              <a:gd name="connsiteX12388" fmla="*/ 2190756 w 9045577"/>
              <a:gd name="connsiteY12388" fmla="*/ 400051 h 4510089"/>
              <a:gd name="connsiteX12389" fmla="*/ 2213779 w 9045577"/>
              <a:gd name="connsiteY12389" fmla="*/ 379413 h 4510089"/>
              <a:gd name="connsiteX12390" fmla="*/ 2136787 w 9045577"/>
              <a:gd name="connsiteY12390" fmla="*/ 379413 h 4510089"/>
              <a:gd name="connsiteX12391" fmla="*/ 2157422 w 9045577"/>
              <a:gd name="connsiteY12391" fmla="*/ 400051 h 4510089"/>
              <a:gd name="connsiteX12392" fmla="*/ 2136787 w 9045577"/>
              <a:gd name="connsiteY12392" fmla="*/ 420689 h 4510089"/>
              <a:gd name="connsiteX12393" fmla="*/ 2116149 w 9045577"/>
              <a:gd name="connsiteY12393" fmla="*/ 400051 h 4510089"/>
              <a:gd name="connsiteX12394" fmla="*/ 2136787 w 9045577"/>
              <a:gd name="connsiteY12394" fmla="*/ 379413 h 4510089"/>
              <a:gd name="connsiteX12395" fmla="*/ 2062169 w 9045577"/>
              <a:gd name="connsiteY12395" fmla="*/ 379413 h 4510089"/>
              <a:gd name="connsiteX12396" fmla="*/ 2082812 w 9045577"/>
              <a:gd name="connsiteY12396" fmla="*/ 400051 h 4510089"/>
              <a:gd name="connsiteX12397" fmla="*/ 2062169 w 9045577"/>
              <a:gd name="connsiteY12397" fmla="*/ 420689 h 4510089"/>
              <a:gd name="connsiteX12398" fmla="*/ 2041532 w 9045577"/>
              <a:gd name="connsiteY12398" fmla="*/ 400051 h 4510089"/>
              <a:gd name="connsiteX12399" fmla="*/ 2062169 w 9045577"/>
              <a:gd name="connsiteY12399" fmla="*/ 379413 h 4510089"/>
              <a:gd name="connsiteX12400" fmla="*/ 1835164 w 9045577"/>
              <a:gd name="connsiteY12400" fmla="*/ 379413 h 4510089"/>
              <a:gd name="connsiteX12401" fmla="*/ 1857388 w 9045577"/>
              <a:gd name="connsiteY12401" fmla="*/ 400051 h 4510089"/>
              <a:gd name="connsiteX12402" fmla="*/ 1835164 w 9045577"/>
              <a:gd name="connsiteY12402" fmla="*/ 420689 h 4510089"/>
              <a:gd name="connsiteX12403" fmla="*/ 1812931 w 9045577"/>
              <a:gd name="connsiteY12403" fmla="*/ 400051 h 4510089"/>
              <a:gd name="connsiteX12404" fmla="*/ 1835164 w 9045577"/>
              <a:gd name="connsiteY12404" fmla="*/ 379413 h 4510089"/>
              <a:gd name="connsiteX12405" fmla="*/ 1608149 w 9045577"/>
              <a:gd name="connsiteY12405" fmla="*/ 379413 h 4510089"/>
              <a:gd name="connsiteX12406" fmla="*/ 1628786 w 9045577"/>
              <a:gd name="connsiteY12406" fmla="*/ 400051 h 4510089"/>
              <a:gd name="connsiteX12407" fmla="*/ 1608149 w 9045577"/>
              <a:gd name="connsiteY12407" fmla="*/ 420689 h 4510089"/>
              <a:gd name="connsiteX12408" fmla="*/ 1587507 w 9045577"/>
              <a:gd name="connsiteY12408" fmla="*/ 400051 h 4510089"/>
              <a:gd name="connsiteX12409" fmla="*/ 1608149 w 9045577"/>
              <a:gd name="connsiteY12409" fmla="*/ 379413 h 4510089"/>
              <a:gd name="connsiteX12410" fmla="*/ 1457338 w 9045577"/>
              <a:gd name="connsiteY12410" fmla="*/ 379413 h 4510089"/>
              <a:gd name="connsiteX12411" fmla="*/ 1477974 w 9045577"/>
              <a:gd name="connsiteY12411" fmla="*/ 400051 h 4510089"/>
              <a:gd name="connsiteX12412" fmla="*/ 1457338 w 9045577"/>
              <a:gd name="connsiteY12412" fmla="*/ 420689 h 4510089"/>
              <a:gd name="connsiteX12413" fmla="*/ 1436696 w 9045577"/>
              <a:gd name="connsiteY12413" fmla="*/ 400051 h 4510089"/>
              <a:gd name="connsiteX12414" fmla="*/ 1457338 w 9045577"/>
              <a:gd name="connsiteY12414" fmla="*/ 379413 h 4510089"/>
              <a:gd name="connsiteX12415" fmla="*/ 1381135 w 9045577"/>
              <a:gd name="connsiteY12415" fmla="*/ 379413 h 4510089"/>
              <a:gd name="connsiteX12416" fmla="*/ 1403361 w 9045577"/>
              <a:gd name="connsiteY12416" fmla="*/ 400051 h 4510089"/>
              <a:gd name="connsiteX12417" fmla="*/ 1381135 w 9045577"/>
              <a:gd name="connsiteY12417" fmla="*/ 420689 h 4510089"/>
              <a:gd name="connsiteX12418" fmla="*/ 1358908 w 9045577"/>
              <a:gd name="connsiteY12418" fmla="*/ 400051 h 4510089"/>
              <a:gd name="connsiteX12419" fmla="*/ 1381135 w 9045577"/>
              <a:gd name="connsiteY12419" fmla="*/ 379413 h 4510089"/>
              <a:gd name="connsiteX12420" fmla="*/ 1305726 w 9045577"/>
              <a:gd name="connsiteY12420" fmla="*/ 379413 h 4510089"/>
              <a:gd name="connsiteX12421" fmla="*/ 1328746 w 9045577"/>
              <a:gd name="connsiteY12421" fmla="*/ 400051 h 4510089"/>
              <a:gd name="connsiteX12422" fmla="*/ 1305726 w 9045577"/>
              <a:gd name="connsiteY12422" fmla="*/ 420689 h 4510089"/>
              <a:gd name="connsiteX12423" fmla="*/ 1282712 w 9045577"/>
              <a:gd name="connsiteY12423" fmla="*/ 400051 h 4510089"/>
              <a:gd name="connsiteX12424" fmla="*/ 1305726 w 9045577"/>
              <a:gd name="connsiteY12424" fmla="*/ 379413 h 4510089"/>
              <a:gd name="connsiteX12425" fmla="*/ 1230323 w 9045577"/>
              <a:gd name="connsiteY12425" fmla="*/ 379413 h 4510089"/>
              <a:gd name="connsiteX12426" fmla="*/ 1252545 w 9045577"/>
              <a:gd name="connsiteY12426" fmla="*/ 400051 h 4510089"/>
              <a:gd name="connsiteX12427" fmla="*/ 1230323 w 9045577"/>
              <a:gd name="connsiteY12427" fmla="*/ 420689 h 4510089"/>
              <a:gd name="connsiteX12428" fmla="*/ 1208093 w 9045577"/>
              <a:gd name="connsiteY12428" fmla="*/ 400051 h 4510089"/>
              <a:gd name="connsiteX12429" fmla="*/ 1230323 w 9045577"/>
              <a:gd name="connsiteY12429" fmla="*/ 379413 h 4510089"/>
              <a:gd name="connsiteX12430" fmla="*/ 6753226 w 9045577"/>
              <a:gd name="connsiteY12430" fmla="*/ 304801 h 4510089"/>
              <a:gd name="connsiteX12431" fmla="*/ 6773864 w 9045577"/>
              <a:gd name="connsiteY12431" fmla="*/ 325439 h 4510089"/>
              <a:gd name="connsiteX12432" fmla="*/ 6753226 w 9045577"/>
              <a:gd name="connsiteY12432" fmla="*/ 346077 h 4510089"/>
              <a:gd name="connsiteX12433" fmla="*/ 6732588 w 9045577"/>
              <a:gd name="connsiteY12433" fmla="*/ 325439 h 4510089"/>
              <a:gd name="connsiteX12434" fmla="*/ 6753226 w 9045577"/>
              <a:gd name="connsiteY12434" fmla="*/ 304801 h 4510089"/>
              <a:gd name="connsiteX12435" fmla="*/ 6678613 w 9045577"/>
              <a:gd name="connsiteY12435" fmla="*/ 304801 h 4510089"/>
              <a:gd name="connsiteX12436" fmla="*/ 6699251 w 9045577"/>
              <a:gd name="connsiteY12436" fmla="*/ 325439 h 4510089"/>
              <a:gd name="connsiteX12437" fmla="*/ 6678613 w 9045577"/>
              <a:gd name="connsiteY12437" fmla="*/ 346077 h 4510089"/>
              <a:gd name="connsiteX12438" fmla="*/ 6657975 w 9045577"/>
              <a:gd name="connsiteY12438" fmla="*/ 325439 h 4510089"/>
              <a:gd name="connsiteX12439" fmla="*/ 6678613 w 9045577"/>
              <a:gd name="connsiteY12439" fmla="*/ 304801 h 4510089"/>
              <a:gd name="connsiteX12440" fmla="*/ 2970213 w 9045577"/>
              <a:gd name="connsiteY12440" fmla="*/ 304801 h 4510089"/>
              <a:gd name="connsiteX12441" fmla="*/ 2990851 w 9045577"/>
              <a:gd name="connsiteY12441" fmla="*/ 325439 h 4510089"/>
              <a:gd name="connsiteX12442" fmla="*/ 2970213 w 9045577"/>
              <a:gd name="connsiteY12442" fmla="*/ 346077 h 4510089"/>
              <a:gd name="connsiteX12443" fmla="*/ 2949575 w 9045577"/>
              <a:gd name="connsiteY12443" fmla="*/ 325439 h 4510089"/>
              <a:gd name="connsiteX12444" fmla="*/ 2970213 w 9045577"/>
              <a:gd name="connsiteY12444" fmla="*/ 304801 h 4510089"/>
              <a:gd name="connsiteX12445" fmla="*/ 2895601 w 9045577"/>
              <a:gd name="connsiteY12445" fmla="*/ 304801 h 4510089"/>
              <a:gd name="connsiteX12446" fmla="*/ 2916239 w 9045577"/>
              <a:gd name="connsiteY12446" fmla="*/ 325439 h 4510089"/>
              <a:gd name="connsiteX12447" fmla="*/ 2895601 w 9045577"/>
              <a:gd name="connsiteY12447" fmla="*/ 346077 h 4510089"/>
              <a:gd name="connsiteX12448" fmla="*/ 2874963 w 9045577"/>
              <a:gd name="connsiteY12448" fmla="*/ 325439 h 4510089"/>
              <a:gd name="connsiteX12449" fmla="*/ 2895601 w 9045577"/>
              <a:gd name="connsiteY12449" fmla="*/ 304801 h 4510089"/>
              <a:gd name="connsiteX12450" fmla="*/ 2820195 w 9045577"/>
              <a:gd name="connsiteY12450" fmla="*/ 304801 h 4510089"/>
              <a:gd name="connsiteX12451" fmla="*/ 2841627 w 9045577"/>
              <a:gd name="connsiteY12451" fmla="*/ 325439 h 4510089"/>
              <a:gd name="connsiteX12452" fmla="*/ 2820195 w 9045577"/>
              <a:gd name="connsiteY12452" fmla="*/ 346077 h 4510089"/>
              <a:gd name="connsiteX12453" fmla="*/ 2798763 w 9045577"/>
              <a:gd name="connsiteY12453" fmla="*/ 325439 h 4510089"/>
              <a:gd name="connsiteX12454" fmla="*/ 2820195 w 9045577"/>
              <a:gd name="connsiteY12454" fmla="*/ 304801 h 4510089"/>
              <a:gd name="connsiteX12455" fmla="*/ 2743200 w 9045577"/>
              <a:gd name="connsiteY12455" fmla="*/ 304801 h 4510089"/>
              <a:gd name="connsiteX12456" fmla="*/ 2765425 w 9045577"/>
              <a:gd name="connsiteY12456" fmla="*/ 325439 h 4510089"/>
              <a:gd name="connsiteX12457" fmla="*/ 2743200 w 9045577"/>
              <a:gd name="connsiteY12457" fmla="*/ 346077 h 4510089"/>
              <a:gd name="connsiteX12458" fmla="*/ 2720975 w 9045577"/>
              <a:gd name="connsiteY12458" fmla="*/ 325439 h 4510089"/>
              <a:gd name="connsiteX12459" fmla="*/ 2743200 w 9045577"/>
              <a:gd name="connsiteY12459" fmla="*/ 304801 h 4510089"/>
              <a:gd name="connsiteX12460" fmla="*/ 2668588 w 9045577"/>
              <a:gd name="connsiteY12460" fmla="*/ 304801 h 4510089"/>
              <a:gd name="connsiteX12461" fmla="*/ 2690813 w 9045577"/>
              <a:gd name="connsiteY12461" fmla="*/ 325439 h 4510089"/>
              <a:gd name="connsiteX12462" fmla="*/ 2668588 w 9045577"/>
              <a:gd name="connsiteY12462" fmla="*/ 346077 h 4510089"/>
              <a:gd name="connsiteX12463" fmla="*/ 2646363 w 9045577"/>
              <a:gd name="connsiteY12463" fmla="*/ 325439 h 4510089"/>
              <a:gd name="connsiteX12464" fmla="*/ 2668588 w 9045577"/>
              <a:gd name="connsiteY12464" fmla="*/ 304801 h 4510089"/>
              <a:gd name="connsiteX12465" fmla="*/ 2590811 w 9045577"/>
              <a:gd name="connsiteY12465" fmla="*/ 304801 h 4510089"/>
              <a:gd name="connsiteX12466" fmla="*/ 2611447 w 9045577"/>
              <a:gd name="connsiteY12466" fmla="*/ 325439 h 4510089"/>
              <a:gd name="connsiteX12467" fmla="*/ 2590811 w 9045577"/>
              <a:gd name="connsiteY12467" fmla="*/ 346077 h 4510089"/>
              <a:gd name="connsiteX12468" fmla="*/ 2570175 w 9045577"/>
              <a:gd name="connsiteY12468" fmla="*/ 325439 h 4510089"/>
              <a:gd name="connsiteX12469" fmla="*/ 2590811 w 9045577"/>
              <a:gd name="connsiteY12469" fmla="*/ 304801 h 4510089"/>
              <a:gd name="connsiteX12470" fmla="*/ 2516197 w 9045577"/>
              <a:gd name="connsiteY12470" fmla="*/ 304801 h 4510089"/>
              <a:gd name="connsiteX12471" fmla="*/ 2536831 w 9045577"/>
              <a:gd name="connsiteY12471" fmla="*/ 325439 h 4510089"/>
              <a:gd name="connsiteX12472" fmla="*/ 2516197 w 9045577"/>
              <a:gd name="connsiteY12472" fmla="*/ 346077 h 4510089"/>
              <a:gd name="connsiteX12473" fmla="*/ 2495563 w 9045577"/>
              <a:gd name="connsiteY12473" fmla="*/ 325439 h 4510089"/>
              <a:gd name="connsiteX12474" fmla="*/ 2516197 w 9045577"/>
              <a:gd name="connsiteY12474" fmla="*/ 304801 h 4510089"/>
              <a:gd name="connsiteX12475" fmla="*/ 2441587 w 9045577"/>
              <a:gd name="connsiteY12475" fmla="*/ 304801 h 4510089"/>
              <a:gd name="connsiteX12476" fmla="*/ 2462228 w 9045577"/>
              <a:gd name="connsiteY12476" fmla="*/ 325439 h 4510089"/>
              <a:gd name="connsiteX12477" fmla="*/ 2441587 w 9045577"/>
              <a:gd name="connsiteY12477" fmla="*/ 346077 h 4510089"/>
              <a:gd name="connsiteX12478" fmla="*/ 2420946 w 9045577"/>
              <a:gd name="connsiteY12478" fmla="*/ 325439 h 4510089"/>
              <a:gd name="connsiteX12479" fmla="*/ 2441587 w 9045577"/>
              <a:gd name="connsiteY12479" fmla="*/ 304801 h 4510089"/>
              <a:gd name="connsiteX12480" fmla="*/ 2289185 w 9045577"/>
              <a:gd name="connsiteY12480" fmla="*/ 304801 h 4510089"/>
              <a:gd name="connsiteX12481" fmla="*/ 2311409 w 9045577"/>
              <a:gd name="connsiteY12481" fmla="*/ 325439 h 4510089"/>
              <a:gd name="connsiteX12482" fmla="*/ 2289185 w 9045577"/>
              <a:gd name="connsiteY12482" fmla="*/ 346077 h 4510089"/>
              <a:gd name="connsiteX12483" fmla="*/ 2266964 w 9045577"/>
              <a:gd name="connsiteY12483" fmla="*/ 325439 h 4510089"/>
              <a:gd name="connsiteX12484" fmla="*/ 2289185 w 9045577"/>
              <a:gd name="connsiteY12484" fmla="*/ 304801 h 4510089"/>
              <a:gd name="connsiteX12485" fmla="*/ 2213779 w 9045577"/>
              <a:gd name="connsiteY12485" fmla="*/ 304801 h 4510089"/>
              <a:gd name="connsiteX12486" fmla="*/ 2236797 w 9045577"/>
              <a:gd name="connsiteY12486" fmla="*/ 325439 h 4510089"/>
              <a:gd name="connsiteX12487" fmla="*/ 2213779 w 9045577"/>
              <a:gd name="connsiteY12487" fmla="*/ 346077 h 4510089"/>
              <a:gd name="connsiteX12488" fmla="*/ 2190756 w 9045577"/>
              <a:gd name="connsiteY12488" fmla="*/ 325439 h 4510089"/>
              <a:gd name="connsiteX12489" fmla="*/ 2213779 w 9045577"/>
              <a:gd name="connsiteY12489" fmla="*/ 304801 h 4510089"/>
              <a:gd name="connsiteX12490" fmla="*/ 2136787 w 9045577"/>
              <a:gd name="connsiteY12490" fmla="*/ 304801 h 4510089"/>
              <a:gd name="connsiteX12491" fmla="*/ 2157422 w 9045577"/>
              <a:gd name="connsiteY12491" fmla="*/ 325439 h 4510089"/>
              <a:gd name="connsiteX12492" fmla="*/ 2136787 w 9045577"/>
              <a:gd name="connsiteY12492" fmla="*/ 346077 h 4510089"/>
              <a:gd name="connsiteX12493" fmla="*/ 2116149 w 9045577"/>
              <a:gd name="connsiteY12493" fmla="*/ 325439 h 4510089"/>
              <a:gd name="connsiteX12494" fmla="*/ 2136787 w 9045577"/>
              <a:gd name="connsiteY12494" fmla="*/ 304801 h 4510089"/>
              <a:gd name="connsiteX12495" fmla="*/ 2062169 w 9045577"/>
              <a:gd name="connsiteY12495" fmla="*/ 304801 h 4510089"/>
              <a:gd name="connsiteX12496" fmla="*/ 2082812 w 9045577"/>
              <a:gd name="connsiteY12496" fmla="*/ 325439 h 4510089"/>
              <a:gd name="connsiteX12497" fmla="*/ 2062169 w 9045577"/>
              <a:gd name="connsiteY12497" fmla="*/ 346077 h 4510089"/>
              <a:gd name="connsiteX12498" fmla="*/ 2041532 w 9045577"/>
              <a:gd name="connsiteY12498" fmla="*/ 325439 h 4510089"/>
              <a:gd name="connsiteX12499" fmla="*/ 2062169 w 9045577"/>
              <a:gd name="connsiteY12499" fmla="*/ 304801 h 4510089"/>
              <a:gd name="connsiteX12500" fmla="*/ 1987560 w 9045577"/>
              <a:gd name="connsiteY12500" fmla="*/ 304801 h 4510089"/>
              <a:gd name="connsiteX12501" fmla="*/ 2008198 w 9045577"/>
              <a:gd name="connsiteY12501" fmla="*/ 325439 h 4510089"/>
              <a:gd name="connsiteX12502" fmla="*/ 1987560 w 9045577"/>
              <a:gd name="connsiteY12502" fmla="*/ 346077 h 4510089"/>
              <a:gd name="connsiteX12503" fmla="*/ 1966918 w 9045577"/>
              <a:gd name="connsiteY12503" fmla="*/ 325439 h 4510089"/>
              <a:gd name="connsiteX12504" fmla="*/ 1987560 w 9045577"/>
              <a:gd name="connsiteY12504" fmla="*/ 304801 h 4510089"/>
              <a:gd name="connsiteX12505" fmla="*/ 1911358 w 9045577"/>
              <a:gd name="connsiteY12505" fmla="*/ 304801 h 4510089"/>
              <a:gd name="connsiteX12506" fmla="*/ 1932002 w 9045577"/>
              <a:gd name="connsiteY12506" fmla="*/ 325439 h 4510089"/>
              <a:gd name="connsiteX12507" fmla="*/ 1911358 w 9045577"/>
              <a:gd name="connsiteY12507" fmla="*/ 346077 h 4510089"/>
              <a:gd name="connsiteX12508" fmla="*/ 1890719 w 9045577"/>
              <a:gd name="connsiteY12508" fmla="*/ 325439 h 4510089"/>
              <a:gd name="connsiteX12509" fmla="*/ 1911358 w 9045577"/>
              <a:gd name="connsiteY12509" fmla="*/ 304801 h 4510089"/>
              <a:gd name="connsiteX12510" fmla="*/ 1759753 w 9045577"/>
              <a:gd name="connsiteY12510" fmla="*/ 304801 h 4510089"/>
              <a:gd name="connsiteX12511" fmla="*/ 1782770 w 9045577"/>
              <a:gd name="connsiteY12511" fmla="*/ 325439 h 4510089"/>
              <a:gd name="connsiteX12512" fmla="*/ 1759753 w 9045577"/>
              <a:gd name="connsiteY12512" fmla="*/ 346077 h 4510089"/>
              <a:gd name="connsiteX12513" fmla="*/ 1736733 w 9045577"/>
              <a:gd name="connsiteY12513" fmla="*/ 325439 h 4510089"/>
              <a:gd name="connsiteX12514" fmla="*/ 1759753 w 9045577"/>
              <a:gd name="connsiteY12514" fmla="*/ 304801 h 4510089"/>
              <a:gd name="connsiteX12515" fmla="*/ 1682762 w 9045577"/>
              <a:gd name="connsiteY12515" fmla="*/ 304801 h 4510089"/>
              <a:gd name="connsiteX12516" fmla="*/ 1703399 w 9045577"/>
              <a:gd name="connsiteY12516" fmla="*/ 325439 h 4510089"/>
              <a:gd name="connsiteX12517" fmla="*/ 1682762 w 9045577"/>
              <a:gd name="connsiteY12517" fmla="*/ 346077 h 4510089"/>
              <a:gd name="connsiteX12518" fmla="*/ 1662121 w 9045577"/>
              <a:gd name="connsiteY12518" fmla="*/ 325439 h 4510089"/>
              <a:gd name="connsiteX12519" fmla="*/ 1682762 w 9045577"/>
              <a:gd name="connsiteY12519" fmla="*/ 304801 h 4510089"/>
              <a:gd name="connsiteX12520" fmla="*/ 1608149 w 9045577"/>
              <a:gd name="connsiteY12520" fmla="*/ 304801 h 4510089"/>
              <a:gd name="connsiteX12521" fmla="*/ 1628786 w 9045577"/>
              <a:gd name="connsiteY12521" fmla="*/ 325439 h 4510089"/>
              <a:gd name="connsiteX12522" fmla="*/ 1608149 w 9045577"/>
              <a:gd name="connsiteY12522" fmla="*/ 346077 h 4510089"/>
              <a:gd name="connsiteX12523" fmla="*/ 1587507 w 9045577"/>
              <a:gd name="connsiteY12523" fmla="*/ 325439 h 4510089"/>
              <a:gd name="connsiteX12524" fmla="*/ 1608149 w 9045577"/>
              <a:gd name="connsiteY12524" fmla="*/ 304801 h 4510089"/>
              <a:gd name="connsiteX12525" fmla="*/ 1457338 w 9045577"/>
              <a:gd name="connsiteY12525" fmla="*/ 304801 h 4510089"/>
              <a:gd name="connsiteX12526" fmla="*/ 1477974 w 9045577"/>
              <a:gd name="connsiteY12526" fmla="*/ 325439 h 4510089"/>
              <a:gd name="connsiteX12527" fmla="*/ 1457338 w 9045577"/>
              <a:gd name="connsiteY12527" fmla="*/ 346077 h 4510089"/>
              <a:gd name="connsiteX12528" fmla="*/ 1436696 w 9045577"/>
              <a:gd name="connsiteY12528" fmla="*/ 325439 h 4510089"/>
              <a:gd name="connsiteX12529" fmla="*/ 1457338 w 9045577"/>
              <a:gd name="connsiteY12529" fmla="*/ 304801 h 4510089"/>
              <a:gd name="connsiteX12530" fmla="*/ 6904039 w 9045577"/>
              <a:gd name="connsiteY12530" fmla="*/ 304800 h 4510089"/>
              <a:gd name="connsiteX12531" fmla="*/ 6924677 w 9045577"/>
              <a:gd name="connsiteY12531" fmla="*/ 325438 h 4510089"/>
              <a:gd name="connsiteX12532" fmla="*/ 6904039 w 9045577"/>
              <a:gd name="connsiteY12532" fmla="*/ 346076 h 4510089"/>
              <a:gd name="connsiteX12533" fmla="*/ 6883401 w 9045577"/>
              <a:gd name="connsiteY12533" fmla="*/ 325438 h 4510089"/>
              <a:gd name="connsiteX12534" fmla="*/ 6904039 w 9045577"/>
              <a:gd name="connsiteY12534" fmla="*/ 304800 h 4510089"/>
              <a:gd name="connsiteX12535" fmla="*/ 6829426 w 9045577"/>
              <a:gd name="connsiteY12535" fmla="*/ 304800 h 4510089"/>
              <a:gd name="connsiteX12536" fmla="*/ 6850064 w 9045577"/>
              <a:gd name="connsiteY12536" fmla="*/ 325438 h 4510089"/>
              <a:gd name="connsiteX12537" fmla="*/ 6829426 w 9045577"/>
              <a:gd name="connsiteY12537" fmla="*/ 346076 h 4510089"/>
              <a:gd name="connsiteX12538" fmla="*/ 6808788 w 9045577"/>
              <a:gd name="connsiteY12538" fmla="*/ 325438 h 4510089"/>
              <a:gd name="connsiteX12539" fmla="*/ 6829426 w 9045577"/>
              <a:gd name="connsiteY12539" fmla="*/ 304800 h 4510089"/>
              <a:gd name="connsiteX12540" fmla="*/ 4786313 w 9045577"/>
              <a:gd name="connsiteY12540" fmla="*/ 304800 h 4510089"/>
              <a:gd name="connsiteX12541" fmla="*/ 4806951 w 9045577"/>
              <a:gd name="connsiteY12541" fmla="*/ 325438 h 4510089"/>
              <a:gd name="connsiteX12542" fmla="*/ 4786313 w 9045577"/>
              <a:gd name="connsiteY12542" fmla="*/ 346076 h 4510089"/>
              <a:gd name="connsiteX12543" fmla="*/ 4765675 w 9045577"/>
              <a:gd name="connsiteY12543" fmla="*/ 325438 h 4510089"/>
              <a:gd name="connsiteX12544" fmla="*/ 4786313 w 9045577"/>
              <a:gd name="connsiteY12544" fmla="*/ 304800 h 4510089"/>
              <a:gd name="connsiteX12545" fmla="*/ 4710113 w 9045577"/>
              <a:gd name="connsiteY12545" fmla="*/ 304800 h 4510089"/>
              <a:gd name="connsiteX12546" fmla="*/ 4732338 w 9045577"/>
              <a:gd name="connsiteY12546" fmla="*/ 325438 h 4510089"/>
              <a:gd name="connsiteX12547" fmla="*/ 4710113 w 9045577"/>
              <a:gd name="connsiteY12547" fmla="*/ 346076 h 4510089"/>
              <a:gd name="connsiteX12548" fmla="*/ 4687888 w 9045577"/>
              <a:gd name="connsiteY12548" fmla="*/ 325438 h 4510089"/>
              <a:gd name="connsiteX12549" fmla="*/ 4710113 w 9045577"/>
              <a:gd name="connsiteY12549" fmla="*/ 304800 h 4510089"/>
              <a:gd name="connsiteX12550" fmla="*/ 4635500 w 9045577"/>
              <a:gd name="connsiteY12550" fmla="*/ 304800 h 4510089"/>
              <a:gd name="connsiteX12551" fmla="*/ 4657725 w 9045577"/>
              <a:gd name="connsiteY12551" fmla="*/ 325438 h 4510089"/>
              <a:gd name="connsiteX12552" fmla="*/ 4635500 w 9045577"/>
              <a:gd name="connsiteY12552" fmla="*/ 346076 h 4510089"/>
              <a:gd name="connsiteX12553" fmla="*/ 4613275 w 9045577"/>
              <a:gd name="connsiteY12553" fmla="*/ 325438 h 4510089"/>
              <a:gd name="connsiteX12554" fmla="*/ 4635500 w 9045577"/>
              <a:gd name="connsiteY12554" fmla="*/ 304800 h 4510089"/>
              <a:gd name="connsiteX12555" fmla="*/ 4560094 w 9045577"/>
              <a:gd name="connsiteY12555" fmla="*/ 304800 h 4510089"/>
              <a:gd name="connsiteX12556" fmla="*/ 4583113 w 9045577"/>
              <a:gd name="connsiteY12556" fmla="*/ 325438 h 4510089"/>
              <a:gd name="connsiteX12557" fmla="*/ 4560094 w 9045577"/>
              <a:gd name="connsiteY12557" fmla="*/ 346076 h 4510089"/>
              <a:gd name="connsiteX12558" fmla="*/ 4537075 w 9045577"/>
              <a:gd name="connsiteY12558" fmla="*/ 325438 h 4510089"/>
              <a:gd name="connsiteX12559" fmla="*/ 4560094 w 9045577"/>
              <a:gd name="connsiteY12559" fmla="*/ 304800 h 4510089"/>
              <a:gd name="connsiteX12560" fmla="*/ 3726656 w 9045577"/>
              <a:gd name="connsiteY12560" fmla="*/ 304800 h 4510089"/>
              <a:gd name="connsiteX12561" fmla="*/ 3749675 w 9045577"/>
              <a:gd name="connsiteY12561" fmla="*/ 325438 h 4510089"/>
              <a:gd name="connsiteX12562" fmla="*/ 3726656 w 9045577"/>
              <a:gd name="connsiteY12562" fmla="*/ 346076 h 4510089"/>
              <a:gd name="connsiteX12563" fmla="*/ 3703637 w 9045577"/>
              <a:gd name="connsiteY12563" fmla="*/ 325438 h 4510089"/>
              <a:gd name="connsiteX12564" fmla="*/ 3726656 w 9045577"/>
              <a:gd name="connsiteY12564" fmla="*/ 304800 h 4510089"/>
              <a:gd name="connsiteX12565" fmla="*/ 3651250 w 9045577"/>
              <a:gd name="connsiteY12565" fmla="*/ 304800 h 4510089"/>
              <a:gd name="connsiteX12566" fmla="*/ 3673475 w 9045577"/>
              <a:gd name="connsiteY12566" fmla="*/ 325438 h 4510089"/>
              <a:gd name="connsiteX12567" fmla="*/ 3651250 w 9045577"/>
              <a:gd name="connsiteY12567" fmla="*/ 346076 h 4510089"/>
              <a:gd name="connsiteX12568" fmla="*/ 3629025 w 9045577"/>
              <a:gd name="connsiteY12568" fmla="*/ 325438 h 4510089"/>
              <a:gd name="connsiteX12569" fmla="*/ 3651250 w 9045577"/>
              <a:gd name="connsiteY12569" fmla="*/ 304800 h 4510089"/>
              <a:gd name="connsiteX12570" fmla="*/ 3575050 w 9045577"/>
              <a:gd name="connsiteY12570" fmla="*/ 304800 h 4510089"/>
              <a:gd name="connsiteX12571" fmla="*/ 3595688 w 9045577"/>
              <a:gd name="connsiteY12571" fmla="*/ 325438 h 4510089"/>
              <a:gd name="connsiteX12572" fmla="*/ 3575050 w 9045577"/>
              <a:gd name="connsiteY12572" fmla="*/ 346076 h 4510089"/>
              <a:gd name="connsiteX12573" fmla="*/ 3554412 w 9045577"/>
              <a:gd name="connsiteY12573" fmla="*/ 325438 h 4510089"/>
              <a:gd name="connsiteX12574" fmla="*/ 3575050 w 9045577"/>
              <a:gd name="connsiteY12574" fmla="*/ 304800 h 4510089"/>
              <a:gd name="connsiteX12575" fmla="*/ 3498850 w 9045577"/>
              <a:gd name="connsiteY12575" fmla="*/ 304800 h 4510089"/>
              <a:gd name="connsiteX12576" fmla="*/ 3519488 w 9045577"/>
              <a:gd name="connsiteY12576" fmla="*/ 325438 h 4510089"/>
              <a:gd name="connsiteX12577" fmla="*/ 3498850 w 9045577"/>
              <a:gd name="connsiteY12577" fmla="*/ 346076 h 4510089"/>
              <a:gd name="connsiteX12578" fmla="*/ 3478212 w 9045577"/>
              <a:gd name="connsiteY12578" fmla="*/ 325438 h 4510089"/>
              <a:gd name="connsiteX12579" fmla="*/ 3498850 w 9045577"/>
              <a:gd name="connsiteY12579" fmla="*/ 304800 h 4510089"/>
              <a:gd name="connsiteX12580" fmla="*/ 3424238 w 9045577"/>
              <a:gd name="connsiteY12580" fmla="*/ 304800 h 4510089"/>
              <a:gd name="connsiteX12581" fmla="*/ 3444876 w 9045577"/>
              <a:gd name="connsiteY12581" fmla="*/ 325438 h 4510089"/>
              <a:gd name="connsiteX12582" fmla="*/ 3424238 w 9045577"/>
              <a:gd name="connsiteY12582" fmla="*/ 346076 h 4510089"/>
              <a:gd name="connsiteX12583" fmla="*/ 3403600 w 9045577"/>
              <a:gd name="connsiteY12583" fmla="*/ 325438 h 4510089"/>
              <a:gd name="connsiteX12584" fmla="*/ 3424238 w 9045577"/>
              <a:gd name="connsiteY12584" fmla="*/ 304800 h 4510089"/>
              <a:gd name="connsiteX12585" fmla="*/ 3349625 w 9045577"/>
              <a:gd name="connsiteY12585" fmla="*/ 304800 h 4510089"/>
              <a:gd name="connsiteX12586" fmla="*/ 3370263 w 9045577"/>
              <a:gd name="connsiteY12586" fmla="*/ 325438 h 4510089"/>
              <a:gd name="connsiteX12587" fmla="*/ 3349625 w 9045577"/>
              <a:gd name="connsiteY12587" fmla="*/ 346076 h 4510089"/>
              <a:gd name="connsiteX12588" fmla="*/ 3328987 w 9045577"/>
              <a:gd name="connsiteY12588" fmla="*/ 325438 h 4510089"/>
              <a:gd name="connsiteX12589" fmla="*/ 3349625 w 9045577"/>
              <a:gd name="connsiteY12589" fmla="*/ 304800 h 4510089"/>
              <a:gd name="connsiteX12590" fmla="*/ 3272631 w 9045577"/>
              <a:gd name="connsiteY12590" fmla="*/ 304800 h 4510089"/>
              <a:gd name="connsiteX12591" fmla="*/ 3295650 w 9045577"/>
              <a:gd name="connsiteY12591" fmla="*/ 325438 h 4510089"/>
              <a:gd name="connsiteX12592" fmla="*/ 3272631 w 9045577"/>
              <a:gd name="connsiteY12592" fmla="*/ 346076 h 4510089"/>
              <a:gd name="connsiteX12593" fmla="*/ 3249612 w 9045577"/>
              <a:gd name="connsiteY12593" fmla="*/ 325438 h 4510089"/>
              <a:gd name="connsiteX12594" fmla="*/ 3272631 w 9045577"/>
              <a:gd name="connsiteY12594" fmla="*/ 304800 h 4510089"/>
              <a:gd name="connsiteX12595" fmla="*/ 3197225 w 9045577"/>
              <a:gd name="connsiteY12595" fmla="*/ 304800 h 4510089"/>
              <a:gd name="connsiteX12596" fmla="*/ 3219450 w 9045577"/>
              <a:gd name="connsiteY12596" fmla="*/ 325438 h 4510089"/>
              <a:gd name="connsiteX12597" fmla="*/ 3197225 w 9045577"/>
              <a:gd name="connsiteY12597" fmla="*/ 346076 h 4510089"/>
              <a:gd name="connsiteX12598" fmla="*/ 3175000 w 9045577"/>
              <a:gd name="connsiteY12598" fmla="*/ 325438 h 4510089"/>
              <a:gd name="connsiteX12599" fmla="*/ 3197225 w 9045577"/>
              <a:gd name="connsiteY12599" fmla="*/ 304800 h 4510089"/>
              <a:gd name="connsiteX12600" fmla="*/ 3122612 w 9045577"/>
              <a:gd name="connsiteY12600" fmla="*/ 304800 h 4510089"/>
              <a:gd name="connsiteX12601" fmla="*/ 3144837 w 9045577"/>
              <a:gd name="connsiteY12601" fmla="*/ 325438 h 4510089"/>
              <a:gd name="connsiteX12602" fmla="*/ 3122612 w 9045577"/>
              <a:gd name="connsiteY12602" fmla="*/ 346076 h 4510089"/>
              <a:gd name="connsiteX12603" fmla="*/ 3100387 w 9045577"/>
              <a:gd name="connsiteY12603" fmla="*/ 325438 h 4510089"/>
              <a:gd name="connsiteX12604" fmla="*/ 3122612 w 9045577"/>
              <a:gd name="connsiteY12604" fmla="*/ 304800 h 4510089"/>
              <a:gd name="connsiteX12605" fmla="*/ 3044825 w 9045577"/>
              <a:gd name="connsiteY12605" fmla="*/ 304800 h 4510089"/>
              <a:gd name="connsiteX12606" fmla="*/ 3065463 w 9045577"/>
              <a:gd name="connsiteY12606" fmla="*/ 325438 h 4510089"/>
              <a:gd name="connsiteX12607" fmla="*/ 3044825 w 9045577"/>
              <a:gd name="connsiteY12607" fmla="*/ 346076 h 4510089"/>
              <a:gd name="connsiteX12608" fmla="*/ 3024187 w 9045577"/>
              <a:gd name="connsiteY12608" fmla="*/ 325438 h 4510089"/>
              <a:gd name="connsiteX12609" fmla="*/ 3044825 w 9045577"/>
              <a:gd name="connsiteY12609" fmla="*/ 304800 h 4510089"/>
              <a:gd name="connsiteX12610" fmla="*/ 6753226 w 9045577"/>
              <a:gd name="connsiteY12610" fmla="*/ 228601 h 4510089"/>
              <a:gd name="connsiteX12611" fmla="*/ 6773864 w 9045577"/>
              <a:gd name="connsiteY12611" fmla="*/ 249239 h 4510089"/>
              <a:gd name="connsiteX12612" fmla="*/ 6753226 w 9045577"/>
              <a:gd name="connsiteY12612" fmla="*/ 269877 h 4510089"/>
              <a:gd name="connsiteX12613" fmla="*/ 6732588 w 9045577"/>
              <a:gd name="connsiteY12613" fmla="*/ 249239 h 4510089"/>
              <a:gd name="connsiteX12614" fmla="*/ 6753226 w 9045577"/>
              <a:gd name="connsiteY12614" fmla="*/ 228601 h 4510089"/>
              <a:gd name="connsiteX12615" fmla="*/ 6678613 w 9045577"/>
              <a:gd name="connsiteY12615" fmla="*/ 228601 h 4510089"/>
              <a:gd name="connsiteX12616" fmla="*/ 6699251 w 9045577"/>
              <a:gd name="connsiteY12616" fmla="*/ 249239 h 4510089"/>
              <a:gd name="connsiteX12617" fmla="*/ 6678613 w 9045577"/>
              <a:gd name="connsiteY12617" fmla="*/ 269877 h 4510089"/>
              <a:gd name="connsiteX12618" fmla="*/ 6657975 w 9045577"/>
              <a:gd name="connsiteY12618" fmla="*/ 249239 h 4510089"/>
              <a:gd name="connsiteX12619" fmla="*/ 6678613 w 9045577"/>
              <a:gd name="connsiteY12619" fmla="*/ 228601 h 4510089"/>
              <a:gd name="connsiteX12620" fmla="*/ 6602413 w 9045577"/>
              <a:gd name="connsiteY12620" fmla="*/ 228601 h 4510089"/>
              <a:gd name="connsiteX12621" fmla="*/ 6624638 w 9045577"/>
              <a:gd name="connsiteY12621" fmla="*/ 249239 h 4510089"/>
              <a:gd name="connsiteX12622" fmla="*/ 6602413 w 9045577"/>
              <a:gd name="connsiteY12622" fmla="*/ 269877 h 4510089"/>
              <a:gd name="connsiteX12623" fmla="*/ 6580188 w 9045577"/>
              <a:gd name="connsiteY12623" fmla="*/ 249239 h 4510089"/>
              <a:gd name="connsiteX12624" fmla="*/ 6602413 w 9045577"/>
              <a:gd name="connsiteY12624" fmla="*/ 228601 h 4510089"/>
              <a:gd name="connsiteX12625" fmla="*/ 5921376 w 9045577"/>
              <a:gd name="connsiteY12625" fmla="*/ 228601 h 4510089"/>
              <a:gd name="connsiteX12626" fmla="*/ 5942014 w 9045577"/>
              <a:gd name="connsiteY12626" fmla="*/ 249239 h 4510089"/>
              <a:gd name="connsiteX12627" fmla="*/ 5921376 w 9045577"/>
              <a:gd name="connsiteY12627" fmla="*/ 269877 h 4510089"/>
              <a:gd name="connsiteX12628" fmla="*/ 5900738 w 9045577"/>
              <a:gd name="connsiteY12628" fmla="*/ 249239 h 4510089"/>
              <a:gd name="connsiteX12629" fmla="*/ 5921376 w 9045577"/>
              <a:gd name="connsiteY12629" fmla="*/ 228601 h 4510089"/>
              <a:gd name="connsiteX12630" fmla="*/ 5845176 w 9045577"/>
              <a:gd name="connsiteY12630" fmla="*/ 228601 h 4510089"/>
              <a:gd name="connsiteX12631" fmla="*/ 5865814 w 9045577"/>
              <a:gd name="connsiteY12631" fmla="*/ 249239 h 4510089"/>
              <a:gd name="connsiteX12632" fmla="*/ 5845176 w 9045577"/>
              <a:gd name="connsiteY12632" fmla="*/ 269877 h 4510089"/>
              <a:gd name="connsiteX12633" fmla="*/ 5824538 w 9045577"/>
              <a:gd name="connsiteY12633" fmla="*/ 249239 h 4510089"/>
              <a:gd name="connsiteX12634" fmla="*/ 5845176 w 9045577"/>
              <a:gd name="connsiteY12634" fmla="*/ 228601 h 4510089"/>
              <a:gd name="connsiteX12635" fmla="*/ 5770563 w 9045577"/>
              <a:gd name="connsiteY12635" fmla="*/ 228601 h 4510089"/>
              <a:gd name="connsiteX12636" fmla="*/ 5791201 w 9045577"/>
              <a:gd name="connsiteY12636" fmla="*/ 249239 h 4510089"/>
              <a:gd name="connsiteX12637" fmla="*/ 5770563 w 9045577"/>
              <a:gd name="connsiteY12637" fmla="*/ 269877 h 4510089"/>
              <a:gd name="connsiteX12638" fmla="*/ 5749925 w 9045577"/>
              <a:gd name="connsiteY12638" fmla="*/ 249239 h 4510089"/>
              <a:gd name="connsiteX12639" fmla="*/ 5770563 w 9045577"/>
              <a:gd name="connsiteY12639" fmla="*/ 228601 h 4510089"/>
              <a:gd name="connsiteX12640" fmla="*/ 5695951 w 9045577"/>
              <a:gd name="connsiteY12640" fmla="*/ 228601 h 4510089"/>
              <a:gd name="connsiteX12641" fmla="*/ 5716589 w 9045577"/>
              <a:gd name="connsiteY12641" fmla="*/ 249239 h 4510089"/>
              <a:gd name="connsiteX12642" fmla="*/ 5695951 w 9045577"/>
              <a:gd name="connsiteY12642" fmla="*/ 269877 h 4510089"/>
              <a:gd name="connsiteX12643" fmla="*/ 5675313 w 9045577"/>
              <a:gd name="connsiteY12643" fmla="*/ 249239 h 4510089"/>
              <a:gd name="connsiteX12644" fmla="*/ 5695951 w 9045577"/>
              <a:gd name="connsiteY12644" fmla="*/ 228601 h 4510089"/>
              <a:gd name="connsiteX12645" fmla="*/ 5618163 w 9045577"/>
              <a:gd name="connsiteY12645" fmla="*/ 228601 h 4510089"/>
              <a:gd name="connsiteX12646" fmla="*/ 5640388 w 9045577"/>
              <a:gd name="connsiteY12646" fmla="*/ 249239 h 4510089"/>
              <a:gd name="connsiteX12647" fmla="*/ 5618163 w 9045577"/>
              <a:gd name="connsiteY12647" fmla="*/ 269877 h 4510089"/>
              <a:gd name="connsiteX12648" fmla="*/ 5595938 w 9045577"/>
              <a:gd name="connsiteY12648" fmla="*/ 249239 h 4510089"/>
              <a:gd name="connsiteX12649" fmla="*/ 5618163 w 9045577"/>
              <a:gd name="connsiteY12649" fmla="*/ 228601 h 4510089"/>
              <a:gd name="connsiteX12650" fmla="*/ 5465763 w 9045577"/>
              <a:gd name="connsiteY12650" fmla="*/ 228601 h 4510089"/>
              <a:gd name="connsiteX12651" fmla="*/ 5486401 w 9045577"/>
              <a:gd name="connsiteY12651" fmla="*/ 249239 h 4510089"/>
              <a:gd name="connsiteX12652" fmla="*/ 5465763 w 9045577"/>
              <a:gd name="connsiteY12652" fmla="*/ 269877 h 4510089"/>
              <a:gd name="connsiteX12653" fmla="*/ 5445125 w 9045577"/>
              <a:gd name="connsiteY12653" fmla="*/ 249239 h 4510089"/>
              <a:gd name="connsiteX12654" fmla="*/ 5465763 w 9045577"/>
              <a:gd name="connsiteY12654" fmla="*/ 228601 h 4510089"/>
              <a:gd name="connsiteX12655" fmla="*/ 5391151 w 9045577"/>
              <a:gd name="connsiteY12655" fmla="*/ 228601 h 4510089"/>
              <a:gd name="connsiteX12656" fmla="*/ 5411789 w 9045577"/>
              <a:gd name="connsiteY12656" fmla="*/ 249239 h 4510089"/>
              <a:gd name="connsiteX12657" fmla="*/ 5391151 w 9045577"/>
              <a:gd name="connsiteY12657" fmla="*/ 269877 h 4510089"/>
              <a:gd name="connsiteX12658" fmla="*/ 5370513 w 9045577"/>
              <a:gd name="connsiteY12658" fmla="*/ 249239 h 4510089"/>
              <a:gd name="connsiteX12659" fmla="*/ 5391151 w 9045577"/>
              <a:gd name="connsiteY12659" fmla="*/ 228601 h 4510089"/>
              <a:gd name="connsiteX12660" fmla="*/ 2970213 w 9045577"/>
              <a:gd name="connsiteY12660" fmla="*/ 228601 h 4510089"/>
              <a:gd name="connsiteX12661" fmla="*/ 2990851 w 9045577"/>
              <a:gd name="connsiteY12661" fmla="*/ 249239 h 4510089"/>
              <a:gd name="connsiteX12662" fmla="*/ 2970213 w 9045577"/>
              <a:gd name="connsiteY12662" fmla="*/ 269877 h 4510089"/>
              <a:gd name="connsiteX12663" fmla="*/ 2949575 w 9045577"/>
              <a:gd name="connsiteY12663" fmla="*/ 249239 h 4510089"/>
              <a:gd name="connsiteX12664" fmla="*/ 2970213 w 9045577"/>
              <a:gd name="connsiteY12664" fmla="*/ 228601 h 4510089"/>
              <a:gd name="connsiteX12665" fmla="*/ 2895601 w 9045577"/>
              <a:gd name="connsiteY12665" fmla="*/ 228601 h 4510089"/>
              <a:gd name="connsiteX12666" fmla="*/ 2916239 w 9045577"/>
              <a:gd name="connsiteY12666" fmla="*/ 249239 h 4510089"/>
              <a:gd name="connsiteX12667" fmla="*/ 2895601 w 9045577"/>
              <a:gd name="connsiteY12667" fmla="*/ 269877 h 4510089"/>
              <a:gd name="connsiteX12668" fmla="*/ 2874963 w 9045577"/>
              <a:gd name="connsiteY12668" fmla="*/ 249239 h 4510089"/>
              <a:gd name="connsiteX12669" fmla="*/ 2895601 w 9045577"/>
              <a:gd name="connsiteY12669" fmla="*/ 228601 h 4510089"/>
              <a:gd name="connsiteX12670" fmla="*/ 2820195 w 9045577"/>
              <a:gd name="connsiteY12670" fmla="*/ 228601 h 4510089"/>
              <a:gd name="connsiteX12671" fmla="*/ 2841627 w 9045577"/>
              <a:gd name="connsiteY12671" fmla="*/ 249239 h 4510089"/>
              <a:gd name="connsiteX12672" fmla="*/ 2820195 w 9045577"/>
              <a:gd name="connsiteY12672" fmla="*/ 269877 h 4510089"/>
              <a:gd name="connsiteX12673" fmla="*/ 2798763 w 9045577"/>
              <a:gd name="connsiteY12673" fmla="*/ 249239 h 4510089"/>
              <a:gd name="connsiteX12674" fmla="*/ 2820195 w 9045577"/>
              <a:gd name="connsiteY12674" fmla="*/ 228601 h 4510089"/>
              <a:gd name="connsiteX12675" fmla="*/ 2743200 w 9045577"/>
              <a:gd name="connsiteY12675" fmla="*/ 228601 h 4510089"/>
              <a:gd name="connsiteX12676" fmla="*/ 2765425 w 9045577"/>
              <a:gd name="connsiteY12676" fmla="*/ 249239 h 4510089"/>
              <a:gd name="connsiteX12677" fmla="*/ 2743200 w 9045577"/>
              <a:gd name="connsiteY12677" fmla="*/ 269877 h 4510089"/>
              <a:gd name="connsiteX12678" fmla="*/ 2720975 w 9045577"/>
              <a:gd name="connsiteY12678" fmla="*/ 249239 h 4510089"/>
              <a:gd name="connsiteX12679" fmla="*/ 2743200 w 9045577"/>
              <a:gd name="connsiteY12679" fmla="*/ 228601 h 4510089"/>
              <a:gd name="connsiteX12680" fmla="*/ 2668588 w 9045577"/>
              <a:gd name="connsiteY12680" fmla="*/ 228601 h 4510089"/>
              <a:gd name="connsiteX12681" fmla="*/ 2690813 w 9045577"/>
              <a:gd name="connsiteY12681" fmla="*/ 249239 h 4510089"/>
              <a:gd name="connsiteX12682" fmla="*/ 2668588 w 9045577"/>
              <a:gd name="connsiteY12682" fmla="*/ 269877 h 4510089"/>
              <a:gd name="connsiteX12683" fmla="*/ 2646363 w 9045577"/>
              <a:gd name="connsiteY12683" fmla="*/ 249239 h 4510089"/>
              <a:gd name="connsiteX12684" fmla="*/ 2668588 w 9045577"/>
              <a:gd name="connsiteY12684" fmla="*/ 228601 h 4510089"/>
              <a:gd name="connsiteX12685" fmla="*/ 2590811 w 9045577"/>
              <a:gd name="connsiteY12685" fmla="*/ 228601 h 4510089"/>
              <a:gd name="connsiteX12686" fmla="*/ 2611447 w 9045577"/>
              <a:gd name="connsiteY12686" fmla="*/ 249239 h 4510089"/>
              <a:gd name="connsiteX12687" fmla="*/ 2590811 w 9045577"/>
              <a:gd name="connsiteY12687" fmla="*/ 269877 h 4510089"/>
              <a:gd name="connsiteX12688" fmla="*/ 2570175 w 9045577"/>
              <a:gd name="connsiteY12688" fmla="*/ 249239 h 4510089"/>
              <a:gd name="connsiteX12689" fmla="*/ 2590811 w 9045577"/>
              <a:gd name="connsiteY12689" fmla="*/ 228601 h 4510089"/>
              <a:gd name="connsiteX12690" fmla="*/ 2441587 w 9045577"/>
              <a:gd name="connsiteY12690" fmla="*/ 228601 h 4510089"/>
              <a:gd name="connsiteX12691" fmla="*/ 2462228 w 9045577"/>
              <a:gd name="connsiteY12691" fmla="*/ 249239 h 4510089"/>
              <a:gd name="connsiteX12692" fmla="*/ 2441587 w 9045577"/>
              <a:gd name="connsiteY12692" fmla="*/ 269877 h 4510089"/>
              <a:gd name="connsiteX12693" fmla="*/ 2420946 w 9045577"/>
              <a:gd name="connsiteY12693" fmla="*/ 249239 h 4510089"/>
              <a:gd name="connsiteX12694" fmla="*/ 2441587 w 9045577"/>
              <a:gd name="connsiteY12694" fmla="*/ 228601 h 4510089"/>
              <a:gd name="connsiteX12695" fmla="*/ 2365389 w 9045577"/>
              <a:gd name="connsiteY12695" fmla="*/ 228601 h 4510089"/>
              <a:gd name="connsiteX12696" fmla="*/ 2386023 w 9045577"/>
              <a:gd name="connsiteY12696" fmla="*/ 249239 h 4510089"/>
              <a:gd name="connsiteX12697" fmla="*/ 2365389 w 9045577"/>
              <a:gd name="connsiteY12697" fmla="*/ 269877 h 4510089"/>
              <a:gd name="connsiteX12698" fmla="*/ 2344750 w 9045577"/>
              <a:gd name="connsiteY12698" fmla="*/ 249239 h 4510089"/>
              <a:gd name="connsiteX12699" fmla="*/ 2365389 w 9045577"/>
              <a:gd name="connsiteY12699" fmla="*/ 228601 h 4510089"/>
              <a:gd name="connsiteX12700" fmla="*/ 2289185 w 9045577"/>
              <a:gd name="connsiteY12700" fmla="*/ 228601 h 4510089"/>
              <a:gd name="connsiteX12701" fmla="*/ 2311409 w 9045577"/>
              <a:gd name="connsiteY12701" fmla="*/ 249239 h 4510089"/>
              <a:gd name="connsiteX12702" fmla="*/ 2289185 w 9045577"/>
              <a:gd name="connsiteY12702" fmla="*/ 269877 h 4510089"/>
              <a:gd name="connsiteX12703" fmla="*/ 2266964 w 9045577"/>
              <a:gd name="connsiteY12703" fmla="*/ 249239 h 4510089"/>
              <a:gd name="connsiteX12704" fmla="*/ 2289185 w 9045577"/>
              <a:gd name="connsiteY12704" fmla="*/ 228601 h 4510089"/>
              <a:gd name="connsiteX12705" fmla="*/ 2213779 w 9045577"/>
              <a:gd name="connsiteY12705" fmla="*/ 228601 h 4510089"/>
              <a:gd name="connsiteX12706" fmla="*/ 2236797 w 9045577"/>
              <a:gd name="connsiteY12706" fmla="*/ 249239 h 4510089"/>
              <a:gd name="connsiteX12707" fmla="*/ 2213779 w 9045577"/>
              <a:gd name="connsiteY12707" fmla="*/ 269877 h 4510089"/>
              <a:gd name="connsiteX12708" fmla="*/ 2190756 w 9045577"/>
              <a:gd name="connsiteY12708" fmla="*/ 249239 h 4510089"/>
              <a:gd name="connsiteX12709" fmla="*/ 2213779 w 9045577"/>
              <a:gd name="connsiteY12709" fmla="*/ 228601 h 4510089"/>
              <a:gd name="connsiteX12710" fmla="*/ 2136787 w 9045577"/>
              <a:gd name="connsiteY12710" fmla="*/ 228601 h 4510089"/>
              <a:gd name="connsiteX12711" fmla="*/ 2157422 w 9045577"/>
              <a:gd name="connsiteY12711" fmla="*/ 249239 h 4510089"/>
              <a:gd name="connsiteX12712" fmla="*/ 2136787 w 9045577"/>
              <a:gd name="connsiteY12712" fmla="*/ 269877 h 4510089"/>
              <a:gd name="connsiteX12713" fmla="*/ 2116149 w 9045577"/>
              <a:gd name="connsiteY12713" fmla="*/ 249239 h 4510089"/>
              <a:gd name="connsiteX12714" fmla="*/ 2136787 w 9045577"/>
              <a:gd name="connsiteY12714" fmla="*/ 228601 h 4510089"/>
              <a:gd name="connsiteX12715" fmla="*/ 2062169 w 9045577"/>
              <a:gd name="connsiteY12715" fmla="*/ 228601 h 4510089"/>
              <a:gd name="connsiteX12716" fmla="*/ 2082812 w 9045577"/>
              <a:gd name="connsiteY12716" fmla="*/ 249239 h 4510089"/>
              <a:gd name="connsiteX12717" fmla="*/ 2062169 w 9045577"/>
              <a:gd name="connsiteY12717" fmla="*/ 269877 h 4510089"/>
              <a:gd name="connsiteX12718" fmla="*/ 2041532 w 9045577"/>
              <a:gd name="connsiteY12718" fmla="*/ 249239 h 4510089"/>
              <a:gd name="connsiteX12719" fmla="*/ 2062169 w 9045577"/>
              <a:gd name="connsiteY12719" fmla="*/ 228601 h 4510089"/>
              <a:gd name="connsiteX12720" fmla="*/ 1987560 w 9045577"/>
              <a:gd name="connsiteY12720" fmla="*/ 228601 h 4510089"/>
              <a:gd name="connsiteX12721" fmla="*/ 2008198 w 9045577"/>
              <a:gd name="connsiteY12721" fmla="*/ 249239 h 4510089"/>
              <a:gd name="connsiteX12722" fmla="*/ 1987560 w 9045577"/>
              <a:gd name="connsiteY12722" fmla="*/ 269877 h 4510089"/>
              <a:gd name="connsiteX12723" fmla="*/ 1966918 w 9045577"/>
              <a:gd name="connsiteY12723" fmla="*/ 249239 h 4510089"/>
              <a:gd name="connsiteX12724" fmla="*/ 1987560 w 9045577"/>
              <a:gd name="connsiteY12724" fmla="*/ 228601 h 4510089"/>
              <a:gd name="connsiteX12725" fmla="*/ 1911358 w 9045577"/>
              <a:gd name="connsiteY12725" fmla="*/ 228601 h 4510089"/>
              <a:gd name="connsiteX12726" fmla="*/ 1932002 w 9045577"/>
              <a:gd name="connsiteY12726" fmla="*/ 249239 h 4510089"/>
              <a:gd name="connsiteX12727" fmla="*/ 1911358 w 9045577"/>
              <a:gd name="connsiteY12727" fmla="*/ 269877 h 4510089"/>
              <a:gd name="connsiteX12728" fmla="*/ 1890719 w 9045577"/>
              <a:gd name="connsiteY12728" fmla="*/ 249239 h 4510089"/>
              <a:gd name="connsiteX12729" fmla="*/ 1911358 w 9045577"/>
              <a:gd name="connsiteY12729" fmla="*/ 228601 h 4510089"/>
              <a:gd name="connsiteX12730" fmla="*/ 1835164 w 9045577"/>
              <a:gd name="connsiteY12730" fmla="*/ 228601 h 4510089"/>
              <a:gd name="connsiteX12731" fmla="*/ 1857388 w 9045577"/>
              <a:gd name="connsiteY12731" fmla="*/ 249239 h 4510089"/>
              <a:gd name="connsiteX12732" fmla="*/ 1835164 w 9045577"/>
              <a:gd name="connsiteY12732" fmla="*/ 269877 h 4510089"/>
              <a:gd name="connsiteX12733" fmla="*/ 1812931 w 9045577"/>
              <a:gd name="connsiteY12733" fmla="*/ 249239 h 4510089"/>
              <a:gd name="connsiteX12734" fmla="*/ 1835164 w 9045577"/>
              <a:gd name="connsiteY12734" fmla="*/ 228601 h 4510089"/>
              <a:gd name="connsiteX12735" fmla="*/ 1682762 w 9045577"/>
              <a:gd name="connsiteY12735" fmla="*/ 228601 h 4510089"/>
              <a:gd name="connsiteX12736" fmla="*/ 1703399 w 9045577"/>
              <a:gd name="connsiteY12736" fmla="*/ 249239 h 4510089"/>
              <a:gd name="connsiteX12737" fmla="*/ 1682762 w 9045577"/>
              <a:gd name="connsiteY12737" fmla="*/ 269877 h 4510089"/>
              <a:gd name="connsiteX12738" fmla="*/ 1662121 w 9045577"/>
              <a:gd name="connsiteY12738" fmla="*/ 249239 h 4510089"/>
              <a:gd name="connsiteX12739" fmla="*/ 1682762 w 9045577"/>
              <a:gd name="connsiteY12739" fmla="*/ 228601 h 4510089"/>
              <a:gd name="connsiteX12740" fmla="*/ 4937126 w 9045577"/>
              <a:gd name="connsiteY12740" fmla="*/ 228600 h 4510089"/>
              <a:gd name="connsiteX12741" fmla="*/ 4957764 w 9045577"/>
              <a:gd name="connsiteY12741" fmla="*/ 249238 h 4510089"/>
              <a:gd name="connsiteX12742" fmla="*/ 4937126 w 9045577"/>
              <a:gd name="connsiteY12742" fmla="*/ 269876 h 4510089"/>
              <a:gd name="connsiteX12743" fmla="*/ 4916488 w 9045577"/>
              <a:gd name="connsiteY12743" fmla="*/ 249238 h 4510089"/>
              <a:gd name="connsiteX12744" fmla="*/ 4937126 w 9045577"/>
              <a:gd name="connsiteY12744" fmla="*/ 228600 h 4510089"/>
              <a:gd name="connsiteX12745" fmla="*/ 4862513 w 9045577"/>
              <a:gd name="connsiteY12745" fmla="*/ 228600 h 4510089"/>
              <a:gd name="connsiteX12746" fmla="*/ 4883151 w 9045577"/>
              <a:gd name="connsiteY12746" fmla="*/ 249238 h 4510089"/>
              <a:gd name="connsiteX12747" fmla="*/ 4862513 w 9045577"/>
              <a:gd name="connsiteY12747" fmla="*/ 269876 h 4510089"/>
              <a:gd name="connsiteX12748" fmla="*/ 4841875 w 9045577"/>
              <a:gd name="connsiteY12748" fmla="*/ 249238 h 4510089"/>
              <a:gd name="connsiteX12749" fmla="*/ 4862513 w 9045577"/>
              <a:gd name="connsiteY12749" fmla="*/ 228600 h 4510089"/>
              <a:gd name="connsiteX12750" fmla="*/ 4786313 w 9045577"/>
              <a:gd name="connsiteY12750" fmla="*/ 228600 h 4510089"/>
              <a:gd name="connsiteX12751" fmla="*/ 4806951 w 9045577"/>
              <a:gd name="connsiteY12751" fmla="*/ 249238 h 4510089"/>
              <a:gd name="connsiteX12752" fmla="*/ 4786313 w 9045577"/>
              <a:gd name="connsiteY12752" fmla="*/ 269876 h 4510089"/>
              <a:gd name="connsiteX12753" fmla="*/ 4765675 w 9045577"/>
              <a:gd name="connsiteY12753" fmla="*/ 249238 h 4510089"/>
              <a:gd name="connsiteX12754" fmla="*/ 4786313 w 9045577"/>
              <a:gd name="connsiteY12754" fmla="*/ 228600 h 4510089"/>
              <a:gd name="connsiteX12755" fmla="*/ 4710113 w 9045577"/>
              <a:gd name="connsiteY12755" fmla="*/ 228600 h 4510089"/>
              <a:gd name="connsiteX12756" fmla="*/ 4732338 w 9045577"/>
              <a:gd name="connsiteY12756" fmla="*/ 249238 h 4510089"/>
              <a:gd name="connsiteX12757" fmla="*/ 4710113 w 9045577"/>
              <a:gd name="connsiteY12757" fmla="*/ 269876 h 4510089"/>
              <a:gd name="connsiteX12758" fmla="*/ 4687888 w 9045577"/>
              <a:gd name="connsiteY12758" fmla="*/ 249238 h 4510089"/>
              <a:gd name="connsiteX12759" fmla="*/ 4710113 w 9045577"/>
              <a:gd name="connsiteY12759" fmla="*/ 228600 h 4510089"/>
              <a:gd name="connsiteX12760" fmla="*/ 3803650 w 9045577"/>
              <a:gd name="connsiteY12760" fmla="*/ 228600 h 4510089"/>
              <a:gd name="connsiteX12761" fmla="*/ 3824288 w 9045577"/>
              <a:gd name="connsiteY12761" fmla="*/ 249238 h 4510089"/>
              <a:gd name="connsiteX12762" fmla="*/ 3803650 w 9045577"/>
              <a:gd name="connsiteY12762" fmla="*/ 269876 h 4510089"/>
              <a:gd name="connsiteX12763" fmla="*/ 3783012 w 9045577"/>
              <a:gd name="connsiteY12763" fmla="*/ 249238 h 4510089"/>
              <a:gd name="connsiteX12764" fmla="*/ 3803650 w 9045577"/>
              <a:gd name="connsiteY12764" fmla="*/ 228600 h 4510089"/>
              <a:gd name="connsiteX12765" fmla="*/ 3726656 w 9045577"/>
              <a:gd name="connsiteY12765" fmla="*/ 228600 h 4510089"/>
              <a:gd name="connsiteX12766" fmla="*/ 3749675 w 9045577"/>
              <a:gd name="connsiteY12766" fmla="*/ 249238 h 4510089"/>
              <a:gd name="connsiteX12767" fmla="*/ 3726656 w 9045577"/>
              <a:gd name="connsiteY12767" fmla="*/ 269876 h 4510089"/>
              <a:gd name="connsiteX12768" fmla="*/ 3703637 w 9045577"/>
              <a:gd name="connsiteY12768" fmla="*/ 249238 h 4510089"/>
              <a:gd name="connsiteX12769" fmla="*/ 3726656 w 9045577"/>
              <a:gd name="connsiteY12769" fmla="*/ 228600 h 4510089"/>
              <a:gd name="connsiteX12770" fmla="*/ 3651250 w 9045577"/>
              <a:gd name="connsiteY12770" fmla="*/ 228600 h 4510089"/>
              <a:gd name="connsiteX12771" fmla="*/ 3673475 w 9045577"/>
              <a:gd name="connsiteY12771" fmla="*/ 249238 h 4510089"/>
              <a:gd name="connsiteX12772" fmla="*/ 3651250 w 9045577"/>
              <a:gd name="connsiteY12772" fmla="*/ 269876 h 4510089"/>
              <a:gd name="connsiteX12773" fmla="*/ 3629025 w 9045577"/>
              <a:gd name="connsiteY12773" fmla="*/ 249238 h 4510089"/>
              <a:gd name="connsiteX12774" fmla="*/ 3651250 w 9045577"/>
              <a:gd name="connsiteY12774" fmla="*/ 228600 h 4510089"/>
              <a:gd name="connsiteX12775" fmla="*/ 3575050 w 9045577"/>
              <a:gd name="connsiteY12775" fmla="*/ 228600 h 4510089"/>
              <a:gd name="connsiteX12776" fmla="*/ 3595688 w 9045577"/>
              <a:gd name="connsiteY12776" fmla="*/ 249238 h 4510089"/>
              <a:gd name="connsiteX12777" fmla="*/ 3575050 w 9045577"/>
              <a:gd name="connsiteY12777" fmla="*/ 269876 h 4510089"/>
              <a:gd name="connsiteX12778" fmla="*/ 3554412 w 9045577"/>
              <a:gd name="connsiteY12778" fmla="*/ 249238 h 4510089"/>
              <a:gd name="connsiteX12779" fmla="*/ 3575050 w 9045577"/>
              <a:gd name="connsiteY12779" fmla="*/ 228600 h 4510089"/>
              <a:gd name="connsiteX12780" fmla="*/ 3498850 w 9045577"/>
              <a:gd name="connsiteY12780" fmla="*/ 228600 h 4510089"/>
              <a:gd name="connsiteX12781" fmla="*/ 3519488 w 9045577"/>
              <a:gd name="connsiteY12781" fmla="*/ 249238 h 4510089"/>
              <a:gd name="connsiteX12782" fmla="*/ 3498850 w 9045577"/>
              <a:gd name="connsiteY12782" fmla="*/ 269876 h 4510089"/>
              <a:gd name="connsiteX12783" fmla="*/ 3478212 w 9045577"/>
              <a:gd name="connsiteY12783" fmla="*/ 249238 h 4510089"/>
              <a:gd name="connsiteX12784" fmla="*/ 3498850 w 9045577"/>
              <a:gd name="connsiteY12784" fmla="*/ 228600 h 4510089"/>
              <a:gd name="connsiteX12785" fmla="*/ 3424238 w 9045577"/>
              <a:gd name="connsiteY12785" fmla="*/ 228600 h 4510089"/>
              <a:gd name="connsiteX12786" fmla="*/ 3444876 w 9045577"/>
              <a:gd name="connsiteY12786" fmla="*/ 249238 h 4510089"/>
              <a:gd name="connsiteX12787" fmla="*/ 3424238 w 9045577"/>
              <a:gd name="connsiteY12787" fmla="*/ 269876 h 4510089"/>
              <a:gd name="connsiteX12788" fmla="*/ 3403600 w 9045577"/>
              <a:gd name="connsiteY12788" fmla="*/ 249238 h 4510089"/>
              <a:gd name="connsiteX12789" fmla="*/ 3424238 w 9045577"/>
              <a:gd name="connsiteY12789" fmla="*/ 228600 h 4510089"/>
              <a:gd name="connsiteX12790" fmla="*/ 3349625 w 9045577"/>
              <a:gd name="connsiteY12790" fmla="*/ 228600 h 4510089"/>
              <a:gd name="connsiteX12791" fmla="*/ 3370263 w 9045577"/>
              <a:gd name="connsiteY12791" fmla="*/ 249238 h 4510089"/>
              <a:gd name="connsiteX12792" fmla="*/ 3349625 w 9045577"/>
              <a:gd name="connsiteY12792" fmla="*/ 269876 h 4510089"/>
              <a:gd name="connsiteX12793" fmla="*/ 3328987 w 9045577"/>
              <a:gd name="connsiteY12793" fmla="*/ 249238 h 4510089"/>
              <a:gd name="connsiteX12794" fmla="*/ 3349625 w 9045577"/>
              <a:gd name="connsiteY12794" fmla="*/ 228600 h 4510089"/>
              <a:gd name="connsiteX12795" fmla="*/ 3272631 w 9045577"/>
              <a:gd name="connsiteY12795" fmla="*/ 228600 h 4510089"/>
              <a:gd name="connsiteX12796" fmla="*/ 3295650 w 9045577"/>
              <a:gd name="connsiteY12796" fmla="*/ 249238 h 4510089"/>
              <a:gd name="connsiteX12797" fmla="*/ 3272631 w 9045577"/>
              <a:gd name="connsiteY12797" fmla="*/ 269876 h 4510089"/>
              <a:gd name="connsiteX12798" fmla="*/ 3249612 w 9045577"/>
              <a:gd name="connsiteY12798" fmla="*/ 249238 h 4510089"/>
              <a:gd name="connsiteX12799" fmla="*/ 3272631 w 9045577"/>
              <a:gd name="connsiteY12799" fmla="*/ 228600 h 4510089"/>
              <a:gd name="connsiteX12800" fmla="*/ 3197225 w 9045577"/>
              <a:gd name="connsiteY12800" fmla="*/ 228600 h 4510089"/>
              <a:gd name="connsiteX12801" fmla="*/ 3219450 w 9045577"/>
              <a:gd name="connsiteY12801" fmla="*/ 249238 h 4510089"/>
              <a:gd name="connsiteX12802" fmla="*/ 3197225 w 9045577"/>
              <a:gd name="connsiteY12802" fmla="*/ 269876 h 4510089"/>
              <a:gd name="connsiteX12803" fmla="*/ 3175000 w 9045577"/>
              <a:gd name="connsiteY12803" fmla="*/ 249238 h 4510089"/>
              <a:gd name="connsiteX12804" fmla="*/ 3197225 w 9045577"/>
              <a:gd name="connsiteY12804" fmla="*/ 228600 h 4510089"/>
              <a:gd name="connsiteX12805" fmla="*/ 3122612 w 9045577"/>
              <a:gd name="connsiteY12805" fmla="*/ 228600 h 4510089"/>
              <a:gd name="connsiteX12806" fmla="*/ 3144837 w 9045577"/>
              <a:gd name="connsiteY12806" fmla="*/ 249238 h 4510089"/>
              <a:gd name="connsiteX12807" fmla="*/ 3122612 w 9045577"/>
              <a:gd name="connsiteY12807" fmla="*/ 269876 h 4510089"/>
              <a:gd name="connsiteX12808" fmla="*/ 3100387 w 9045577"/>
              <a:gd name="connsiteY12808" fmla="*/ 249238 h 4510089"/>
              <a:gd name="connsiteX12809" fmla="*/ 3122612 w 9045577"/>
              <a:gd name="connsiteY12809" fmla="*/ 228600 h 4510089"/>
              <a:gd name="connsiteX12810" fmla="*/ 3044825 w 9045577"/>
              <a:gd name="connsiteY12810" fmla="*/ 228600 h 4510089"/>
              <a:gd name="connsiteX12811" fmla="*/ 3065463 w 9045577"/>
              <a:gd name="connsiteY12811" fmla="*/ 249238 h 4510089"/>
              <a:gd name="connsiteX12812" fmla="*/ 3044825 w 9045577"/>
              <a:gd name="connsiteY12812" fmla="*/ 269876 h 4510089"/>
              <a:gd name="connsiteX12813" fmla="*/ 3024187 w 9045577"/>
              <a:gd name="connsiteY12813" fmla="*/ 249238 h 4510089"/>
              <a:gd name="connsiteX12814" fmla="*/ 3044825 w 9045577"/>
              <a:gd name="connsiteY12814" fmla="*/ 228600 h 4510089"/>
              <a:gd name="connsiteX12815" fmla="*/ 6678613 w 9045577"/>
              <a:gd name="connsiteY12815" fmla="*/ 150813 h 4510089"/>
              <a:gd name="connsiteX12816" fmla="*/ 6699251 w 9045577"/>
              <a:gd name="connsiteY12816" fmla="*/ 173038 h 4510089"/>
              <a:gd name="connsiteX12817" fmla="*/ 6678613 w 9045577"/>
              <a:gd name="connsiteY12817" fmla="*/ 195263 h 4510089"/>
              <a:gd name="connsiteX12818" fmla="*/ 6657975 w 9045577"/>
              <a:gd name="connsiteY12818" fmla="*/ 173038 h 4510089"/>
              <a:gd name="connsiteX12819" fmla="*/ 6678613 w 9045577"/>
              <a:gd name="connsiteY12819" fmla="*/ 150813 h 4510089"/>
              <a:gd name="connsiteX12820" fmla="*/ 5770563 w 9045577"/>
              <a:gd name="connsiteY12820" fmla="*/ 150813 h 4510089"/>
              <a:gd name="connsiteX12821" fmla="*/ 5791201 w 9045577"/>
              <a:gd name="connsiteY12821" fmla="*/ 173038 h 4510089"/>
              <a:gd name="connsiteX12822" fmla="*/ 5770563 w 9045577"/>
              <a:gd name="connsiteY12822" fmla="*/ 195263 h 4510089"/>
              <a:gd name="connsiteX12823" fmla="*/ 5749925 w 9045577"/>
              <a:gd name="connsiteY12823" fmla="*/ 173038 h 4510089"/>
              <a:gd name="connsiteX12824" fmla="*/ 5770563 w 9045577"/>
              <a:gd name="connsiteY12824" fmla="*/ 150813 h 4510089"/>
              <a:gd name="connsiteX12825" fmla="*/ 5695951 w 9045577"/>
              <a:gd name="connsiteY12825" fmla="*/ 150813 h 4510089"/>
              <a:gd name="connsiteX12826" fmla="*/ 5716589 w 9045577"/>
              <a:gd name="connsiteY12826" fmla="*/ 173038 h 4510089"/>
              <a:gd name="connsiteX12827" fmla="*/ 5695951 w 9045577"/>
              <a:gd name="connsiteY12827" fmla="*/ 195263 h 4510089"/>
              <a:gd name="connsiteX12828" fmla="*/ 5675313 w 9045577"/>
              <a:gd name="connsiteY12828" fmla="*/ 173038 h 4510089"/>
              <a:gd name="connsiteX12829" fmla="*/ 5695951 w 9045577"/>
              <a:gd name="connsiteY12829" fmla="*/ 150813 h 4510089"/>
              <a:gd name="connsiteX12830" fmla="*/ 5391151 w 9045577"/>
              <a:gd name="connsiteY12830" fmla="*/ 150813 h 4510089"/>
              <a:gd name="connsiteX12831" fmla="*/ 5411789 w 9045577"/>
              <a:gd name="connsiteY12831" fmla="*/ 173038 h 4510089"/>
              <a:gd name="connsiteX12832" fmla="*/ 5391151 w 9045577"/>
              <a:gd name="connsiteY12832" fmla="*/ 195263 h 4510089"/>
              <a:gd name="connsiteX12833" fmla="*/ 5370513 w 9045577"/>
              <a:gd name="connsiteY12833" fmla="*/ 173038 h 4510089"/>
              <a:gd name="connsiteX12834" fmla="*/ 5391151 w 9045577"/>
              <a:gd name="connsiteY12834" fmla="*/ 150813 h 4510089"/>
              <a:gd name="connsiteX12835" fmla="*/ 5316538 w 9045577"/>
              <a:gd name="connsiteY12835" fmla="*/ 150813 h 4510089"/>
              <a:gd name="connsiteX12836" fmla="*/ 5337176 w 9045577"/>
              <a:gd name="connsiteY12836" fmla="*/ 173038 h 4510089"/>
              <a:gd name="connsiteX12837" fmla="*/ 5316538 w 9045577"/>
              <a:gd name="connsiteY12837" fmla="*/ 195263 h 4510089"/>
              <a:gd name="connsiteX12838" fmla="*/ 5295900 w 9045577"/>
              <a:gd name="connsiteY12838" fmla="*/ 173038 h 4510089"/>
              <a:gd name="connsiteX12839" fmla="*/ 5316538 w 9045577"/>
              <a:gd name="connsiteY12839" fmla="*/ 150813 h 4510089"/>
              <a:gd name="connsiteX12840" fmla="*/ 3954463 w 9045577"/>
              <a:gd name="connsiteY12840" fmla="*/ 150813 h 4510089"/>
              <a:gd name="connsiteX12841" fmla="*/ 3975101 w 9045577"/>
              <a:gd name="connsiteY12841" fmla="*/ 173038 h 4510089"/>
              <a:gd name="connsiteX12842" fmla="*/ 3954463 w 9045577"/>
              <a:gd name="connsiteY12842" fmla="*/ 195263 h 4510089"/>
              <a:gd name="connsiteX12843" fmla="*/ 3933825 w 9045577"/>
              <a:gd name="connsiteY12843" fmla="*/ 173038 h 4510089"/>
              <a:gd name="connsiteX12844" fmla="*/ 3954463 w 9045577"/>
              <a:gd name="connsiteY12844" fmla="*/ 150813 h 4510089"/>
              <a:gd name="connsiteX12845" fmla="*/ 3878263 w 9045577"/>
              <a:gd name="connsiteY12845" fmla="*/ 150813 h 4510089"/>
              <a:gd name="connsiteX12846" fmla="*/ 3898901 w 9045577"/>
              <a:gd name="connsiteY12846" fmla="*/ 173038 h 4510089"/>
              <a:gd name="connsiteX12847" fmla="*/ 3878263 w 9045577"/>
              <a:gd name="connsiteY12847" fmla="*/ 195263 h 4510089"/>
              <a:gd name="connsiteX12848" fmla="*/ 3857625 w 9045577"/>
              <a:gd name="connsiteY12848" fmla="*/ 173038 h 4510089"/>
              <a:gd name="connsiteX12849" fmla="*/ 3878263 w 9045577"/>
              <a:gd name="connsiteY12849" fmla="*/ 150813 h 4510089"/>
              <a:gd name="connsiteX12850" fmla="*/ 3803650 w 9045577"/>
              <a:gd name="connsiteY12850" fmla="*/ 150813 h 4510089"/>
              <a:gd name="connsiteX12851" fmla="*/ 3824288 w 9045577"/>
              <a:gd name="connsiteY12851" fmla="*/ 173038 h 4510089"/>
              <a:gd name="connsiteX12852" fmla="*/ 3803650 w 9045577"/>
              <a:gd name="connsiteY12852" fmla="*/ 195263 h 4510089"/>
              <a:gd name="connsiteX12853" fmla="*/ 3783012 w 9045577"/>
              <a:gd name="connsiteY12853" fmla="*/ 173038 h 4510089"/>
              <a:gd name="connsiteX12854" fmla="*/ 3803650 w 9045577"/>
              <a:gd name="connsiteY12854" fmla="*/ 150813 h 4510089"/>
              <a:gd name="connsiteX12855" fmla="*/ 3726656 w 9045577"/>
              <a:gd name="connsiteY12855" fmla="*/ 150813 h 4510089"/>
              <a:gd name="connsiteX12856" fmla="*/ 3749675 w 9045577"/>
              <a:gd name="connsiteY12856" fmla="*/ 173038 h 4510089"/>
              <a:gd name="connsiteX12857" fmla="*/ 3726656 w 9045577"/>
              <a:gd name="connsiteY12857" fmla="*/ 195263 h 4510089"/>
              <a:gd name="connsiteX12858" fmla="*/ 3703637 w 9045577"/>
              <a:gd name="connsiteY12858" fmla="*/ 173038 h 4510089"/>
              <a:gd name="connsiteX12859" fmla="*/ 3726656 w 9045577"/>
              <a:gd name="connsiteY12859" fmla="*/ 150813 h 4510089"/>
              <a:gd name="connsiteX12860" fmla="*/ 3651250 w 9045577"/>
              <a:gd name="connsiteY12860" fmla="*/ 150813 h 4510089"/>
              <a:gd name="connsiteX12861" fmla="*/ 3673475 w 9045577"/>
              <a:gd name="connsiteY12861" fmla="*/ 173038 h 4510089"/>
              <a:gd name="connsiteX12862" fmla="*/ 3651250 w 9045577"/>
              <a:gd name="connsiteY12862" fmla="*/ 195263 h 4510089"/>
              <a:gd name="connsiteX12863" fmla="*/ 3629025 w 9045577"/>
              <a:gd name="connsiteY12863" fmla="*/ 173038 h 4510089"/>
              <a:gd name="connsiteX12864" fmla="*/ 3651250 w 9045577"/>
              <a:gd name="connsiteY12864" fmla="*/ 150813 h 4510089"/>
              <a:gd name="connsiteX12865" fmla="*/ 3575050 w 9045577"/>
              <a:gd name="connsiteY12865" fmla="*/ 150813 h 4510089"/>
              <a:gd name="connsiteX12866" fmla="*/ 3595688 w 9045577"/>
              <a:gd name="connsiteY12866" fmla="*/ 173038 h 4510089"/>
              <a:gd name="connsiteX12867" fmla="*/ 3575050 w 9045577"/>
              <a:gd name="connsiteY12867" fmla="*/ 195263 h 4510089"/>
              <a:gd name="connsiteX12868" fmla="*/ 3554412 w 9045577"/>
              <a:gd name="connsiteY12868" fmla="*/ 173038 h 4510089"/>
              <a:gd name="connsiteX12869" fmla="*/ 3575050 w 9045577"/>
              <a:gd name="connsiteY12869" fmla="*/ 150813 h 4510089"/>
              <a:gd name="connsiteX12870" fmla="*/ 3498850 w 9045577"/>
              <a:gd name="connsiteY12870" fmla="*/ 150813 h 4510089"/>
              <a:gd name="connsiteX12871" fmla="*/ 3519488 w 9045577"/>
              <a:gd name="connsiteY12871" fmla="*/ 173038 h 4510089"/>
              <a:gd name="connsiteX12872" fmla="*/ 3498850 w 9045577"/>
              <a:gd name="connsiteY12872" fmla="*/ 195263 h 4510089"/>
              <a:gd name="connsiteX12873" fmla="*/ 3478212 w 9045577"/>
              <a:gd name="connsiteY12873" fmla="*/ 173038 h 4510089"/>
              <a:gd name="connsiteX12874" fmla="*/ 3498850 w 9045577"/>
              <a:gd name="connsiteY12874" fmla="*/ 150813 h 4510089"/>
              <a:gd name="connsiteX12875" fmla="*/ 3424238 w 9045577"/>
              <a:gd name="connsiteY12875" fmla="*/ 150813 h 4510089"/>
              <a:gd name="connsiteX12876" fmla="*/ 3444876 w 9045577"/>
              <a:gd name="connsiteY12876" fmla="*/ 173038 h 4510089"/>
              <a:gd name="connsiteX12877" fmla="*/ 3424238 w 9045577"/>
              <a:gd name="connsiteY12877" fmla="*/ 195263 h 4510089"/>
              <a:gd name="connsiteX12878" fmla="*/ 3403600 w 9045577"/>
              <a:gd name="connsiteY12878" fmla="*/ 173038 h 4510089"/>
              <a:gd name="connsiteX12879" fmla="*/ 3424238 w 9045577"/>
              <a:gd name="connsiteY12879" fmla="*/ 150813 h 4510089"/>
              <a:gd name="connsiteX12880" fmla="*/ 3349625 w 9045577"/>
              <a:gd name="connsiteY12880" fmla="*/ 150813 h 4510089"/>
              <a:gd name="connsiteX12881" fmla="*/ 3370263 w 9045577"/>
              <a:gd name="connsiteY12881" fmla="*/ 173038 h 4510089"/>
              <a:gd name="connsiteX12882" fmla="*/ 3349625 w 9045577"/>
              <a:gd name="connsiteY12882" fmla="*/ 195263 h 4510089"/>
              <a:gd name="connsiteX12883" fmla="*/ 3328987 w 9045577"/>
              <a:gd name="connsiteY12883" fmla="*/ 173038 h 4510089"/>
              <a:gd name="connsiteX12884" fmla="*/ 3349625 w 9045577"/>
              <a:gd name="connsiteY12884" fmla="*/ 150813 h 4510089"/>
              <a:gd name="connsiteX12885" fmla="*/ 3272631 w 9045577"/>
              <a:gd name="connsiteY12885" fmla="*/ 150813 h 4510089"/>
              <a:gd name="connsiteX12886" fmla="*/ 3295650 w 9045577"/>
              <a:gd name="connsiteY12886" fmla="*/ 173038 h 4510089"/>
              <a:gd name="connsiteX12887" fmla="*/ 3272631 w 9045577"/>
              <a:gd name="connsiteY12887" fmla="*/ 195263 h 4510089"/>
              <a:gd name="connsiteX12888" fmla="*/ 3249612 w 9045577"/>
              <a:gd name="connsiteY12888" fmla="*/ 173038 h 4510089"/>
              <a:gd name="connsiteX12889" fmla="*/ 3272631 w 9045577"/>
              <a:gd name="connsiteY12889" fmla="*/ 150813 h 4510089"/>
              <a:gd name="connsiteX12890" fmla="*/ 3197225 w 9045577"/>
              <a:gd name="connsiteY12890" fmla="*/ 150813 h 4510089"/>
              <a:gd name="connsiteX12891" fmla="*/ 3219450 w 9045577"/>
              <a:gd name="connsiteY12891" fmla="*/ 173038 h 4510089"/>
              <a:gd name="connsiteX12892" fmla="*/ 3197225 w 9045577"/>
              <a:gd name="connsiteY12892" fmla="*/ 195263 h 4510089"/>
              <a:gd name="connsiteX12893" fmla="*/ 3175000 w 9045577"/>
              <a:gd name="connsiteY12893" fmla="*/ 173038 h 4510089"/>
              <a:gd name="connsiteX12894" fmla="*/ 3197225 w 9045577"/>
              <a:gd name="connsiteY12894" fmla="*/ 150813 h 4510089"/>
              <a:gd name="connsiteX12895" fmla="*/ 3122612 w 9045577"/>
              <a:gd name="connsiteY12895" fmla="*/ 150813 h 4510089"/>
              <a:gd name="connsiteX12896" fmla="*/ 3144837 w 9045577"/>
              <a:gd name="connsiteY12896" fmla="*/ 173038 h 4510089"/>
              <a:gd name="connsiteX12897" fmla="*/ 3122612 w 9045577"/>
              <a:gd name="connsiteY12897" fmla="*/ 195263 h 4510089"/>
              <a:gd name="connsiteX12898" fmla="*/ 3100387 w 9045577"/>
              <a:gd name="connsiteY12898" fmla="*/ 173038 h 4510089"/>
              <a:gd name="connsiteX12899" fmla="*/ 3122612 w 9045577"/>
              <a:gd name="connsiteY12899" fmla="*/ 150813 h 4510089"/>
              <a:gd name="connsiteX12900" fmla="*/ 3044825 w 9045577"/>
              <a:gd name="connsiteY12900" fmla="*/ 150813 h 4510089"/>
              <a:gd name="connsiteX12901" fmla="*/ 3065463 w 9045577"/>
              <a:gd name="connsiteY12901" fmla="*/ 173038 h 4510089"/>
              <a:gd name="connsiteX12902" fmla="*/ 3044825 w 9045577"/>
              <a:gd name="connsiteY12902" fmla="*/ 195263 h 4510089"/>
              <a:gd name="connsiteX12903" fmla="*/ 3024187 w 9045577"/>
              <a:gd name="connsiteY12903" fmla="*/ 173038 h 4510089"/>
              <a:gd name="connsiteX12904" fmla="*/ 3044825 w 9045577"/>
              <a:gd name="connsiteY12904" fmla="*/ 150813 h 4510089"/>
              <a:gd name="connsiteX12905" fmla="*/ 2970213 w 9045577"/>
              <a:gd name="connsiteY12905" fmla="*/ 150813 h 4510089"/>
              <a:gd name="connsiteX12906" fmla="*/ 2990851 w 9045577"/>
              <a:gd name="connsiteY12906" fmla="*/ 173038 h 4510089"/>
              <a:gd name="connsiteX12907" fmla="*/ 2970213 w 9045577"/>
              <a:gd name="connsiteY12907" fmla="*/ 195263 h 4510089"/>
              <a:gd name="connsiteX12908" fmla="*/ 2949575 w 9045577"/>
              <a:gd name="connsiteY12908" fmla="*/ 173038 h 4510089"/>
              <a:gd name="connsiteX12909" fmla="*/ 2970213 w 9045577"/>
              <a:gd name="connsiteY12909" fmla="*/ 150813 h 4510089"/>
              <a:gd name="connsiteX12910" fmla="*/ 2895601 w 9045577"/>
              <a:gd name="connsiteY12910" fmla="*/ 150813 h 4510089"/>
              <a:gd name="connsiteX12911" fmla="*/ 2916239 w 9045577"/>
              <a:gd name="connsiteY12911" fmla="*/ 173038 h 4510089"/>
              <a:gd name="connsiteX12912" fmla="*/ 2895601 w 9045577"/>
              <a:gd name="connsiteY12912" fmla="*/ 195263 h 4510089"/>
              <a:gd name="connsiteX12913" fmla="*/ 2874963 w 9045577"/>
              <a:gd name="connsiteY12913" fmla="*/ 173038 h 4510089"/>
              <a:gd name="connsiteX12914" fmla="*/ 2895601 w 9045577"/>
              <a:gd name="connsiteY12914" fmla="*/ 150813 h 4510089"/>
              <a:gd name="connsiteX12915" fmla="*/ 2820195 w 9045577"/>
              <a:gd name="connsiteY12915" fmla="*/ 150813 h 4510089"/>
              <a:gd name="connsiteX12916" fmla="*/ 2841627 w 9045577"/>
              <a:gd name="connsiteY12916" fmla="*/ 173038 h 4510089"/>
              <a:gd name="connsiteX12917" fmla="*/ 2820195 w 9045577"/>
              <a:gd name="connsiteY12917" fmla="*/ 195263 h 4510089"/>
              <a:gd name="connsiteX12918" fmla="*/ 2798763 w 9045577"/>
              <a:gd name="connsiteY12918" fmla="*/ 173038 h 4510089"/>
              <a:gd name="connsiteX12919" fmla="*/ 2820195 w 9045577"/>
              <a:gd name="connsiteY12919" fmla="*/ 150813 h 4510089"/>
              <a:gd name="connsiteX12920" fmla="*/ 2743200 w 9045577"/>
              <a:gd name="connsiteY12920" fmla="*/ 150813 h 4510089"/>
              <a:gd name="connsiteX12921" fmla="*/ 2765425 w 9045577"/>
              <a:gd name="connsiteY12921" fmla="*/ 173038 h 4510089"/>
              <a:gd name="connsiteX12922" fmla="*/ 2743200 w 9045577"/>
              <a:gd name="connsiteY12922" fmla="*/ 195263 h 4510089"/>
              <a:gd name="connsiteX12923" fmla="*/ 2720975 w 9045577"/>
              <a:gd name="connsiteY12923" fmla="*/ 173038 h 4510089"/>
              <a:gd name="connsiteX12924" fmla="*/ 2743200 w 9045577"/>
              <a:gd name="connsiteY12924" fmla="*/ 150813 h 4510089"/>
              <a:gd name="connsiteX12925" fmla="*/ 2668588 w 9045577"/>
              <a:gd name="connsiteY12925" fmla="*/ 150813 h 4510089"/>
              <a:gd name="connsiteX12926" fmla="*/ 2690813 w 9045577"/>
              <a:gd name="connsiteY12926" fmla="*/ 173038 h 4510089"/>
              <a:gd name="connsiteX12927" fmla="*/ 2668588 w 9045577"/>
              <a:gd name="connsiteY12927" fmla="*/ 195263 h 4510089"/>
              <a:gd name="connsiteX12928" fmla="*/ 2646363 w 9045577"/>
              <a:gd name="connsiteY12928" fmla="*/ 173038 h 4510089"/>
              <a:gd name="connsiteX12929" fmla="*/ 2668588 w 9045577"/>
              <a:gd name="connsiteY12929" fmla="*/ 150813 h 4510089"/>
              <a:gd name="connsiteX12930" fmla="*/ 2590811 w 9045577"/>
              <a:gd name="connsiteY12930" fmla="*/ 150813 h 4510089"/>
              <a:gd name="connsiteX12931" fmla="*/ 2611447 w 9045577"/>
              <a:gd name="connsiteY12931" fmla="*/ 173038 h 4510089"/>
              <a:gd name="connsiteX12932" fmla="*/ 2590811 w 9045577"/>
              <a:gd name="connsiteY12932" fmla="*/ 195263 h 4510089"/>
              <a:gd name="connsiteX12933" fmla="*/ 2570175 w 9045577"/>
              <a:gd name="connsiteY12933" fmla="*/ 173038 h 4510089"/>
              <a:gd name="connsiteX12934" fmla="*/ 2590811 w 9045577"/>
              <a:gd name="connsiteY12934" fmla="*/ 150813 h 4510089"/>
              <a:gd name="connsiteX12935" fmla="*/ 2516197 w 9045577"/>
              <a:gd name="connsiteY12935" fmla="*/ 150813 h 4510089"/>
              <a:gd name="connsiteX12936" fmla="*/ 2536831 w 9045577"/>
              <a:gd name="connsiteY12936" fmla="*/ 173038 h 4510089"/>
              <a:gd name="connsiteX12937" fmla="*/ 2516197 w 9045577"/>
              <a:gd name="connsiteY12937" fmla="*/ 195263 h 4510089"/>
              <a:gd name="connsiteX12938" fmla="*/ 2495563 w 9045577"/>
              <a:gd name="connsiteY12938" fmla="*/ 173038 h 4510089"/>
              <a:gd name="connsiteX12939" fmla="*/ 2516197 w 9045577"/>
              <a:gd name="connsiteY12939" fmla="*/ 150813 h 4510089"/>
              <a:gd name="connsiteX12940" fmla="*/ 2441587 w 9045577"/>
              <a:gd name="connsiteY12940" fmla="*/ 150813 h 4510089"/>
              <a:gd name="connsiteX12941" fmla="*/ 2462228 w 9045577"/>
              <a:gd name="connsiteY12941" fmla="*/ 173038 h 4510089"/>
              <a:gd name="connsiteX12942" fmla="*/ 2441587 w 9045577"/>
              <a:gd name="connsiteY12942" fmla="*/ 195263 h 4510089"/>
              <a:gd name="connsiteX12943" fmla="*/ 2420946 w 9045577"/>
              <a:gd name="connsiteY12943" fmla="*/ 173038 h 4510089"/>
              <a:gd name="connsiteX12944" fmla="*/ 2441587 w 9045577"/>
              <a:gd name="connsiteY12944" fmla="*/ 150813 h 4510089"/>
              <a:gd name="connsiteX12945" fmla="*/ 2365389 w 9045577"/>
              <a:gd name="connsiteY12945" fmla="*/ 150813 h 4510089"/>
              <a:gd name="connsiteX12946" fmla="*/ 2386023 w 9045577"/>
              <a:gd name="connsiteY12946" fmla="*/ 173038 h 4510089"/>
              <a:gd name="connsiteX12947" fmla="*/ 2365389 w 9045577"/>
              <a:gd name="connsiteY12947" fmla="*/ 195263 h 4510089"/>
              <a:gd name="connsiteX12948" fmla="*/ 2344750 w 9045577"/>
              <a:gd name="connsiteY12948" fmla="*/ 173038 h 4510089"/>
              <a:gd name="connsiteX12949" fmla="*/ 2365389 w 9045577"/>
              <a:gd name="connsiteY12949" fmla="*/ 150813 h 4510089"/>
              <a:gd name="connsiteX12950" fmla="*/ 2289185 w 9045577"/>
              <a:gd name="connsiteY12950" fmla="*/ 150813 h 4510089"/>
              <a:gd name="connsiteX12951" fmla="*/ 2311409 w 9045577"/>
              <a:gd name="connsiteY12951" fmla="*/ 173038 h 4510089"/>
              <a:gd name="connsiteX12952" fmla="*/ 2289185 w 9045577"/>
              <a:gd name="connsiteY12952" fmla="*/ 195263 h 4510089"/>
              <a:gd name="connsiteX12953" fmla="*/ 2266964 w 9045577"/>
              <a:gd name="connsiteY12953" fmla="*/ 173038 h 4510089"/>
              <a:gd name="connsiteX12954" fmla="*/ 2289185 w 9045577"/>
              <a:gd name="connsiteY12954" fmla="*/ 150813 h 4510089"/>
              <a:gd name="connsiteX12955" fmla="*/ 2213779 w 9045577"/>
              <a:gd name="connsiteY12955" fmla="*/ 150813 h 4510089"/>
              <a:gd name="connsiteX12956" fmla="*/ 2236797 w 9045577"/>
              <a:gd name="connsiteY12956" fmla="*/ 173038 h 4510089"/>
              <a:gd name="connsiteX12957" fmla="*/ 2213779 w 9045577"/>
              <a:gd name="connsiteY12957" fmla="*/ 195263 h 4510089"/>
              <a:gd name="connsiteX12958" fmla="*/ 2190756 w 9045577"/>
              <a:gd name="connsiteY12958" fmla="*/ 173038 h 4510089"/>
              <a:gd name="connsiteX12959" fmla="*/ 2213779 w 9045577"/>
              <a:gd name="connsiteY12959" fmla="*/ 150813 h 4510089"/>
              <a:gd name="connsiteX12960" fmla="*/ 2136787 w 9045577"/>
              <a:gd name="connsiteY12960" fmla="*/ 150813 h 4510089"/>
              <a:gd name="connsiteX12961" fmla="*/ 2157422 w 9045577"/>
              <a:gd name="connsiteY12961" fmla="*/ 173038 h 4510089"/>
              <a:gd name="connsiteX12962" fmla="*/ 2136787 w 9045577"/>
              <a:gd name="connsiteY12962" fmla="*/ 195263 h 4510089"/>
              <a:gd name="connsiteX12963" fmla="*/ 2116149 w 9045577"/>
              <a:gd name="connsiteY12963" fmla="*/ 173038 h 4510089"/>
              <a:gd name="connsiteX12964" fmla="*/ 2136787 w 9045577"/>
              <a:gd name="connsiteY12964" fmla="*/ 150813 h 4510089"/>
              <a:gd name="connsiteX12965" fmla="*/ 2062169 w 9045577"/>
              <a:gd name="connsiteY12965" fmla="*/ 150813 h 4510089"/>
              <a:gd name="connsiteX12966" fmla="*/ 2082812 w 9045577"/>
              <a:gd name="connsiteY12966" fmla="*/ 173038 h 4510089"/>
              <a:gd name="connsiteX12967" fmla="*/ 2062169 w 9045577"/>
              <a:gd name="connsiteY12967" fmla="*/ 195263 h 4510089"/>
              <a:gd name="connsiteX12968" fmla="*/ 2041532 w 9045577"/>
              <a:gd name="connsiteY12968" fmla="*/ 173038 h 4510089"/>
              <a:gd name="connsiteX12969" fmla="*/ 2062169 w 9045577"/>
              <a:gd name="connsiteY12969" fmla="*/ 150813 h 4510089"/>
              <a:gd name="connsiteX12970" fmla="*/ 1987560 w 9045577"/>
              <a:gd name="connsiteY12970" fmla="*/ 150813 h 4510089"/>
              <a:gd name="connsiteX12971" fmla="*/ 2008198 w 9045577"/>
              <a:gd name="connsiteY12971" fmla="*/ 173038 h 4510089"/>
              <a:gd name="connsiteX12972" fmla="*/ 1987560 w 9045577"/>
              <a:gd name="connsiteY12972" fmla="*/ 195263 h 4510089"/>
              <a:gd name="connsiteX12973" fmla="*/ 1966918 w 9045577"/>
              <a:gd name="connsiteY12973" fmla="*/ 173038 h 4510089"/>
              <a:gd name="connsiteX12974" fmla="*/ 1987560 w 9045577"/>
              <a:gd name="connsiteY12974" fmla="*/ 150813 h 4510089"/>
              <a:gd name="connsiteX12975" fmla="*/ 1911358 w 9045577"/>
              <a:gd name="connsiteY12975" fmla="*/ 150813 h 4510089"/>
              <a:gd name="connsiteX12976" fmla="*/ 1932002 w 9045577"/>
              <a:gd name="connsiteY12976" fmla="*/ 173038 h 4510089"/>
              <a:gd name="connsiteX12977" fmla="*/ 1911358 w 9045577"/>
              <a:gd name="connsiteY12977" fmla="*/ 195263 h 4510089"/>
              <a:gd name="connsiteX12978" fmla="*/ 1890719 w 9045577"/>
              <a:gd name="connsiteY12978" fmla="*/ 173038 h 4510089"/>
              <a:gd name="connsiteX12979" fmla="*/ 1911358 w 9045577"/>
              <a:gd name="connsiteY12979" fmla="*/ 150813 h 4510089"/>
              <a:gd name="connsiteX12980" fmla="*/ 3726656 w 9045577"/>
              <a:gd name="connsiteY12980" fmla="*/ 74613 h 4510089"/>
              <a:gd name="connsiteX12981" fmla="*/ 3749675 w 9045577"/>
              <a:gd name="connsiteY12981" fmla="*/ 97632 h 4510089"/>
              <a:gd name="connsiteX12982" fmla="*/ 3726656 w 9045577"/>
              <a:gd name="connsiteY12982" fmla="*/ 120651 h 4510089"/>
              <a:gd name="connsiteX12983" fmla="*/ 3703637 w 9045577"/>
              <a:gd name="connsiteY12983" fmla="*/ 97632 h 4510089"/>
              <a:gd name="connsiteX12984" fmla="*/ 3726656 w 9045577"/>
              <a:gd name="connsiteY12984" fmla="*/ 74613 h 4510089"/>
              <a:gd name="connsiteX12985" fmla="*/ 3651250 w 9045577"/>
              <a:gd name="connsiteY12985" fmla="*/ 74613 h 4510089"/>
              <a:gd name="connsiteX12986" fmla="*/ 3673475 w 9045577"/>
              <a:gd name="connsiteY12986" fmla="*/ 97632 h 4510089"/>
              <a:gd name="connsiteX12987" fmla="*/ 3651250 w 9045577"/>
              <a:gd name="connsiteY12987" fmla="*/ 120651 h 4510089"/>
              <a:gd name="connsiteX12988" fmla="*/ 3629025 w 9045577"/>
              <a:gd name="connsiteY12988" fmla="*/ 97632 h 4510089"/>
              <a:gd name="connsiteX12989" fmla="*/ 3651250 w 9045577"/>
              <a:gd name="connsiteY12989" fmla="*/ 74613 h 4510089"/>
              <a:gd name="connsiteX12990" fmla="*/ 3575050 w 9045577"/>
              <a:gd name="connsiteY12990" fmla="*/ 74613 h 4510089"/>
              <a:gd name="connsiteX12991" fmla="*/ 3595688 w 9045577"/>
              <a:gd name="connsiteY12991" fmla="*/ 97632 h 4510089"/>
              <a:gd name="connsiteX12992" fmla="*/ 3575050 w 9045577"/>
              <a:gd name="connsiteY12992" fmla="*/ 120651 h 4510089"/>
              <a:gd name="connsiteX12993" fmla="*/ 3554412 w 9045577"/>
              <a:gd name="connsiteY12993" fmla="*/ 97632 h 4510089"/>
              <a:gd name="connsiteX12994" fmla="*/ 3575050 w 9045577"/>
              <a:gd name="connsiteY12994" fmla="*/ 74613 h 4510089"/>
              <a:gd name="connsiteX12995" fmla="*/ 3498850 w 9045577"/>
              <a:gd name="connsiteY12995" fmla="*/ 74613 h 4510089"/>
              <a:gd name="connsiteX12996" fmla="*/ 3519488 w 9045577"/>
              <a:gd name="connsiteY12996" fmla="*/ 97632 h 4510089"/>
              <a:gd name="connsiteX12997" fmla="*/ 3498850 w 9045577"/>
              <a:gd name="connsiteY12997" fmla="*/ 120651 h 4510089"/>
              <a:gd name="connsiteX12998" fmla="*/ 3478212 w 9045577"/>
              <a:gd name="connsiteY12998" fmla="*/ 97632 h 4510089"/>
              <a:gd name="connsiteX12999" fmla="*/ 3498850 w 9045577"/>
              <a:gd name="connsiteY12999" fmla="*/ 74613 h 4510089"/>
              <a:gd name="connsiteX13000" fmla="*/ 3424238 w 9045577"/>
              <a:gd name="connsiteY13000" fmla="*/ 74613 h 4510089"/>
              <a:gd name="connsiteX13001" fmla="*/ 3444876 w 9045577"/>
              <a:gd name="connsiteY13001" fmla="*/ 97632 h 4510089"/>
              <a:gd name="connsiteX13002" fmla="*/ 3424238 w 9045577"/>
              <a:gd name="connsiteY13002" fmla="*/ 120651 h 4510089"/>
              <a:gd name="connsiteX13003" fmla="*/ 3403600 w 9045577"/>
              <a:gd name="connsiteY13003" fmla="*/ 97632 h 4510089"/>
              <a:gd name="connsiteX13004" fmla="*/ 3424238 w 9045577"/>
              <a:gd name="connsiteY13004" fmla="*/ 74613 h 4510089"/>
              <a:gd name="connsiteX13005" fmla="*/ 3349625 w 9045577"/>
              <a:gd name="connsiteY13005" fmla="*/ 74613 h 4510089"/>
              <a:gd name="connsiteX13006" fmla="*/ 3370263 w 9045577"/>
              <a:gd name="connsiteY13006" fmla="*/ 97632 h 4510089"/>
              <a:gd name="connsiteX13007" fmla="*/ 3349625 w 9045577"/>
              <a:gd name="connsiteY13007" fmla="*/ 120651 h 4510089"/>
              <a:gd name="connsiteX13008" fmla="*/ 3328987 w 9045577"/>
              <a:gd name="connsiteY13008" fmla="*/ 97632 h 4510089"/>
              <a:gd name="connsiteX13009" fmla="*/ 3349625 w 9045577"/>
              <a:gd name="connsiteY13009" fmla="*/ 74613 h 4510089"/>
              <a:gd name="connsiteX13010" fmla="*/ 3272631 w 9045577"/>
              <a:gd name="connsiteY13010" fmla="*/ 74613 h 4510089"/>
              <a:gd name="connsiteX13011" fmla="*/ 3295650 w 9045577"/>
              <a:gd name="connsiteY13011" fmla="*/ 97632 h 4510089"/>
              <a:gd name="connsiteX13012" fmla="*/ 3272631 w 9045577"/>
              <a:gd name="connsiteY13012" fmla="*/ 120651 h 4510089"/>
              <a:gd name="connsiteX13013" fmla="*/ 3249612 w 9045577"/>
              <a:gd name="connsiteY13013" fmla="*/ 97632 h 4510089"/>
              <a:gd name="connsiteX13014" fmla="*/ 3272631 w 9045577"/>
              <a:gd name="connsiteY13014" fmla="*/ 74613 h 4510089"/>
              <a:gd name="connsiteX13015" fmla="*/ 3197225 w 9045577"/>
              <a:gd name="connsiteY13015" fmla="*/ 74613 h 4510089"/>
              <a:gd name="connsiteX13016" fmla="*/ 3219450 w 9045577"/>
              <a:gd name="connsiteY13016" fmla="*/ 97632 h 4510089"/>
              <a:gd name="connsiteX13017" fmla="*/ 3197225 w 9045577"/>
              <a:gd name="connsiteY13017" fmla="*/ 120651 h 4510089"/>
              <a:gd name="connsiteX13018" fmla="*/ 3175000 w 9045577"/>
              <a:gd name="connsiteY13018" fmla="*/ 97632 h 4510089"/>
              <a:gd name="connsiteX13019" fmla="*/ 3197225 w 9045577"/>
              <a:gd name="connsiteY13019" fmla="*/ 74613 h 4510089"/>
              <a:gd name="connsiteX13020" fmla="*/ 3122612 w 9045577"/>
              <a:gd name="connsiteY13020" fmla="*/ 74613 h 4510089"/>
              <a:gd name="connsiteX13021" fmla="*/ 3144837 w 9045577"/>
              <a:gd name="connsiteY13021" fmla="*/ 97632 h 4510089"/>
              <a:gd name="connsiteX13022" fmla="*/ 3122612 w 9045577"/>
              <a:gd name="connsiteY13022" fmla="*/ 120651 h 4510089"/>
              <a:gd name="connsiteX13023" fmla="*/ 3100387 w 9045577"/>
              <a:gd name="connsiteY13023" fmla="*/ 97632 h 4510089"/>
              <a:gd name="connsiteX13024" fmla="*/ 3122612 w 9045577"/>
              <a:gd name="connsiteY13024" fmla="*/ 74613 h 4510089"/>
              <a:gd name="connsiteX13025" fmla="*/ 3044825 w 9045577"/>
              <a:gd name="connsiteY13025" fmla="*/ 74613 h 4510089"/>
              <a:gd name="connsiteX13026" fmla="*/ 3065463 w 9045577"/>
              <a:gd name="connsiteY13026" fmla="*/ 97632 h 4510089"/>
              <a:gd name="connsiteX13027" fmla="*/ 3044825 w 9045577"/>
              <a:gd name="connsiteY13027" fmla="*/ 120651 h 4510089"/>
              <a:gd name="connsiteX13028" fmla="*/ 3024187 w 9045577"/>
              <a:gd name="connsiteY13028" fmla="*/ 97632 h 4510089"/>
              <a:gd name="connsiteX13029" fmla="*/ 3044825 w 9045577"/>
              <a:gd name="connsiteY13029" fmla="*/ 74613 h 4510089"/>
              <a:gd name="connsiteX13030" fmla="*/ 2970213 w 9045577"/>
              <a:gd name="connsiteY13030" fmla="*/ 74613 h 4510089"/>
              <a:gd name="connsiteX13031" fmla="*/ 2990851 w 9045577"/>
              <a:gd name="connsiteY13031" fmla="*/ 97632 h 4510089"/>
              <a:gd name="connsiteX13032" fmla="*/ 2970213 w 9045577"/>
              <a:gd name="connsiteY13032" fmla="*/ 120651 h 4510089"/>
              <a:gd name="connsiteX13033" fmla="*/ 2949575 w 9045577"/>
              <a:gd name="connsiteY13033" fmla="*/ 97632 h 4510089"/>
              <a:gd name="connsiteX13034" fmla="*/ 2970213 w 9045577"/>
              <a:gd name="connsiteY13034" fmla="*/ 74613 h 4510089"/>
              <a:gd name="connsiteX13035" fmla="*/ 2668588 w 9045577"/>
              <a:gd name="connsiteY13035" fmla="*/ 74613 h 4510089"/>
              <a:gd name="connsiteX13036" fmla="*/ 2690813 w 9045577"/>
              <a:gd name="connsiteY13036" fmla="*/ 97632 h 4510089"/>
              <a:gd name="connsiteX13037" fmla="*/ 2668588 w 9045577"/>
              <a:gd name="connsiteY13037" fmla="*/ 120651 h 4510089"/>
              <a:gd name="connsiteX13038" fmla="*/ 2646363 w 9045577"/>
              <a:gd name="connsiteY13038" fmla="*/ 97632 h 4510089"/>
              <a:gd name="connsiteX13039" fmla="*/ 2668588 w 9045577"/>
              <a:gd name="connsiteY13039" fmla="*/ 74613 h 4510089"/>
              <a:gd name="connsiteX13040" fmla="*/ 2590811 w 9045577"/>
              <a:gd name="connsiteY13040" fmla="*/ 74613 h 4510089"/>
              <a:gd name="connsiteX13041" fmla="*/ 2611447 w 9045577"/>
              <a:gd name="connsiteY13041" fmla="*/ 97632 h 4510089"/>
              <a:gd name="connsiteX13042" fmla="*/ 2590811 w 9045577"/>
              <a:gd name="connsiteY13042" fmla="*/ 120651 h 4510089"/>
              <a:gd name="connsiteX13043" fmla="*/ 2570175 w 9045577"/>
              <a:gd name="connsiteY13043" fmla="*/ 97632 h 4510089"/>
              <a:gd name="connsiteX13044" fmla="*/ 2590811 w 9045577"/>
              <a:gd name="connsiteY13044" fmla="*/ 74613 h 4510089"/>
              <a:gd name="connsiteX13045" fmla="*/ 2516197 w 9045577"/>
              <a:gd name="connsiteY13045" fmla="*/ 74613 h 4510089"/>
              <a:gd name="connsiteX13046" fmla="*/ 2536831 w 9045577"/>
              <a:gd name="connsiteY13046" fmla="*/ 97632 h 4510089"/>
              <a:gd name="connsiteX13047" fmla="*/ 2516197 w 9045577"/>
              <a:gd name="connsiteY13047" fmla="*/ 120651 h 4510089"/>
              <a:gd name="connsiteX13048" fmla="*/ 2495563 w 9045577"/>
              <a:gd name="connsiteY13048" fmla="*/ 97632 h 4510089"/>
              <a:gd name="connsiteX13049" fmla="*/ 2516197 w 9045577"/>
              <a:gd name="connsiteY13049" fmla="*/ 74613 h 4510089"/>
              <a:gd name="connsiteX13050" fmla="*/ 2441587 w 9045577"/>
              <a:gd name="connsiteY13050" fmla="*/ 74613 h 4510089"/>
              <a:gd name="connsiteX13051" fmla="*/ 2462228 w 9045577"/>
              <a:gd name="connsiteY13051" fmla="*/ 97632 h 4510089"/>
              <a:gd name="connsiteX13052" fmla="*/ 2441587 w 9045577"/>
              <a:gd name="connsiteY13052" fmla="*/ 120651 h 4510089"/>
              <a:gd name="connsiteX13053" fmla="*/ 2420946 w 9045577"/>
              <a:gd name="connsiteY13053" fmla="*/ 97632 h 4510089"/>
              <a:gd name="connsiteX13054" fmla="*/ 2441587 w 9045577"/>
              <a:gd name="connsiteY13054" fmla="*/ 74613 h 4510089"/>
              <a:gd name="connsiteX13055" fmla="*/ 2365389 w 9045577"/>
              <a:gd name="connsiteY13055" fmla="*/ 74613 h 4510089"/>
              <a:gd name="connsiteX13056" fmla="*/ 2386023 w 9045577"/>
              <a:gd name="connsiteY13056" fmla="*/ 97632 h 4510089"/>
              <a:gd name="connsiteX13057" fmla="*/ 2365389 w 9045577"/>
              <a:gd name="connsiteY13057" fmla="*/ 120651 h 4510089"/>
              <a:gd name="connsiteX13058" fmla="*/ 2344750 w 9045577"/>
              <a:gd name="connsiteY13058" fmla="*/ 97632 h 4510089"/>
              <a:gd name="connsiteX13059" fmla="*/ 2365389 w 9045577"/>
              <a:gd name="connsiteY13059" fmla="*/ 74613 h 4510089"/>
              <a:gd name="connsiteX13060" fmla="*/ 2289185 w 9045577"/>
              <a:gd name="connsiteY13060" fmla="*/ 74613 h 4510089"/>
              <a:gd name="connsiteX13061" fmla="*/ 2311409 w 9045577"/>
              <a:gd name="connsiteY13061" fmla="*/ 97632 h 4510089"/>
              <a:gd name="connsiteX13062" fmla="*/ 2289185 w 9045577"/>
              <a:gd name="connsiteY13062" fmla="*/ 120651 h 4510089"/>
              <a:gd name="connsiteX13063" fmla="*/ 2266964 w 9045577"/>
              <a:gd name="connsiteY13063" fmla="*/ 97632 h 4510089"/>
              <a:gd name="connsiteX13064" fmla="*/ 2289185 w 9045577"/>
              <a:gd name="connsiteY13064" fmla="*/ 74613 h 4510089"/>
              <a:gd name="connsiteX13065" fmla="*/ 2213779 w 9045577"/>
              <a:gd name="connsiteY13065" fmla="*/ 74613 h 4510089"/>
              <a:gd name="connsiteX13066" fmla="*/ 2236797 w 9045577"/>
              <a:gd name="connsiteY13066" fmla="*/ 97632 h 4510089"/>
              <a:gd name="connsiteX13067" fmla="*/ 2213779 w 9045577"/>
              <a:gd name="connsiteY13067" fmla="*/ 120651 h 4510089"/>
              <a:gd name="connsiteX13068" fmla="*/ 2190756 w 9045577"/>
              <a:gd name="connsiteY13068" fmla="*/ 97632 h 4510089"/>
              <a:gd name="connsiteX13069" fmla="*/ 2213779 w 9045577"/>
              <a:gd name="connsiteY13069" fmla="*/ 74613 h 4510089"/>
              <a:gd name="connsiteX13070" fmla="*/ 2136787 w 9045577"/>
              <a:gd name="connsiteY13070" fmla="*/ 74613 h 4510089"/>
              <a:gd name="connsiteX13071" fmla="*/ 2157422 w 9045577"/>
              <a:gd name="connsiteY13071" fmla="*/ 97632 h 4510089"/>
              <a:gd name="connsiteX13072" fmla="*/ 2136787 w 9045577"/>
              <a:gd name="connsiteY13072" fmla="*/ 120651 h 4510089"/>
              <a:gd name="connsiteX13073" fmla="*/ 2116149 w 9045577"/>
              <a:gd name="connsiteY13073" fmla="*/ 97632 h 4510089"/>
              <a:gd name="connsiteX13074" fmla="*/ 2136787 w 9045577"/>
              <a:gd name="connsiteY13074" fmla="*/ 74613 h 4510089"/>
              <a:gd name="connsiteX13075" fmla="*/ 3575050 w 9045577"/>
              <a:gd name="connsiteY13075" fmla="*/ 0 h 4510089"/>
              <a:gd name="connsiteX13076" fmla="*/ 3595688 w 9045577"/>
              <a:gd name="connsiteY13076" fmla="*/ 20638 h 4510089"/>
              <a:gd name="connsiteX13077" fmla="*/ 3575050 w 9045577"/>
              <a:gd name="connsiteY13077" fmla="*/ 41276 h 4510089"/>
              <a:gd name="connsiteX13078" fmla="*/ 3554412 w 9045577"/>
              <a:gd name="connsiteY13078" fmla="*/ 20638 h 4510089"/>
              <a:gd name="connsiteX13079" fmla="*/ 3575050 w 9045577"/>
              <a:gd name="connsiteY13079" fmla="*/ 0 h 4510089"/>
              <a:gd name="connsiteX13080" fmla="*/ 3498850 w 9045577"/>
              <a:gd name="connsiteY13080" fmla="*/ 0 h 4510089"/>
              <a:gd name="connsiteX13081" fmla="*/ 3519488 w 9045577"/>
              <a:gd name="connsiteY13081" fmla="*/ 20638 h 4510089"/>
              <a:gd name="connsiteX13082" fmla="*/ 3498850 w 9045577"/>
              <a:gd name="connsiteY13082" fmla="*/ 41276 h 4510089"/>
              <a:gd name="connsiteX13083" fmla="*/ 3478212 w 9045577"/>
              <a:gd name="connsiteY13083" fmla="*/ 20638 h 4510089"/>
              <a:gd name="connsiteX13084" fmla="*/ 3498850 w 9045577"/>
              <a:gd name="connsiteY13084" fmla="*/ 0 h 4510089"/>
              <a:gd name="connsiteX13085" fmla="*/ 3424238 w 9045577"/>
              <a:gd name="connsiteY13085" fmla="*/ 0 h 4510089"/>
              <a:gd name="connsiteX13086" fmla="*/ 3444876 w 9045577"/>
              <a:gd name="connsiteY13086" fmla="*/ 20638 h 4510089"/>
              <a:gd name="connsiteX13087" fmla="*/ 3424238 w 9045577"/>
              <a:gd name="connsiteY13087" fmla="*/ 41276 h 4510089"/>
              <a:gd name="connsiteX13088" fmla="*/ 3403600 w 9045577"/>
              <a:gd name="connsiteY13088" fmla="*/ 20638 h 4510089"/>
              <a:gd name="connsiteX13089" fmla="*/ 3424238 w 9045577"/>
              <a:gd name="connsiteY13089" fmla="*/ 0 h 4510089"/>
              <a:gd name="connsiteX13090" fmla="*/ 3349625 w 9045577"/>
              <a:gd name="connsiteY13090" fmla="*/ 0 h 4510089"/>
              <a:gd name="connsiteX13091" fmla="*/ 3370263 w 9045577"/>
              <a:gd name="connsiteY13091" fmla="*/ 20638 h 4510089"/>
              <a:gd name="connsiteX13092" fmla="*/ 3349625 w 9045577"/>
              <a:gd name="connsiteY13092" fmla="*/ 41276 h 4510089"/>
              <a:gd name="connsiteX13093" fmla="*/ 3328987 w 9045577"/>
              <a:gd name="connsiteY13093" fmla="*/ 20638 h 4510089"/>
              <a:gd name="connsiteX13094" fmla="*/ 3349625 w 9045577"/>
              <a:gd name="connsiteY13094" fmla="*/ 0 h 4510089"/>
              <a:gd name="connsiteX13095" fmla="*/ 3272631 w 9045577"/>
              <a:gd name="connsiteY13095" fmla="*/ 0 h 4510089"/>
              <a:gd name="connsiteX13096" fmla="*/ 3295650 w 9045577"/>
              <a:gd name="connsiteY13096" fmla="*/ 20638 h 4510089"/>
              <a:gd name="connsiteX13097" fmla="*/ 3272631 w 9045577"/>
              <a:gd name="connsiteY13097" fmla="*/ 41276 h 4510089"/>
              <a:gd name="connsiteX13098" fmla="*/ 3249612 w 9045577"/>
              <a:gd name="connsiteY13098" fmla="*/ 20638 h 4510089"/>
              <a:gd name="connsiteX13099" fmla="*/ 3272631 w 9045577"/>
              <a:gd name="connsiteY13099" fmla="*/ 0 h 451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</a:cxnLst>
            <a:rect l="l" t="t" r="r" b="b"/>
            <a:pathLst>
              <a:path w="9045577" h="4510089">
                <a:moveTo>
                  <a:pt x="2590811" y="4464051"/>
                </a:moveTo>
                <a:cubicBezTo>
                  <a:pt x="2602210" y="4464051"/>
                  <a:pt x="2611447" y="4474357"/>
                  <a:pt x="2611447" y="4487070"/>
                </a:cubicBezTo>
                <a:cubicBezTo>
                  <a:pt x="2611447" y="4499783"/>
                  <a:pt x="2602210" y="4510089"/>
                  <a:pt x="2590811" y="4510089"/>
                </a:cubicBezTo>
                <a:cubicBezTo>
                  <a:pt x="2579414" y="4510089"/>
                  <a:pt x="2570175" y="4499783"/>
                  <a:pt x="2570175" y="4487070"/>
                </a:cubicBezTo>
                <a:cubicBezTo>
                  <a:pt x="2570175" y="4474357"/>
                  <a:pt x="2579414" y="4464051"/>
                  <a:pt x="2590811" y="4464051"/>
                </a:cubicBezTo>
                <a:close/>
                <a:moveTo>
                  <a:pt x="2516197" y="4464051"/>
                </a:moveTo>
                <a:cubicBezTo>
                  <a:pt x="2527596" y="4464051"/>
                  <a:pt x="2536831" y="4474357"/>
                  <a:pt x="2536831" y="4487070"/>
                </a:cubicBezTo>
                <a:cubicBezTo>
                  <a:pt x="2536831" y="4499783"/>
                  <a:pt x="2527596" y="4510089"/>
                  <a:pt x="2516197" y="4510089"/>
                </a:cubicBezTo>
                <a:cubicBezTo>
                  <a:pt x="2504800" y="4510089"/>
                  <a:pt x="2495563" y="4499783"/>
                  <a:pt x="2495563" y="4487070"/>
                </a:cubicBezTo>
                <a:cubicBezTo>
                  <a:pt x="2495563" y="4474357"/>
                  <a:pt x="2504800" y="4464051"/>
                  <a:pt x="2516197" y="4464051"/>
                </a:cubicBezTo>
                <a:close/>
                <a:moveTo>
                  <a:pt x="2441587" y="4464051"/>
                </a:moveTo>
                <a:cubicBezTo>
                  <a:pt x="2452987" y="4464051"/>
                  <a:pt x="2462228" y="4474357"/>
                  <a:pt x="2462228" y="4487070"/>
                </a:cubicBezTo>
                <a:cubicBezTo>
                  <a:pt x="2462228" y="4499783"/>
                  <a:pt x="2452987" y="4510089"/>
                  <a:pt x="2441587" y="4510089"/>
                </a:cubicBezTo>
                <a:cubicBezTo>
                  <a:pt x="2430188" y="4510089"/>
                  <a:pt x="2420946" y="4499783"/>
                  <a:pt x="2420946" y="4487070"/>
                </a:cubicBezTo>
                <a:cubicBezTo>
                  <a:pt x="2420946" y="4474357"/>
                  <a:pt x="2430188" y="4464051"/>
                  <a:pt x="2441587" y="4464051"/>
                </a:cubicBezTo>
                <a:close/>
                <a:moveTo>
                  <a:pt x="2516197" y="4389438"/>
                </a:moveTo>
                <a:cubicBezTo>
                  <a:pt x="2527596" y="4389438"/>
                  <a:pt x="2536831" y="4399388"/>
                  <a:pt x="2536831" y="4411663"/>
                </a:cubicBezTo>
                <a:cubicBezTo>
                  <a:pt x="2536831" y="4423938"/>
                  <a:pt x="2527596" y="4433888"/>
                  <a:pt x="2516197" y="4433888"/>
                </a:cubicBezTo>
                <a:cubicBezTo>
                  <a:pt x="2504800" y="4433888"/>
                  <a:pt x="2495563" y="4423938"/>
                  <a:pt x="2495563" y="4411663"/>
                </a:cubicBezTo>
                <a:cubicBezTo>
                  <a:pt x="2495563" y="4399388"/>
                  <a:pt x="2504800" y="4389438"/>
                  <a:pt x="2516197" y="4389438"/>
                </a:cubicBezTo>
                <a:close/>
                <a:moveTo>
                  <a:pt x="2441587" y="4389438"/>
                </a:moveTo>
                <a:cubicBezTo>
                  <a:pt x="2452987" y="4389438"/>
                  <a:pt x="2462228" y="4399388"/>
                  <a:pt x="2462228" y="4411663"/>
                </a:cubicBezTo>
                <a:cubicBezTo>
                  <a:pt x="2462228" y="4423938"/>
                  <a:pt x="2452987" y="4433888"/>
                  <a:pt x="2441587" y="4433888"/>
                </a:cubicBezTo>
                <a:cubicBezTo>
                  <a:pt x="2430188" y="4433888"/>
                  <a:pt x="2420946" y="4423938"/>
                  <a:pt x="2420946" y="4411663"/>
                </a:cubicBezTo>
                <a:cubicBezTo>
                  <a:pt x="2420946" y="4399388"/>
                  <a:pt x="2430188" y="4389438"/>
                  <a:pt x="2441587" y="4389438"/>
                </a:cubicBezTo>
                <a:close/>
                <a:moveTo>
                  <a:pt x="2365389" y="4389438"/>
                </a:moveTo>
                <a:cubicBezTo>
                  <a:pt x="2376784" y="4389438"/>
                  <a:pt x="2386023" y="4399388"/>
                  <a:pt x="2386023" y="4411663"/>
                </a:cubicBezTo>
                <a:cubicBezTo>
                  <a:pt x="2386023" y="4423938"/>
                  <a:pt x="2376784" y="4433888"/>
                  <a:pt x="2365389" y="4433888"/>
                </a:cubicBezTo>
                <a:cubicBezTo>
                  <a:pt x="2353992" y="4433888"/>
                  <a:pt x="2344750" y="4423938"/>
                  <a:pt x="2344750" y="4411663"/>
                </a:cubicBezTo>
                <a:cubicBezTo>
                  <a:pt x="2344750" y="4399388"/>
                  <a:pt x="2353992" y="4389438"/>
                  <a:pt x="2365389" y="4389438"/>
                </a:cubicBezTo>
                <a:close/>
                <a:moveTo>
                  <a:pt x="2441587" y="4314826"/>
                </a:moveTo>
                <a:cubicBezTo>
                  <a:pt x="2452987" y="4314826"/>
                  <a:pt x="2462228" y="4324776"/>
                  <a:pt x="2462228" y="4337051"/>
                </a:cubicBezTo>
                <a:cubicBezTo>
                  <a:pt x="2462228" y="4349326"/>
                  <a:pt x="2452987" y="4359276"/>
                  <a:pt x="2441587" y="4359276"/>
                </a:cubicBezTo>
                <a:cubicBezTo>
                  <a:pt x="2430188" y="4359276"/>
                  <a:pt x="2420946" y="4349326"/>
                  <a:pt x="2420946" y="4337051"/>
                </a:cubicBezTo>
                <a:cubicBezTo>
                  <a:pt x="2420946" y="4324776"/>
                  <a:pt x="2430188" y="4314826"/>
                  <a:pt x="2441587" y="4314826"/>
                </a:cubicBezTo>
                <a:close/>
                <a:moveTo>
                  <a:pt x="2365389" y="4314826"/>
                </a:moveTo>
                <a:cubicBezTo>
                  <a:pt x="2376784" y="4314826"/>
                  <a:pt x="2386023" y="4324776"/>
                  <a:pt x="2386023" y="4337051"/>
                </a:cubicBezTo>
                <a:cubicBezTo>
                  <a:pt x="2386023" y="4349326"/>
                  <a:pt x="2376784" y="4359276"/>
                  <a:pt x="2365389" y="4359276"/>
                </a:cubicBezTo>
                <a:cubicBezTo>
                  <a:pt x="2353992" y="4359276"/>
                  <a:pt x="2344750" y="4349326"/>
                  <a:pt x="2344750" y="4337051"/>
                </a:cubicBezTo>
                <a:cubicBezTo>
                  <a:pt x="2344750" y="4324776"/>
                  <a:pt x="2353992" y="4314826"/>
                  <a:pt x="2365389" y="4314826"/>
                </a:cubicBezTo>
                <a:close/>
                <a:moveTo>
                  <a:pt x="2516197" y="4238626"/>
                </a:moveTo>
                <a:cubicBezTo>
                  <a:pt x="2527596" y="4238626"/>
                  <a:pt x="2536831" y="4247866"/>
                  <a:pt x="2536831" y="4259264"/>
                </a:cubicBezTo>
                <a:cubicBezTo>
                  <a:pt x="2536831" y="4270662"/>
                  <a:pt x="2527596" y="4279902"/>
                  <a:pt x="2516197" y="4279902"/>
                </a:cubicBezTo>
                <a:cubicBezTo>
                  <a:pt x="2504800" y="4279902"/>
                  <a:pt x="2495563" y="4270662"/>
                  <a:pt x="2495563" y="4259264"/>
                </a:cubicBezTo>
                <a:cubicBezTo>
                  <a:pt x="2495563" y="4247866"/>
                  <a:pt x="2504800" y="4238626"/>
                  <a:pt x="2516197" y="4238626"/>
                </a:cubicBezTo>
                <a:close/>
                <a:moveTo>
                  <a:pt x="2441587" y="4238626"/>
                </a:moveTo>
                <a:cubicBezTo>
                  <a:pt x="2452987" y="4238626"/>
                  <a:pt x="2462228" y="4247866"/>
                  <a:pt x="2462228" y="4259264"/>
                </a:cubicBezTo>
                <a:cubicBezTo>
                  <a:pt x="2462228" y="4270662"/>
                  <a:pt x="2452987" y="4279902"/>
                  <a:pt x="2441587" y="4279902"/>
                </a:cubicBezTo>
                <a:cubicBezTo>
                  <a:pt x="2430188" y="4279902"/>
                  <a:pt x="2420946" y="4270662"/>
                  <a:pt x="2420946" y="4259264"/>
                </a:cubicBezTo>
                <a:cubicBezTo>
                  <a:pt x="2420946" y="4247866"/>
                  <a:pt x="2430188" y="4238626"/>
                  <a:pt x="2441587" y="4238626"/>
                </a:cubicBezTo>
                <a:close/>
                <a:moveTo>
                  <a:pt x="2365389" y="4238626"/>
                </a:moveTo>
                <a:cubicBezTo>
                  <a:pt x="2376784" y="4238626"/>
                  <a:pt x="2386023" y="4247866"/>
                  <a:pt x="2386023" y="4259264"/>
                </a:cubicBezTo>
                <a:cubicBezTo>
                  <a:pt x="2386023" y="4270662"/>
                  <a:pt x="2376784" y="4279902"/>
                  <a:pt x="2365389" y="4279902"/>
                </a:cubicBezTo>
                <a:cubicBezTo>
                  <a:pt x="2353992" y="4279902"/>
                  <a:pt x="2344750" y="4270662"/>
                  <a:pt x="2344750" y="4259264"/>
                </a:cubicBezTo>
                <a:cubicBezTo>
                  <a:pt x="2344750" y="4247866"/>
                  <a:pt x="2353992" y="4238626"/>
                  <a:pt x="2365389" y="4238626"/>
                </a:cubicBezTo>
                <a:close/>
                <a:moveTo>
                  <a:pt x="8570914" y="4164013"/>
                </a:moveTo>
                <a:cubicBezTo>
                  <a:pt x="8582312" y="4164013"/>
                  <a:pt x="8591552" y="4173253"/>
                  <a:pt x="8591552" y="4184651"/>
                </a:cubicBezTo>
                <a:cubicBezTo>
                  <a:pt x="8591552" y="4196049"/>
                  <a:pt x="8582312" y="4205289"/>
                  <a:pt x="8570914" y="4205289"/>
                </a:cubicBezTo>
                <a:cubicBezTo>
                  <a:pt x="8559516" y="4205289"/>
                  <a:pt x="8550276" y="4196049"/>
                  <a:pt x="8550276" y="4184651"/>
                </a:cubicBezTo>
                <a:cubicBezTo>
                  <a:pt x="8550276" y="4173253"/>
                  <a:pt x="8559516" y="4164013"/>
                  <a:pt x="8570914" y="4164013"/>
                </a:cubicBezTo>
                <a:close/>
                <a:moveTo>
                  <a:pt x="8493920" y="4164013"/>
                </a:moveTo>
                <a:cubicBezTo>
                  <a:pt x="8506633" y="4164013"/>
                  <a:pt x="8516939" y="4173253"/>
                  <a:pt x="8516939" y="4184651"/>
                </a:cubicBezTo>
                <a:cubicBezTo>
                  <a:pt x="8516939" y="4196049"/>
                  <a:pt x="8506633" y="4205289"/>
                  <a:pt x="8493920" y="4205289"/>
                </a:cubicBezTo>
                <a:cubicBezTo>
                  <a:pt x="8481207" y="4205289"/>
                  <a:pt x="8470901" y="4196049"/>
                  <a:pt x="8470901" y="4184651"/>
                </a:cubicBezTo>
                <a:cubicBezTo>
                  <a:pt x="8470901" y="4173253"/>
                  <a:pt x="8481207" y="4164013"/>
                  <a:pt x="8493920" y="4164013"/>
                </a:cubicBezTo>
                <a:close/>
                <a:moveTo>
                  <a:pt x="2516197" y="4164013"/>
                </a:moveTo>
                <a:cubicBezTo>
                  <a:pt x="2527596" y="4164013"/>
                  <a:pt x="2536831" y="4173253"/>
                  <a:pt x="2536831" y="4184651"/>
                </a:cubicBezTo>
                <a:cubicBezTo>
                  <a:pt x="2536831" y="4196049"/>
                  <a:pt x="2527596" y="4205289"/>
                  <a:pt x="2516197" y="4205289"/>
                </a:cubicBezTo>
                <a:cubicBezTo>
                  <a:pt x="2504800" y="4205289"/>
                  <a:pt x="2495563" y="4196049"/>
                  <a:pt x="2495563" y="4184651"/>
                </a:cubicBezTo>
                <a:cubicBezTo>
                  <a:pt x="2495563" y="4173253"/>
                  <a:pt x="2504800" y="4164013"/>
                  <a:pt x="2516197" y="4164013"/>
                </a:cubicBezTo>
                <a:close/>
                <a:moveTo>
                  <a:pt x="2441587" y="4164013"/>
                </a:moveTo>
                <a:cubicBezTo>
                  <a:pt x="2452987" y="4164013"/>
                  <a:pt x="2462228" y="4173253"/>
                  <a:pt x="2462228" y="4184651"/>
                </a:cubicBezTo>
                <a:cubicBezTo>
                  <a:pt x="2462228" y="4196049"/>
                  <a:pt x="2452987" y="4205289"/>
                  <a:pt x="2441587" y="4205289"/>
                </a:cubicBezTo>
                <a:cubicBezTo>
                  <a:pt x="2430188" y="4205289"/>
                  <a:pt x="2420946" y="4196049"/>
                  <a:pt x="2420946" y="4184651"/>
                </a:cubicBezTo>
                <a:cubicBezTo>
                  <a:pt x="2420946" y="4173253"/>
                  <a:pt x="2430188" y="4164013"/>
                  <a:pt x="2441587" y="4164013"/>
                </a:cubicBezTo>
                <a:close/>
                <a:moveTo>
                  <a:pt x="2365389" y="4164013"/>
                </a:moveTo>
                <a:cubicBezTo>
                  <a:pt x="2376784" y="4164013"/>
                  <a:pt x="2386023" y="4173253"/>
                  <a:pt x="2386023" y="4184651"/>
                </a:cubicBezTo>
                <a:cubicBezTo>
                  <a:pt x="2386023" y="4196049"/>
                  <a:pt x="2376784" y="4205289"/>
                  <a:pt x="2365389" y="4205289"/>
                </a:cubicBezTo>
                <a:cubicBezTo>
                  <a:pt x="2353992" y="4205289"/>
                  <a:pt x="2344750" y="4196049"/>
                  <a:pt x="2344750" y="4184651"/>
                </a:cubicBezTo>
                <a:cubicBezTo>
                  <a:pt x="2344750" y="4173253"/>
                  <a:pt x="2353992" y="4164013"/>
                  <a:pt x="2365389" y="4164013"/>
                </a:cubicBezTo>
                <a:close/>
                <a:moveTo>
                  <a:pt x="2590811" y="4089401"/>
                </a:moveTo>
                <a:cubicBezTo>
                  <a:pt x="2602210" y="4089401"/>
                  <a:pt x="2611447" y="4098641"/>
                  <a:pt x="2611447" y="4110039"/>
                </a:cubicBezTo>
                <a:cubicBezTo>
                  <a:pt x="2611447" y="4121437"/>
                  <a:pt x="2602210" y="4130677"/>
                  <a:pt x="2590811" y="4130677"/>
                </a:cubicBezTo>
                <a:cubicBezTo>
                  <a:pt x="2579414" y="4130677"/>
                  <a:pt x="2570175" y="4121437"/>
                  <a:pt x="2570175" y="4110039"/>
                </a:cubicBezTo>
                <a:cubicBezTo>
                  <a:pt x="2570175" y="4098641"/>
                  <a:pt x="2579414" y="4089401"/>
                  <a:pt x="2590811" y="4089401"/>
                </a:cubicBezTo>
                <a:close/>
                <a:moveTo>
                  <a:pt x="2516197" y="4089401"/>
                </a:moveTo>
                <a:cubicBezTo>
                  <a:pt x="2527596" y="4089401"/>
                  <a:pt x="2536831" y="4098641"/>
                  <a:pt x="2536831" y="4110039"/>
                </a:cubicBezTo>
                <a:cubicBezTo>
                  <a:pt x="2536831" y="4121437"/>
                  <a:pt x="2527596" y="4130677"/>
                  <a:pt x="2516197" y="4130677"/>
                </a:cubicBezTo>
                <a:cubicBezTo>
                  <a:pt x="2504800" y="4130677"/>
                  <a:pt x="2495563" y="4121437"/>
                  <a:pt x="2495563" y="4110039"/>
                </a:cubicBezTo>
                <a:cubicBezTo>
                  <a:pt x="2495563" y="4098641"/>
                  <a:pt x="2504800" y="4089401"/>
                  <a:pt x="2516197" y="4089401"/>
                </a:cubicBezTo>
                <a:close/>
                <a:moveTo>
                  <a:pt x="2441587" y="4089401"/>
                </a:moveTo>
                <a:cubicBezTo>
                  <a:pt x="2452987" y="4089401"/>
                  <a:pt x="2462228" y="4098641"/>
                  <a:pt x="2462228" y="4110039"/>
                </a:cubicBezTo>
                <a:cubicBezTo>
                  <a:pt x="2462228" y="4121437"/>
                  <a:pt x="2452987" y="4130677"/>
                  <a:pt x="2441587" y="4130677"/>
                </a:cubicBezTo>
                <a:cubicBezTo>
                  <a:pt x="2430188" y="4130677"/>
                  <a:pt x="2420946" y="4121437"/>
                  <a:pt x="2420946" y="4110039"/>
                </a:cubicBezTo>
                <a:cubicBezTo>
                  <a:pt x="2420946" y="4098641"/>
                  <a:pt x="2430188" y="4089401"/>
                  <a:pt x="2441587" y="4089401"/>
                </a:cubicBezTo>
                <a:close/>
                <a:moveTo>
                  <a:pt x="2365389" y="4089401"/>
                </a:moveTo>
                <a:cubicBezTo>
                  <a:pt x="2376784" y="4089401"/>
                  <a:pt x="2386023" y="4098641"/>
                  <a:pt x="2386023" y="4110039"/>
                </a:cubicBezTo>
                <a:cubicBezTo>
                  <a:pt x="2386023" y="4121437"/>
                  <a:pt x="2376784" y="4130677"/>
                  <a:pt x="2365389" y="4130677"/>
                </a:cubicBezTo>
                <a:cubicBezTo>
                  <a:pt x="2353992" y="4130677"/>
                  <a:pt x="2344750" y="4121437"/>
                  <a:pt x="2344750" y="4110039"/>
                </a:cubicBezTo>
                <a:cubicBezTo>
                  <a:pt x="2344750" y="4098641"/>
                  <a:pt x="2353992" y="4089401"/>
                  <a:pt x="2365389" y="4089401"/>
                </a:cubicBezTo>
                <a:close/>
                <a:moveTo>
                  <a:pt x="8645526" y="4089400"/>
                </a:moveTo>
                <a:cubicBezTo>
                  <a:pt x="8656924" y="4089400"/>
                  <a:pt x="8666164" y="4098640"/>
                  <a:pt x="8666164" y="4110038"/>
                </a:cubicBezTo>
                <a:cubicBezTo>
                  <a:pt x="8666164" y="4121436"/>
                  <a:pt x="8656924" y="4130676"/>
                  <a:pt x="8645526" y="4130676"/>
                </a:cubicBezTo>
                <a:cubicBezTo>
                  <a:pt x="8634128" y="4130676"/>
                  <a:pt x="8624888" y="4121436"/>
                  <a:pt x="8624888" y="4110038"/>
                </a:cubicBezTo>
                <a:cubicBezTo>
                  <a:pt x="8624888" y="4098640"/>
                  <a:pt x="8634128" y="4089400"/>
                  <a:pt x="8645526" y="4089400"/>
                </a:cubicBezTo>
                <a:close/>
                <a:moveTo>
                  <a:pt x="8570914" y="4089400"/>
                </a:moveTo>
                <a:cubicBezTo>
                  <a:pt x="8582312" y="4089400"/>
                  <a:pt x="8591552" y="4098640"/>
                  <a:pt x="8591552" y="4110038"/>
                </a:cubicBezTo>
                <a:cubicBezTo>
                  <a:pt x="8591552" y="4121436"/>
                  <a:pt x="8582312" y="4130676"/>
                  <a:pt x="8570914" y="4130676"/>
                </a:cubicBezTo>
                <a:cubicBezTo>
                  <a:pt x="8559516" y="4130676"/>
                  <a:pt x="8550276" y="4121436"/>
                  <a:pt x="8550276" y="4110038"/>
                </a:cubicBezTo>
                <a:cubicBezTo>
                  <a:pt x="8550276" y="4098640"/>
                  <a:pt x="8559516" y="4089400"/>
                  <a:pt x="8570914" y="4089400"/>
                </a:cubicBezTo>
                <a:close/>
                <a:moveTo>
                  <a:pt x="8493920" y="4089400"/>
                </a:moveTo>
                <a:cubicBezTo>
                  <a:pt x="8506633" y="4089400"/>
                  <a:pt x="8516939" y="4098640"/>
                  <a:pt x="8516939" y="4110038"/>
                </a:cubicBezTo>
                <a:cubicBezTo>
                  <a:pt x="8516939" y="4121436"/>
                  <a:pt x="8506633" y="4130676"/>
                  <a:pt x="8493920" y="4130676"/>
                </a:cubicBezTo>
                <a:cubicBezTo>
                  <a:pt x="8481207" y="4130676"/>
                  <a:pt x="8470901" y="4121436"/>
                  <a:pt x="8470901" y="4110038"/>
                </a:cubicBezTo>
                <a:cubicBezTo>
                  <a:pt x="8470901" y="4098640"/>
                  <a:pt x="8481207" y="4089400"/>
                  <a:pt x="8493920" y="4089400"/>
                </a:cubicBezTo>
                <a:close/>
                <a:moveTo>
                  <a:pt x="2668588" y="4013201"/>
                </a:moveTo>
                <a:cubicBezTo>
                  <a:pt x="2680863" y="4013201"/>
                  <a:pt x="2690813" y="4022441"/>
                  <a:pt x="2690813" y="4033839"/>
                </a:cubicBezTo>
                <a:cubicBezTo>
                  <a:pt x="2690813" y="4045237"/>
                  <a:pt x="2680863" y="4054477"/>
                  <a:pt x="2668588" y="4054477"/>
                </a:cubicBezTo>
                <a:cubicBezTo>
                  <a:pt x="2656313" y="4054477"/>
                  <a:pt x="2646363" y="4045237"/>
                  <a:pt x="2646363" y="4033839"/>
                </a:cubicBezTo>
                <a:cubicBezTo>
                  <a:pt x="2646363" y="4022441"/>
                  <a:pt x="2656313" y="4013201"/>
                  <a:pt x="2668588" y="4013201"/>
                </a:cubicBezTo>
                <a:close/>
                <a:moveTo>
                  <a:pt x="2590811" y="4013201"/>
                </a:moveTo>
                <a:cubicBezTo>
                  <a:pt x="2602210" y="4013201"/>
                  <a:pt x="2611447" y="4022441"/>
                  <a:pt x="2611447" y="4033839"/>
                </a:cubicBezTo>
                <a:cubicBezTo>
                  <a:pt x="2611447" y="4045237"/>
                  <a:pt x="2602210" y="4054477"/>
                  <a:pt x="2590811" y="4054477"/>
                </a:cubicBezTo>
                <a:cubicBezTo>
                  <a:pt x="2579414" y="4054477"/>
                  <a:pt x="2570175" y="4045237"/>
                  <a:pt x="2570175" y="4033839"/>
                </a:cubicBezTo>
                <a:cubicBezTo>
                  <a:pt x="2570175" y="4022441"/>
                  <a:pt x="2579414" y="4013201"/>
                  <a:pt x="2590811" y="4013201"/>
                </a:cubicBezTo>
                <a:close/>
                <a:moveTo>
                  <a:pt x="2516197" y="4013201"/>
                </a:moveTo>
                <a:cubicBezTo>
                  <a:pt x="2527596" y="4013201"/>
                  <a:pt x="2536831" y="4022441"/>
                  <a:pt x="2536831" y="4033839"/>
                </a:cubicBezTo>
                <a:cubicBezTo>
                  <a:pt x="2536831" y="4045237"/>
                  <a:pt x="2527596" y="4054477"/>
                  <a:pt x="2516197" y="4054477"/>
                </a:cubicBezTo>
                <a:cubicBezTo>
                  <a:pt x="2504800" y="4054477"/>
                  <a:pt x="2495563" y="4045237"/>
                  <a:pt x="2495563" y="4033839"/>
                </a:cubicBezTo>
                <a:cubicBezTo>
                  <a:pt x="2495563" y="4022441"/>
                  <a:pt x="2504800" y="4013201"/>
                  <a:pt x="2516197" y="4013201"/>
                </a:cubicBezTo>
                <a:close/>
                <a:moveTo>
                  <a:pt x="2441587" y="4013201"/>
                </a:moveTo>
                <a:cubicBezTo>
                  <a:pt x="2452987" y="4013201"/>
                  <a:pt x="2462228" y="4022441"/>
                  <a:pt x="2462228" y="4033839"/>
                </a:cubicBezTo>
                <a:cubicBezTo>
                  <a:pt x="2462228" y="4045237"/>
                  <a:pt x="2452987" y="4054477"/>
                  <a:pt x="2441587" y="4054477"/>
                </a:cubicBezTo>
                <a:cubicBezTo>
                  <a:pt x="2430188" y="4054477"/>
                  <a:pt x="2420946" y="4045237"/>
                  <a:pt x="2420946" y="4033839"/>
                </a:cubicBezTo>
                <a:cubicBezTo>
                  <a:pt x="2420946" y="4022441"/>
                  <a:pt x="2430188" y="4013201"/>
                  <a:pt x="2441587" y="4013201"/>
                </a:cubicBezTo>
                <a:close/>
                <a:moveTo>
                  <a:pt x="2365389" y="4013201"/>
                </a:moveTo>
                <a:cubicBezTo>
                  <a:pt x="2376784" y="4013201"/>
                  <a:pt x="2386023" y="4022441"/>
                  <a:pt x="2386023" y="4033839"/>
                </a:cubicBezTo>
                <a:cubicBezTo>
                  <a:pt x="2386023" y="4045237"/>
                  <a:pt x="2376784" y="4054477"/>
                  <a:pt x="2365389" y="4054477"/>
                </a:cubicBezTo>
                <a:cubicBezTo>
                  <a:pt x="2353992" y="4054477"/>
                  <a:pt x="2344750" y="4045237"/>
                  <a:pt x="2344750" y="4033839"/>
                </a:cubicBezTo>
                <a:cubicBezTo>
                  <a:pt x="2344750" y="4022441"/>
                  <a:pt x="2353992" y="4013201"/>
                  <a:pt x="2365389" y="4013201"/>
                </a:cubicBezTo>
                <a:close/>
                <a:moveTo>
                  <a:pt x="8720139" y="4013200"/>
                </a:moveTo>
                <a:cubicBezTo>
                  <a:pt x="8731537" y="4013200"/>
                  <a:pt x="8740777" y="4022440"/>
                  <a:pt x="8740777" y="4033838"/>
                </a:cubicBezTo>
                <a:cubicBezTo>
                  <a:pt x="8740777" y="4045236"/>
                  <a:pt x="8731537" y="4054476"/>
                  <a:pt x="8720139" y="4054476"/>
                </a:cubicBezTo>
                <a:cubicBezTo>
                  <a:pt x="8708741" y="4054476"/>
                  <a:pt x="8699501" y="4045236"/>
                  <a:pt x="8699501" y="4033838"/>
                </a:cubicBezTo>
                <a:cubicBezTo>
                  <a:pt x="8699501" y="4022440"/>
                  <a:pt x="8708741" y="4013200"/>
                  <a:pt x="8720139" y="4013200"/>
                </a:cubicBezTo>
                <a:close/>
                <a:moveTo>
                  <a:pt x="8645526" y="4013200"/>
                </a:moveTo>
                <a:cubicBezTo>
                  <a:pt x="8656924" y="4013200"/>
                  <a:pt x="8666164" y="4022440"/>
                  <a:pt x="8666164" y="4033838"/>
                </a:cubicBezTo>
                <a:cubicBezTo>
                  <a:pt x="8666164" y="4045236"/>
                  <a:pt x="8656924" y="4054476"/>
                  <a:pt x="8645526" y="4054476"/>
                </a:cubicBezTo>
                <a:cubicBezTo>
                  <a:pt x="8634128" y="4054476"/>
                  <a:pt x="8624888" y="4045236"/>
                  <a:pt x="8624888" y="4033838"/>
                </a:cubicBezTo>
                <a:cubicBezTo>
                  <a:pt x="8624888" y="4022440"/>
                  <a:pt x="8634128" y="4013200"/>
                  <a:pt x="8645526" y="4013200"/>
                </a:cubicBezTo>
                <a:close/>
                <a:moveTo>
                  <a:pt x="7964488" y="4013200"/>
                </a:moveTo>
                <a:cubicBezTo>
                  <a:pt x="7976763" y="4013200"/>
                  <a:pt x="7986713" y="4022440"/>
                  <a:pt x="7986713" y="4033838"/>
                </a:cubicBezTo>
                <a:cubicBezTo>
                  <a:pt x="7986713" y="4045236"/>
                  <a:pt x="7976763" y="4054476"/>
                  <a:pt x="7964488" y="4054476"/>
                </a:cubicBezTo>
                <a:cubicBezTo>
                  <a:pt x="7952213" y="4054476"/>
                  <a:pt x="7942263" y="4045236"/>
                  <a:pt x="7942263" y="4033838"/>
                </a:cubicBezTo>
                <a:cubicBezTo>
                  <a:pt x="7942263" y="4022440"/>
                  <a:pt x="7952213" y="4013200"/>
                  <a:pt x="7964488" y="4013200"/>
                </a:cubicBezTo>
                <a:close/>
                <a:moveTo>
                  <a:pt x="8796339" y="3935413"/>
                </a:moveTo>
                <a:cubicBezTo>
                  <a:pt x="8807737" y="3935413"/>
                  <a:pt x="8816977" y="3945363"/>
                  <a:pt x="8816977" y="3957638"/>
                </a:cubicBezTo>
                <a:cubicBezTo>
                  <a:pt x="8816977" y="3969913"/>
                  <a:pt x="8807737" y="3979863"/>
                  <a:pt x="8796339" y="3979863"/>
                </a:cubicBezTo>
                <a:cubicBezTo>
                  <a:pt x="8784941" y="3979863"/>
                  <a:pt x="8775701" y="3969913"/>
                  <a:pt x="8775701" y="3957638"/>
                </a:cubicBezTo>
                <a:cubicBezTo>
                  <a:pt x="8775701" y="3945363"/>
                  <a:pt x="8784941" y="3935413"/>
                  <a:pt x="8796339" y="3935413"/>
                </a:cubicBezTo>
                <a:close/>
                <a:moveTo>
                  <a:pt x="8720139" y="3935413"/>
                </a:moveTo>
                <a:cubicBezTo>
                  <a:pt x="8731537" y="3935413"/>
                  <a:pt x="8740777" y="3945363"/>
                  <a:pt x="8740777" y="3957638"/>
                </a:cubicBezTo>
                <a:cubicBezTo>
                  <a:pt x="8740777" y="3969913"/>
                  <a:pt x="8731537" y="3979863"/>
                  <a:pt x="8720139" y="3979863"/>
                </a:cubicBezTo>
                <a:cubicBezTo>
                  <a:pt x="8708741" y="3979863"/>
                  <a:pt x="8699501" y="3969913"/>
                  <a:pt x="8699501" y="3957638"/>
                </a:cubicBezTo>
                <a:cubicBezTo>
                  <a:pt x="8699501" y="3945363"/>
                  <a:pt x="8708741" y="3935413"/>
                  <a:pt x="8720139" y="3935413"/>
                </a:cubicBezTo>
                <a:close/>
                <a:moveTo>
                  <a:pt x="8645526" y="3935413"/>
                </a:moveTo>
                <a:cubicBezTo>
                  <a:pt x="8656924" y="3935413"/>
                  <a:pt x="8666164" y="3945363"/>
                  <a:pt x="8666164" y="3957638"/>
                </a:cubicBezTo>
                <a:cubicBezTo>
                  <a:pt x="8666164" y="3969913"/>
                  <a:pt x="8656924" y="3979863"/>
                  <a:pt x="8645526" y="3979863"/>
                </a:cubicBezTo>
                <a:cubicBezTo>
                  <a:pt x="8634128" y="3979863"/>
                  <a:pt x="8624888" y="3969913"/>
                  <a:pt x="8624888" y="3957638"/>
                </a:cubicBezTo>
                <a:cubicBezTo>
                  <a:pt x="8624888" y="3945363"/>
                  <a:pt x="8634128" y="3935413"/>
                  <a:pt x="8645526" y="3935413"/>
                </a:cubicBezTo>
                <a:close/>
                <a:moveTo>
                  <a:pt x="7964488" y="3935413"/>
                </a:moveTo>
                <a:cubicBezTo>
                  <a:pt x="7976763" y="3935413"/>
                  <a:pt x="7986713" y="3945363"/>
                  <a:pt x="7986713" y="3957638"/>
                </a:cubicBezTo>
                <a:cubicBezTo>
                  <a:pt x="7986713" y="3969913"/>
                  <a:pt x="7976763" y="3979863"/>
                  <a:pt x="7964488" y="3979863"/>
                </a:cubicBezTo>
                <a:cubicBezTo>
                  <a:pt x="7952213" y="3979863"/>
                  <a:pt x="7942263" y="3969913"/>
                  <a:pt x="7942263" y="3957638"/>
                </a:cubicBezTo>
                <a:cubicBezTo>
                  <a:pt x="7942263" y="3945363"/>
                  <a:pt x="7952213" y="3935413"/>
                  <a:pt x="7964488" y="3935413"/>
                </a:cubicBezTo>
                <a:close/>
                <a:moveTo>
                  <a:pt x="7889876" y="3935413"/>
                </a:moveTo>
                <a:cubicBezTo>
                  <a:pt x="7902151" y="3935413"/>
                  <a:pt x="7912101" y="3945363"/>
                  <a:pt x="7912101" y="3957638"/>
                </a:cubicBezTo>
                <a:cubicBezTo>
                  <a:pt x="7912101" y="3969913"/>
                  <a:pt x="7902151" y="3979863"/>
                  <a:pt x="7889876" y="3979863"/>
                </a:cubicBezTo>
                <a:cubicBezTo>
                  <a:pt x="7877601" y="3979863"/>
                  <a:pt x="7867651" y="3969913"/>
                  <a:pt x="7867651" y="3957638"/>
                </a:cubicBezTo>
                <a:cubicBezTo>
                  <a:pt x="7867651" y="3945363"/>
                  <a:pt x="7877601" y="3935413"/>
                  <a:pt x="7889876" y="3935413"/>
                </a:cubicBezTo>
                <a:close/>
                <a:moveTo>
                  <a:pt x="2743200" y="3935413"/>
                </a:moveTo>
                <a:cubicBezTo>
                  <a:pt x="2755475" y="3935413"/>
                  <a:pt x="2765425" y="3945363"/>
                  <a:pt x="2765425" y="3957638"/>
                </a:cubicBezTo>
                <a:cubicBezTo>
                  <a:pt x="2765425" y="3969913"/>
                  <a:pt x="2755475" y="3979863"/>
                  <a:pt x="2743200" y="3979863"/>
                </a:cubicBezTo>
                <a:cubicBezTo>
                  <a:pt x="2730925" y="3979863"/>
                  <a:pt x="2720975" y="3969913"/>
                  <a:pt x="2720975" y="3957638"/>
                </a:cubicBezTo>
                <a:cubicBezTo>
                  <a:pt x="2720975" y="3945363"/>
                  <a:pt x="2730925" y="3935413"/>
                  <a:pt x="2743200" y="3935413"/>
                </a:cubicBezTo>
                <a:close/>
                <a:moveTo>
                  <a:pt x="2668588" y="3935413"/>
                </a:moveTo>
                <a:cubicBezTo>
                  <a:pt x="2680863" y="3935413"/>
                  <a:pt x="2690813" y="3945363"/>
                  <a:pt x="2690813" y="3957638"/>
                </a:cubicBezTo>
                <a:cubicBezTo>
                  <a:pt x="2690813" y="3969913"/>
                  <a:pt x="2680863" y="3979863"/>
                  <a:pt x="2668588" y="3979863"/>
                </a:cubicBezTo>
                <a:cubicBezTo>
                  <a:pt x="2656313" y="3979863"/>
                  <a:pt x="2646363" y="3969913"/>
                  <a:pt x="2646363" y="3957638"/>
                </a:cubicBezTo>
                <a:cubicBezTo>
                  <a:pt x="2646363" y="3945363"/>
                  <a:pt x="2656313" y="3935413"/>
                  <a:pt x="2668588" y="3935413"/>
                </a:cubicBezTo>
                <a:close/>
                <a:moveTo>
                  <a:pt x="2590811" y="3935413"/>
                </a:moveTo>
                <a:cubicBezTo>
                  <a:pt x="2602210" y="3935413"/>
                  <a:pt x="2611447" y="3945363"/>
                  <a:pt x="2611447" y="3957638"/>
                </a:cubicBezTo>
                <a:cubicBezTo>
                  <a:pt x="2611447" y="3969913"/>
                  <a:pt x="2602210" y="3979863"/>
                  <a:pt x="2590811" y="3979863"/>
                </a:cubicBezTo>
                <a:cubicBezTo>
                  <a:pt x="2579414" y="3979863"/>
                  <a:pt x="2570175" y="3969913"/>
                  <a:pt x="2570175" y="3957638"/>
                </a:cubicBezTo>
                <a:cubicBezTo>
                  <a:pt x="2570175" y="3945363"/>
                  <a:pt x="2579414" y="3935413"/>
                  <a:pt x="2590811" y="3935413"/>
                </a:cubicBezTo>
                <a:close/>
                <a:moveTo>
                  <a:pt x="2516197" y="3935413"/>
                </a:moveTo>
                <a:cubicBezTo>
                  <a:pt x="2527596" y="3935413"/>
                  <a:pt x="2536831" y="3945363"/>
                  <a:pt x="2536831" y="3957638"/>
                </a:cubicBezTo>
                <a:cubicBezTo>
                  <a:pt x="2536831" y="3969913"/>
                  <a:pt x="2527596" y="3979863"/>
                  <a:pt x="2516197" y="3979863"/>
                </a:cubicBezTo>
                <a:cubicBezTo>
                  <a:pt x="2504800" y="3979863"/>
                  <a:pt x="2495563" y="3969913"/>
                  <a:pt x="2495563" y="3957638"/>
                </a:cubicBezTo>
                <a:cubicBezTo>
                  <a:pt x="2495563" y="3945363"/>
                  <a:pt x="2504800" y="3935413"/>
                  <a:pt x="2516197" y="3935413"/>
                </a:cubicBezTo>
                <a:close/>
                <a:moveTo>
                  <a:pt x="2441587" y="3935413"/>
                </a:moveTo>
                <a:cubicBezTo>
                  <a:pt x="2452987" y="3935413"/>
                  <a:pt x="2462228" y="3945363"/>
                  <a:pt x="2462228" y="3957638"/>
                </a:cubicBezTo>
                <a:cubicBezTo>
                  <a:pt x="2462228" y="3969913"/>
                  <a:pt x="2452987" y="3979863"/>
                  <a:pt x="2441587" y="3979863"/>
                </a:cubicBezTo>
                <a:cubicBezTo>
                  <a:pt x="2430188" y="3979863"/>
                  <a:pt x="2420946" y="3969913"/>
                  <a:pt x="2420946" y="3957638"/>
                </a:cubicBezTo>
                <a:cubicBezTo>
                  <a:pt x="2420946" y="3945363"/>
                  <a:pt x="2430188" y="3935413"/>
                  <a:pt x="2441587" y="3935413"/>
                </a:cubicBezTo>
                <a:close/>
                <a:moveTo>
                  <a:pt x="8720139" y="3859213"/>
                </a:moveTo>
                <a:cubicBezTo>
                  <a:pt x="8731537" y="3859213"/>
                  <a:pt x="8740777" y="3869519"/>
                  <a:pt x="8740777" y="3882232"/>
                </a:cubicBezTo>
                <a:cubicBezTo>
                  <a:pt x="8740777" y="3894945"/>
                  <a:pt x="8731537" y="3905251"/>
                  <a:pt x="8720139" y="3905251"/>
                </a:cubicBezTo>
                <a:cubicBezTo>
                  <a:pt x="8708741" y="3905251"/>
                  <a:pt x="8699501" y="3894945"/>
                  <a:pt x="8699501" y="3882232"/>
                </a:cubicBezTo>
                <a:cubicBezTo>
                  <a:pt x="8699501" y="3869519"/>
                  <a:pt x="8708741" y="3859213"/>
                  <a:pt x="8720139" y="3859213"/>
                </a:cubicBezTo>
                <a:close/>
                <a:moveTo>
                  <a:pt x="8645526" y="3859213"/>
                </a:moveTo>
                <a:cubicBezTo>
                  <a:pt x="8656924" y="3859213"/>
                  <a:pt x="8666164" y="3869519"/>
                  <a:pt x="8666164" y="3882232"/>
                </a:cubicBezTo>
                <a:cubicBezTo>
                  <a:pt x="8666164" y="3894945"/>
                  <a:pt x="8656924" y="3905251"/>
                  <a:pt x="8645526" y="3905251"/>
                </a:cubicBezTo>
                <a:cubicBezTo>
                  <a:pt x="8634128" y="3905251"/>
                  <a:pt x="8624888" y="3894945"/>
                  <a:pt x="8624888" y="3882232"/>
                </a:cubicBezTo>
                <a:cubicBezTo>
                  <a:pt x="8624888" y="3869519"/>
                  <a:pt x="8634128" y="3859213"/>
                  <a:pt x="8645526" y="3859213"/>
                </a:cubicBezTo>
                <a:close/>
                <a:moveTo>
                  <a:pt x="8040689" y="3859213"/>
                </a:moveTo>
                <a:cubicBezTo>
                  <a:pt x="8052087" y="3859213"/>
                  <a:pt x="8061327" y="3869519"/>
                  <a:pt x="8061327" y="3882232"/>
                </a:cubicBezTo>
                <a:cubicBezTo>
                  <a:pt x="8061327" y="3894945"/>
                  <a:pt x="8052087" y="3905251"/>
                  <a:pt x="8040689" y="3905251"/>
                </a:cubicBezTo>
                <a:cubicBezTo>
                  <a:pt x="8029291" y="3905251"/>
                  <a:pt x="8020051" y="3894945"/>
                  <a:pt x="8020051" y="3882232"/>
                </a:cubicBezTo>
                <a:cubicBezTo>
                  <a:pt x="8020051" y="3869519"/>
                  <a:pt x="8029291" y="3859213"/>
                  <a:pt x="8040689" y="3859213"/>
                </a:cubicBezTo>
                <a:close/>
                <a:moveTo>
                  <a:pt x="7964488" y="3859213"/>
                </a:moveTo>
                <a:cubicBezTo>
                  <a:pt x="7976763" y="3859213"/>
                  <a:pt x="7986713" y="3869519"/>
                  <a:pt x="7986713" y="3882232"/>
                </a:cubicBezTo>
                <a:cubicBezTo>
                  <a:pt x="7986713" y="3894945"/>
                  <a:pt x="7976763" y="3905251"/>
                  <a:pt x="7964488" y="3905251"/>
                </a:cubicBezTo>
                <a:cubicBezTo>
                  <a:pt x="7952213" y="3905251"/>
                  <a:pt x="7942263" y="3894945"/>
                  <a:pt x="7942263" y="3882232"/>
                </a:cubicBezTo>
                <a:cubicBezTo>
                  <a:pt x="7942263" y="3869519"/>
                  <a:pt x="7952213" y="3859213"/>
                  <a:pt x="7964488" y="3859213"/>
                </a:cubicBezTo>
                <a:close/>
                <a:moveTo>
                  <a:pt x="7889876" y="3859213"/>
                </a:moveTo>
                <a:cubicBezTo>
                  <a:pt x="7902151" y="3859213"/>
                  <a:pt x="7912101" y="3869519"/>
                  <a:pt x="7912101" y="3882232"/>
                </a:cubicBezTo>
                <a:cubicBezTo>
                  <a:pt x="7912101" y="3894945"/>
                  <a:pt x="7902151" y="3905251"/>
                  <a:pt x="7889876" y="3905251"/>
                </a:cubicBezTo>
                <a:cubicBezTo>
                  <a:pt x="7877601" y="3905251"/>
                  <a:pt x="7867651" y="3894945"/>
                  <a:pt x="7867651" y="3882232"/>
                </a:cubicBezTo>
                <a:cubicBezTo>
                  <a:pt x="7867651" y="3869519"/>
                  <a:pt x="7877601" y="3859213"/>
                  <a:pt x="7889876" y="3859213"/>
                </a:cubicBezTo>
                <a:close/>
                <a:moveTo>
                  <a:pt x="7812089" y="3859213"/>
                </a:moveTo>
                <a:cubicBezTo>
                  <a:pt x="7823487" y="3859213"/>
                  <a:pt x="7832727" y="3869519"/>
                  <a:pt x="7832727" y="3882232"/>
                </a:cubicBezTo>
                <a:cubicBezTo>
                  <a:pt x="7832727" y="3894945"/>
                  <a:pt x="7823487" y="3905251"/>
                  <a:pt x="7812089" y="3905251"/>
                </a:cubicBezTo>
                <a:cubicBezTo>
                  <a:pt x="7800691" y="3905251"/>
                  <a:pt x="7791451" y="3894945"/>
                  <a:pt x="7791451" y="3882232"/>
                </a:cubicBezTo>
                <a:cubicBezTo>
                  <a:pt x="7791451" y="3869519"/>
                  <a:pt x="7800691" y="3859213"/>
                  <a:pt x="7812089" y="3859213"/>
                </a:cubicBezTo>
                <a:close/>
                <a:moveTo>
                  <a:pt x="2820195" y="3859213"/>
                </a:moveTo>
                <a:cubicBezTo>
                  <a:pt x="2832032" y="3859213"/>
                  <a:pt x="2841627" y="3869519"/>
                  <a:pt x="2841627" y="3882232"/>
                </a:cubicBezTo>
                <a:cubicBezTo>
                  <a:pt x="2841627" y="3894945"/>
                  <a:pt x="2832032" y="3905251"/>
                  <a:pt x="2820195" y="3905251"/>
                </a:cubicBezTo>
                <a:cubicBezTo>
                  <a:pt x="2808358" y="3905251"/>
                  <a:pt x="2798763" y="3894945"/>
                  <a:pt x="2798763" y="3882232"/>
                </a:cubicBezTo>
                <a:cubicBezTo>
                  <a:pt x="2798763" y="3869519"/>
                  <a:pt x="2808358" y="3859213"/>
                  <a:pt x="2820195" y="3859213"/>
                </a:cubicBezTo>
                <a:close/>
                <a:moveTo>
                  <a:pt x="2743200" y="3859213"/>
                </a:moveTo>
                <a:cubicBezTo>
                  <a:pt x="2755475" y="3859213"/>
                  <a:pt x="2765425" y="3869519"/>
                  <a:pt x="2765425" y="3882232"/>
                </a:cubicBezTo>
                <a:cubicBezTo>
                  <a:pt x="2765425" y="3894945"/>
                  <a:pt x="2755475" y="3905251"/>
                  <a:pt x="2743200" y="3905251"/>
                </a:cubicBezTo>
                <a:cubicBezTo>
                  <a:pt x="2730925" y="3905251"/>
                  <a:pt x="2720975" y="3894945"/>
                  <a:pt x="2720975" y="3882232"/>
                </a:cubicBezTo>
                <a:cubicBezTo>
                  <a:pt x="2720975" y="3869519"/>
                  <a:pt x="2730925" y="3859213"/>
                  <a:pt x="2743200" y="3859213"/>
                </a:cubicBezTo>
                <a:close/>
                <a:moveTo>
                  <a:pt x="2668588" y="3859213"/>
                </a:moveTo>
                <a:cubicBezTo>
                  <a:pt x="2680863" y="3859213"/>
                  <a:pt x="2690813" y="3869519"/>
                  <a:pt x="2690813" y="3882232"/>
                </a:cubicBezTo>
                <a:cubicBezTo>
                  <a:pt x="2690813" y="3894945"/>
                  <a:pt x="2680863" y="3905251"/>
                  <a:pt x="2668588" y="3905251"/>
                </a:cubicBezTo>
                <a:cubicBezTo>
                  <a:pt x="2656313" y="3905251"/>
                  <a:pt x="2646363" y="3894945"/>
                  <a:pt x="2646363" y="3882232"/>
                </a:cubicBezTo>
                <a:cubicBezTo>
                  <a:pt x="2646363" y="3869519"/>
                  <a:pt x="2656313" y="3859213"/>
                  <a:pt x="2668588" y="3859213"/>
                </a:cubicBezTo>
                <a:close/>
                <a:moveTo>
                  <a:pt x="2590811" y="3859213"/>
                </a:moveTo>
                <a:cubicBezTo>
                  <a:pt x="2602210" y="3859213"/>
                  <a:pt x="2611447" y="3869519"/>
                  <a:pt x="2611447" y="3882232"/>
                </a:cubicBezTo>
                <a:cubicBezTo>
                  <a:pt x="2611447" y="3894945"/>
                  <a:pt x="2602210" y="3905251"/>
                  <a:pt x="2590811" y="3905251"/>
                </a:cubicBezTo>
                <a:cubicBezTo>
                  <a:pt x="2579414" y="3905251"/>
                  <a:pt x="2570175" y="3894945"/>
                  <a:pt x="2570175" y="3882232"/>
                </a:cubicBezTo>
                <a:cubicBezTo>
                  <a:pt x="2570175" y="3869519"/>
                  <a:pt x="2579414" y="3859213"/>
                  <a:pt x="2590811" y="3859213"/>
                </a:cubicBezTo>
                <a:close/>
                <a:moveTo>
                  <a:pt x="2516197" y="3859213"/>
                </a:moveTo>
                <a:cubicBezTo>
                  <a:pt x="2527596" y="3859213"/>
                  <a:pt x="2536831" y="3869519"/>
                  <a:pt x="2536831" y="3882232"/>
                </a:cubicBezTo>
                <a:cubicBezTo>
                  <a:pt x="2536831" y="3894945"/>
                  <a:pt x="2527596" y="3905251"/>
                  <a:pt x="2516197" y="3905251"/>
                </a:cubicBezTo>
                <a:cubicBezTo>
                  <a:pt x="2504800" y="3905251"/>
                  <a:pt x="2495563" y="3894945"/>
                  <a:pt x="2495563" y="3882232"/>
                </a:cubicBezTo>
                <a:cubicBezTo>
                  <a:pt x="2495563" y="3869519"/>
                  <a:pt x="2504800" y="3859213"/>
                  <a:pt x="2516197" y="3859213"/>
                </a:cubicBezTo>
                <a:close/>
                <a:moveTo>
                  <a:pt x="2441587" y="3859213"/>
                </a:moveTo>
                <a:cubicBezTo>
                  <a:pt x="2452987" y="3859213"/>
                  <a:pt x="2462228" y="3869519"/>
                  <a:pt x="2462228" y="3882232"/>
                </a:cubicBezTo>
                <a:cubicBezTo>
                  <a:pt x="2462228" y="3894945"/>
                  <a:pt x="2452987" y="3905251"/>
                  <a:pt x="2441587" y="3905251"/>
                </a:cubicBezTo>
                <a:cubicBezTo>
                  <a:pt x="2430188" y="3905251"/>
                  <a:pt x="2420946" y="3894945"/>
                  <a:pt x="2420946" y="3882232"/>
                </a:cubicBezTo>
                <a:cubicBezTo>
                  <a:pt x="2420946" y="3869519"/>
                  <a:pt x="2430188" y="3859213"/>
                  <a:pt x="2441587" y="3859213"/>
                </a:cubicBezTo>
                <a:close/>
                <a:moveTo>
                  <a:pt x="7737476" y="3784601"/>
                </a:moveTo>
                <a:cubicBezTo>
                  <a:pt x="7748874" y="3784601"/>
                  <a:pt x="7758114" y="3793841"/>
                  <a:pt x="7758114" y="3805239"/>
                </a:cubicBezTo>
                <a:cubicBezTo>
                  <a:pt x="7758114" y="3816637"/>
                  <a:pt x="7748874" y="3825877"/>
                  <a:pt x="7737476" y="3825877"/>
                </a:cubicBezTo>
                <a:cubicBezTo>
                  <a:pt x="7726078" y="3825877"/>
                  <a:pt x="7716838" y="3816637"/>
                  <a:pt x="7716838" y="3805239"/>
                </a:cubicBezTo>
                <a:cubicBezTo>
                  <a:pt x="7716838" y="3793841"/>
                  <a:pt x="7726078" y="3784601"/>
                  <a:pt x="7737476" y="3784601"/>
                </a:cubicBezTo>
                <a:close/>
                <a:moveTo>
                  <a:pt x="7662864" y="3784601"/>
                </a:moveTo>
                <a:cubicBezTo>
                  <a:pt x="7674262" y="3784601"/>
                  <a:pt x="7683502" y="3793841"/>
                  <a:pt x="7683502" y="3805239"/>
                </a:cubicBezTo>
                <a:cubicBezTo>
                  <a:pt x="7683502" y="3816637"/>
                  <a:pt x="7674262" y="3825877"/>
                  <a:pt x="7662864" y="3825877"/>
                </a:cubicBezTo>
                <a:cubicBezTo>
                  <a:pt x="7651466" y="3825877"/>
                  <a:pt x="7642226" y="3816637"/>
                  <a:pt x="7642226" y="3805239"/>
                </a:cubicBezTo>
                <a:cubicBezTo>
                  <a:pt x="7642226" y="3793841"/>
                  <a:pt x="7651466" y="3784601"/>
                  <a:pt x="7662864" y="3784601"/>
                </a:cubicBezTo>
                <a:close/>
                <a:moveTo>
                  <a:pt x="7358064" y="3784601"/>
                </a:moveTo>
                <a:cubicBezTo>
                  <a:pt x="7369462" y="3784601"/>
                  <a:pt x="7378702" y="3793841"/>
                  <a:pt x="7378702" y="3805239"/>
                </a:cubicBezTo>
                <a:cubicBezTo>
                  <a:pt x="7378702" y="3816637"/>
                  <a:pt x="7369462" y="3825877"/>
                  <a:pt x="7358064" y="3825877"/>
                </a:cubicBezTo>
                <a:cubicBezTo>
                  <a:pt x="7346666" y="3825877"/>
                  <a:pt x="7337426" y="3816637"/>
                  <a:pt x="7337426" y="3805239"/>
                </a:cubicBezTo>
                <a:cubicBezTo>
                  <a:pt x="7337426" y="3793841"/>
                  <a:pt x="7346666" y="3784601"/>
                  <a:pt x="7358064" y="3784601"/>
                </a:cubicBezTo>
                <a:close/>
                <a:moveTo>
                  <a:pt x="2895601" y="3784601"/>
                </a:moveTo>
                <a:cubicBezTo>
                  <a:pt x="2906999" y="3784601"/>
                  <a:pt x="2916239" y="3793841"/>
                  <a:pt x="2916239" y="3805239"/>
                </a:cubicBezTo>
                <a:cubicBezTo>
                  <a:pt x="2916239" y="3816637"/>
                  <a:pt x="2906999" y="3825877"/>
                  <a:pt x="2895601" y="3825877"/>
                </a:cubicBezTo>
                <a:cubicBezTo>
                  <a:pt x="2884203" y="3825877"/>
                  <a:pt x="2874963" y="3816637"/>
                  <a:pt x="2874963" y="3805239"/>
                </a:cubicBezTo>
                <a:cubicBezTo>
                  <a:pt x="2874963" y="3793841"/>
                  <a:pt x="2884203" y="3784601"/>
                  <a:pt x="2895601" y="3784601"/>
                </a:cubicBezTo>
                <a:close/>
                <a:moveTo>
                  <a:pt x="2820195" y="3784601"/>
                </a:moveTo>
                <a:cubicBezTo>
                  <a:pt x="2832032" y="3784601"/>
                  <a:pt x="2841627" y="3793841"/>
                  <a:pt x="2841627" y="3805239"/>
                </a:cubicBezTo>
                <a:cubicBezTo>
                  <a:pt x="2841627" y="3816637"/>
                  <a:pt x="2832032" y="3825877"/>
                  <a:pt x="2820195" y="3825877"/>
                </a:cubicBezTo>
                <a:cubicBezTo>
                  <a:pt x="2808358" y="3825877"/>
                  <a:pt x="2798763" y="3816637"/>
                  <a:pt x="2798763" y="3805239"/>
                </a:cubicBezTo>
                <a:cubicBezTo>
                  <a:pt x="2798763" y="3793841"/>
                  <a:pt x="2808358" y="3784601"/>
                  <a:pt x="2820195" y="3784601"/>
                </a:cubicBezTo>
                <a:close/>
                <a:moveTo>
                  <a:pt x="2743200" y="3784601"/>
                </a:moveTo>
                <a:cubicBezTo>
                  <a:pt x="2755475" y="3784601"/>
                  <a:pt x="2765425" y="3793841"/>
                  <a:pt x="2765425" y="3805239"/>
                </a:cubicBezTo>
                <a:cubicBezTo>
                  <a:pt x="2765425" y="3816637"/>
                  <a:pt x="2755475" y="3825877"/>
                  <a:pt x="2743200" y="3825877"/>
                </a:cubicBezTo>
                <a:cubicBezTo>
                  <a:pt x="2730925" y="3825877"/>
                  <a:pt x="2720975" y="3816637"/>
                  <a:pt x="2720975" y="3805239"/>
                </a:cubicBezTo>
                <a:cubicBezTo>
                  <a:pt x="2720975" y="3793841"/>
                  <a:pt x="2730925" y="3784601"/>
                  <a:pt x="2743200" y="3784601"/>
                </a:cubicBezTo>
                <a:close/>
                <a:moveTo>
                  <a:pt x="2668588" y="3784601"/>
                </a:moveTo>
                <a:cubicBezTo>
                  <a:pt x="2680863" y="3784601"/>
                  <a:pt x="2690813" y="3793841"/>
                  <a:pt x="2690813" y="3805239"/>
                </a:cubicBezTo>
                <a:cubicBezTo>
                  <a:pt x="2690813" y="3816637"/>
                  <a:pt x="2680863" y="3825877"/>
                  <a:pt x="2668588" y="3825877"/>
                </a:cubicBezTo>
                <a:cubicBezTo>
                  <a:pt x="2656313" y="3825877"/>
                  <a:pt x="2646363" y="3816637"/>
                  <a:pt x="2646363" y="3805239"/>
                </a:cubicBezTo>
                <a:cubicBezTo>
                  <a:pt x="2646363" y="3793841"/>
                  <a:pt x="2656313" y="3784601"/>
                  <a:pt x="2668588" y="3784601"/>
                </a:cubicBezTo>
                <a:close/>
                <a:moveTo>
                  <a:pt x="2590811" y="3784601"/>
                </a:moveTo>
                <a:cubicBezTo>
                  <a:pt x="2602210" y="3784601"/>
                  <a:pt x="2611447" y="3793841"/>
                  <a:pt x="2611447" y="3805239"/>
                </a:cubicBezTo>
                <a:cubicBezTo>
                  <a:pt x="2611447" y="3816637"/>
                  <a:pt x="2602210" y="3825877"/>
                  <a:pt x="2590811" y="3825877"/>
                </a:cubicBezTo>
                <a:cubicBezTo>
                  <a:pt x="2579414" y="3825877"/>
                  <a:pt x="2570175" y="3816637"/>
                  <a:pt x="2570175" y="3805239"/>
                </a:cubicBezTo>
                <a:cubicBezTo>
                  <a:pt x="2570175" y="3793841"/>
                  <a:pt x="2579414" y="3784601"/>
                  <a:pt x="2590811" y="3784601"/>
                </a:cubicBezTo>
                <a:close/>
                <a:moveTo>
                  <a:pt x="2516197" y="3784601"/>
                </a:moveTo>
                <a:cubicBezTo>
                  <a:pt x="2527596" y="3784601"/>
                  <a:pt x="2536831" y="3793841"/>
                  <a:pt x="2536831" y="3805239"/>
                </a:cubicBezTo>
                <a:cubicBezTo>
                  <a:pt x="2536831" y="3816637"/>
                  <a:pt x="2527596" y="3825877"/>
                  <a:pt x="2516197" y="3825877"/>
                </a:cubicBezTo>
                <a:cubicBezTo>
                  <a:pt x="2504800" y="3825877"/>
                  <a:pt x="2495563" y="3816637"/>
                  <a:pt x="2495563" y="3805239"/>
                </a:cubicBezTo>
                <a:cubicBezTo>
                  <a:pt x="2495563" y="3793841"/>
                  <a:pt x="2504800" y="3784601"/>
                  <a:pt x="2516197" y="3784601"/>
                </a:cubicBezTo>
                <a:close/>
                <a:moveTo>
                  <a:pt x="2441587" y="3784601"/>
                </a:moveTo>
                <a:cubicBezTo>
                  <a:pt x="2452987" y="3784601"/>
                  <a:pt x="2462228" y="3793841"/>
                  <a:pt x="2462228" y="3805239"/>
                </a:cubicBezTo>
                <a:cubicBezTo>
                  <a:pt x="2462228" y="3816637"/>
                  <a:pt x="2452987" y="3825877"/>
                  <a:pt x="2441587" y="3825877"/>
                </a:cubicBezTo>
                <a:cubicBezTo>
                  <a:pt x="2430188" y="3825877"/>
                  <a:pt x="2420946" y="3816637"/>
                  <a:pt x="2420946" y="3805239"/>
                </a:cubicBezTo>
                <a:cubicBezTo>
                  <a:pt x="2420946" y="3793841"/>
                  <a:pt x="2430188" y="3784601"/>
                  <a:pt x="2441587" y="3784601"/>
                </a:cubicBezTo>
                <a:close/>
                <a:moveTo>
                  <a:pt x="8645526" y="3784600"/>
                </a:moveTo>
                <a:cubicBezTo>
                  <a:pt x="8656924" y="3784600"/>
                  <a:pt x="8666164" y="3793840"/>
                  <a:pt x="8666164" y="3805238"/>
                </a:cubicBezTo>
                <a:cubicBezTo>
                  <a:pt x="8666164" y="3816636"/>
                  <a:pt x="8656924" y="3825876"/>
                  <a:pt x="8645526" y="3825876"/>
                </a:cubicBezTo>
                <a:cubicBezTo>
                  <a:pt x="8634128" y="3825876"/>
                  <a:pt x="8624888" y="3816636"/>
                  <a:pt x="8624888" y="3805238"/>
                </a:cubicBezTo>
                <a:cubicBezTo>
                  <a:pt x="8624888" y="3793840"/>
                  <a:pt x="8634128" y="3784600"/>
                  <a:pt x="8645526" y="3784600"/>
                </a:cubicBezTo>
                <a:close/>
                <a:moveTo>
                  <a:pt x="8040689" y="3784600"/>
                </a:moveTo>
                <a:cubicBezTo>
                  <a:pt x="8052087" y="3784600"/>
                  <a:pt x="8061327" y="3793840"/>
                  <a:pt x="8061327" y="3805238"/>
                </a:cubicBezTo>
                <a:cubicBezTo>
                  <a:pt x="8061327" y="3816636"/>
                  <a:pt x="8052087" y="3825876"/>
                  <a:pt x="8040689" y="3825876"/>
                </a:cubicBezTo>
                <a:cubicBezTo>
                  <a:pt x="8029291" y="3825876"/>
                  <a:pt x="8020051" y="3816636"/>
                  <a:pt x="8020051" y="3805238"/>
                </a:cubicBezTo>
                <a:cubicBezTo>
                  <a:pt x="8020051" y="3793840"/>
                  <a:pt x="8029291" y="3784600"/>
                  <a:pt x="8040689" y="3784600"/>
                </a:cubicBezTo>
                <a:close/>
                <a:moveTo>
                  <a:pt x="7964488" y="3784600"/>
                </a:moveTo>
                <a:cubicBezTo>
                  <a:pt x="7976763" y="3784600"/>
                  <a:pt x="7986713" y="3793840"/>
                  <a:pt x="7986713" y="3805238"/>
                </a:cubicBezTo>
                <a:cubicBezTo>
                  <a:pt x="7986713" y="3816636"/>
                  <a:pt x="7976763" y="3825876"/>
                  <a:pt x="7964488" y="3825876"/>
                </a:cubicBezTo>
                <a:cubicBezTo>
                  <a:pt x="7952213" y="3825876"/>
                  <a:pt x="7942263" y="3816636"/>
                  <a:pt x="7942263" y="3805238"/>
                </a:cubicBezTo>
                <a:cubicBezTo>
                  <a:pt x="7942263" y="3793840"/>
                  <a:pt x="7952213" y="3784600"/>
                  <a:pt x="7964488" y="3784600"/>
                </a:cubicBezTo>
                <a:close/>
                <a:moveTo>
                  <a:pt x="7889876" y="3784600"/>
                </a:moveTo>
                <a:cubicBezTo>
                  <a:pt x="7902151" y="3784600"/>
                  <a:pt x="7912101" y="3793840"/>
                  <a:pt x="7912101" y="3805238"/>
                </a:cubicBezTo>
                <a:cubicBezTo>
                  <a:pt x="7912101" y="3816636"/>
                  <a:pt x="7902151" y="3825876"/>
                  <a:pt x="7889876" y="3825876"/>
                </a:cubicBezTo>
                <a:cubicBezTo>
                  <a:pt x="7877601" y="3825876"/>
                  <a:pt x="7867651" y="3816636"/>
                  <a:pt x="7867651" y="3805238"/>
                </a:cubicBezTo>
                <a:cubicBezTo>
                  <a:pt x="7867651" y="3793840"/>
                  <a:pt x="7877601" y="3784600"/>
                  <a:pt x="7889876" y="3784600"/>
                </a:cubicBezTo>
                <a:close/>
                <a:moveTo>
                  <a:pt x="7812089" y="3784600"/>
                </a:moveTo>
                <a:cubicBezTo>
                  <a:pt x="7823487" y="3784600"/>
                  <a:pt x="7832727" y="3793840"/>
                  <a:pt x="7832727" y="3805238"/>
                </a:cubicBezTo>
                <a:cubicBezTo>
                  <a:pt x="7832727" y="3816636"/>
                  <a:pt x="7823487" y="3825876"/>
                  <a:pt x="7812089" y="3825876"/>
                </a:cubicBezTo>
                <a:cubicBezTo>
                  <a:pt x="7800691" y="3825876"/>
                  <a:pt x="7791451" y="3816636"/>
                  <a:pt x="7791451" y="3805238"/>
                </a:cubicBezTo>
                <a:cubicBezTo>
                  <a:pt x="7791451" y="3793840"/>
                  <a:pt x="7800691" y="3784600"/>
                  <a:pt x="7812089" y="3784600"/>
                </a:cubicBezTo>
                <a:close/>
                <a:moveTo>
                  <a:pt x="7283451" y="3784600"/>
                </a:moveTo>
                <a:cubicBezTo>
                  <a:pt x="7294849" y="3784600"/>
                  <a:pt x="7304089" y="3793840"/>
                  <a:pt x="7304089" y="3805238"/>
                </a:cubicBezTo>
                <a:cubicBezTo>
                  <a:pt x="7304089" y="3816636"/>
                  <a:pt x="7294849" y="3825876"/>
                  <a:pt x="7283451" y="3825876"/>
                </a:cubicBezTo>
                <a:cubicBezTo>
                  <a:pt x="7272053" y="3825876"/>
                  <a:pt x="7262813" y="3816636"/>
                  <a:pt x="7262813" y="3805238"/>
                </a:cubicBezTo>
                <a:cubicBezTo>
                  <a:pt x="7262813" y="3793840"/>
                  <a:pt x="7272053" y="3784600"/>
                  <a:pt x="7283451" y="3784600"/>
                </a:cubicBezTo>
                <a:close/>
                <a:moveTo>
                  <a:pt x="7208839" y="3784600"/>
                </a:moveTo>
                <a:cubicBezTo>
                  <a:pt x="7220237" y="3784600"/>
                  <a:pt x="7229477" y="3793840"/>
                  <a:pt x="7229477" y="3805238"/>
                </a:cubicBezTo>
                <a:cubicBezTo>
                  <a:pt x="7229477" y="3816636"/>
                  <a:pt x="7220237" y="3825876"/>
                  <a:pt x="7208839" y="3825876"/>
                </a:cubicBezTo>
                <a:cubicBezTo>
                  <a:pt x="7197441" y="3825876"/>
                  <a:pt x="7188201" y="3816636"/>
                  <a:pt x="7188201" y="3805238"/>
                </a:cubicBezTo>
                <a:cubicBezTo>
                  <a:pt x="7188201" y="3793840"/>
                  <a:pt x="7197441" y="3784600"/>
                  <a:pt x="7208839" y="3784600"/>
                </a:cubicBezTo>
                <a:close/>
                <a:moveTo>
                  <a:pt x="4937126" y="3784600"/>
                </a:moveTo>
                <a:cubicBezTo>
                  <a:pt x="4948524" y="3784600"/>
                  <a:pt x="4957764" y="3793840"/>
                  <a:pt x="4957764" y="3805238"/>
                </a:cubicBezTo>
                <a:cubicBezTo>
                  <a:pt x="4957764" y="3816636"/>
                  <a:pt x="4948524" y="3825876"/>
                  <a:pt x="4937126" y="3825876"/>
                </a:cubicBezTo>
                <a:cubicBezTo>
                  <a:pt x="4925728" y="3825876"/>
                  <a:pt x="4916488" y="3816636"/>
                  <a:pt x="4916488" y="3805238"/>
                </a:cubicBezTo>
                <a:cubicBezTo>
                  <a:pt x="4916488" y="3793840"/>
                  <a:pt x="4925728" y="3784600"/>
                  <a:pt x="4937126" y="3784600"/>
                </a:cubicBezTo>
                <a:close/>
                <a:moveTo>
                  <a:pt x="4862513" y="3784600"/>
                </a:moveTo>
                <a:cubicBezTo>
                  <a:pt x="4873911" y="3784600"/>
                  <a:pt x="4883151" y="3793840"/>
                  <a:pt x="4883151" y="3805238"/>
                </a:cubicBezTo>
                <a:cubicBezTo>
                  <a:pt x="4883151" y="3816636"/>
                  <a:pt x="4873911" y="3825876"/>
                  <a:pt x="4862513" y="3825876"/>
                </a:cubicBezTo>
                <a:cubicBezTo>
                  <a:pt x="4851115" y="3825876"/>
                  <a:pt x="4841875" y="3816636"/>
                  <a:pt x="4841875" y="3805238"/>
                </a:cubicBezTo>
                <a:cubicBezTo>
                  <a:pt x="4841875" y="3793840"/>
                  <a:pt x="4851115" y="3784600"/>
                  <a:pt x="4862513" y="3784600"/>
                </a:cubicBezTo>
                <a:close/>
                <a:moveTo>
                  <a:pt x="4786313" y="3784600"/>
                </a:moveTo>
                <a:cubicBezTo>
                  <a:pt x="4797711" y="3784600"/>
                  <a:pt x="4806951" y="3793840"/>
                  <a:pt x="4806951" y="3805238"/>
                </a:cubicBezTo>
                <a:cubicBezTo>
                  <a:pt x="4806951" y="3816636"/>
                  <a:pt x="4797711" y="3825876"/>
                  <a:pt x="4786313" y="3825876"/>
                </a:cubicBezTo>
                <a:cubicBezTo>
                  <a:pt x="4774915" y="3825876"/>
                  <a:pt x="4765675" y="3816636"/>
                  <a:pt x="4765675" y="3805238"/>
                </a:cubicBezTo>
                <a:cubicBezTo>
                  <a:pt x="4765675" y="3793840"/>
                  <a:pt x="4774915" y="3784600"/>
                  <a:pt x="4786313" y="3784600"/>
                </a:cubicBezTo>
                <a:close/>
                <a:moveTo>
                  <a:pt x="4710113" y="3784600"/>
                </a:moveTo>
                <a:cubicBezTo>
                  <a:pt x="4722388" y="3784600"/>
                  <a:pt x="4732338" y="3793840"/>
                  <a:pt x="4732338" y="3805238"/>
                </a:cubicBezTo>
                <a:cubicBezTo>
                  <a:pt x="4732338" y="3816636"/>
                  <a:pt x="4722388" y="3825876"/>
                  <a:pt x="4710113" y="3825876"/>
                </a:cubicBezTo>
                <a:cubicBezTo>
                  <a:pt x="4697838" y="3825876"/>
                  <a:pt x="4687888" y="3816636"/>
                  <a:pt x="4687888" y="3805238"/>
                </a:cubicBezTo>
                <a:cubicBezTo>
                  <a:pt x="4687888" y="3793840"/>
                  <a:pt x="4697838" y="3784600"/>
                  <a:pt x="4710113" y="3784600"/>
                </a:cubicBezTo>
                <a:close/>
                <a:moveTo>
                  <a:pt x="8116889" y="3709988"/>
                </a:moveTo>
                <a:cubicBezTo>
                  <a:pt x="8128287" y="3709988"/>
                  <a:pt x="8137527" y="3719228"/>
                  <a:pt x="8137527" y="3730626"/>
                </a:cubicBezTo>
                <a:cubicBezTo>
                  <a:pt x="8137527" y="3742024"/>
                  <a:pt x="8128287" y="3751264"/>
                  <a:pt x="8116889" y="3751264"/>
                </a:cubicBezTo>
                <a:cubicBezTo>
                  <a:pt x="8105491" y="3751264"/>
                  <a:pt x="8096251" y="3742024"/>
                  <a:pt x="8096251" y="3730626"/>
                </a:cubicBezTo>
                <a:cubicBezTo>
                  <a:pt x="8096251" y="3719228"/>
                  <a:pt x="8105491" y="3709988"/>
                  <a:pt x="8116889" y="3709988"/>
                </a:cubicBezTo>
                <a:close/>
                <a:moveTo>
                  <a:pt x="8040689" y="3709988"/>
                </a:moveTo>
                <a:cubicBezTo>
                  <a:pt x="8052087" y="3709988"/>
                  <a:pt x="8061327" y="3719228"/>
                  <a:pt x="8061327" y="3730626"/>
                </a:cubicBezTo>
                <a:cubicBezTo>
                  <a:pt x="8061327" y="3742024"/>
                  <a:pt x="8052087" y="3751264"/>
                  <a:pt x="8040689" y="3751264"/>
                </a:cubicBezTo>
                <a:cubicBezTo>
                  <a:pt x="8029291" y="3751264"/>
                  <a:pt x="8020051" y="3742024"/>
                  <a:pt x="8020051" y="3730626"/>
                </a:cubicBezTo>
                <a:cubicBezTo>
                  <a:pt x="8020051" y="3719228"/>
                  <a:pt x="8029291" y="3709988"/>
                  <a:pt x="8040689" y="3709988"/>
                </a:cubicBezTo>
                <a:close/>
                <a:moveTo>
                  <a:pt x="7964488" y="3709988"/>
                </a:moveTo>
                <a:cubicBezTo>
                  <a:pt x="7976763" y="3709988"/>
                  <a:pt x="7986713" y="3719228"/>
                  <a:pt x="7986713" y="3730626"/>
                </a:cubicBezTo>
                <a:cubicBezTo>
                  <a:pt x="7986713" y="3742024"/>
                  <a:pt x="7976763" y="3751264"/>
                  <a:pt x="7964488" y="3751264"/>
                </a:cubicBezTo>
                <a:cubicBezTo>
                  <a:pt x="7952213" y="3751264"/>
                  <a:pt x="7942263" y="3742024"/>
                  <a:pt x="7942263" y="3730626"/>
                </a:cubicBezTo>
                <a:cubicBezTo>
                  <a:pt x="7942263" y="3719228"/>
                  <a:pt x="7952213" y="3709988"/>
                  <a:pt x="7964488" y="3709988"/>
                </a:cubicBezTo>
                <a:close/>
                <a:moveTo>
                  <a:pt x="7889876" y="3709988"/>
                </a:moveTo>
                <a:cubicBezTo>
                  <a:pt x="7902151" y="3709988"/>
                  <a:pt x="7912101" y="3719228"/>
                  <a:pt x="7912101" y="3730626"/>
                </a:cubicBezTo>
                <a:cubicBezTo>
                  <a:pt x="7912101" y="3742024"/>
                  <a:pt x="7902151" y="3751264"/>
                  <a:pt x="7889876" y="3751264"/>
                </a:cubicBezTo>
                <a:cubicBezTo>
                  <a:pt x="7877601" y="3751264"/>
                  <a:pt x="7867651" y="3742024"/>
                  <a:pt x="7867651" y="3730626"/>
                </a:cubicBezTo>
                <a:cubicBezTo>
                  <a:pt x="7867651" y="3719228"/>
                  <a:pt x="7877601" y="3709988"/>
                  <a:pt x="7889876" y="3709988"/>
                </a:cubicBezTo>
                <a:close/>
                <a:moveTo>
                  <a:pt x="7812089" y="3709988"/>
                </a:moveTo>
                <a:cubicBezTo>
                  <a:pt x="7823487" y="3709988"/>
                  <a:pt x="7832727" y="3719228"/>
                  <a:pt x="7832727" y="3730626"/>
                </a:cubicBezTo>
                <a:cubicBezTo>
                  <a:pt x="7832727" y="3742024"/>
                  <a:pt x="7823487" y="3751264"/>
                  <a:pt x="7812089" y="3751264"/>
                </a:cubicBezTo>
                <a:cubicBezTo>
                  <a:pt x="7800691" y="3751264"/>
                  <a:pt x="7791451" y="3742024"/>
                  <a:pt x="7791451" y="3730626"/>
                </a:cubicBezTo>
                <a:cubicBezTo>
                  <a:pt x="7791451" y="3719228"/>
                  <a:pt x="7800691" y="3709988"/>
                  <a:pt x="7812089" y="3709988"/>
                </a:cubicBezTo>
                <a:close/>
                <a:moveTo>
                  <a:pt x="7737476" y="3709988"/>
                </a:moveTo>
                <a:cubicBezTo>
                  <a:pt x="7748874" y="3709988"/>
                  <a:pt x="7758114" y="3719228"/>
                  <a:pt x="7758114" y="3730626"/>
                </a:cubicBezTo>
                <a:cubicBezTo>
                  <a:pt x="7758114" y="3742024"/>
                  <a:pt x="7748874" y="3751264"/>
                  <a:pt x="7737476" y="3751264"/>
                </a:cubicBezTo>
                <a:cubicBezTo>
                  <a:pt x="7726078" y="3751264"/>
                  <a:pt x="7716838" y="3742024"/>
                  <a:pt x="7716838" y="3730626"/>
                </a:cubicBezTo>
                <a:cubicBezTo>
                  <a:pt x="7716838" y="3719228"/>
                  <a:pt x="7726078" y="3709988"/>
                  <a:pt x="7737476" y="3709988"/>
                </a:cubicBezTo>
                <a:close/>
                <a:moveTo>
                  <a:pt x="7662864" y="3709988"/>
                </a:moveTo>
                <a:cubicBezTo>
                  <a:pt x="7674262" y="3709988"/>
                  <a:pt x="7683502" y="3719228"/>
                  <a:pt x="7683502" y="3730626"/>
                </a:cubicBezTo>
                <a:cubicBezTo>
                  <a:pt x="7683502" y="3742024"/>
                  <a:pt x="7674262" y="3751264"/>
                  <a:pt x="7662864" y="3751264"/>
                </a:cubicBezTo>
                <a:cubicBezTo>
                  <a:pt x="7651466" y="3751264"/>
                  <a:pt x="7642226" y="3742024"/>
                  <a:pt x="7642226" y="3730626"/>
                </a:cubicBezTo>
                <a:cubicBezTo>
                  <a:pt x="7642226" y="3719228"/>
                  <a:pt x="7651466" y="3709988"/>
                  <a:pt x="7662864" y="3709988"/>
                </a:cubicBezTo>
                <a:close/>
                <a:moveTo>
                  <a:pt x="7586664" y="3709988"/>
                </a:moveTo>
                <a:cubicBezTo>
                  <a:pt x="7598062" y="3709988"/>
                  <a:pt x="7607302" y="3719228"/>
                  <a:pt x="7607302" y="3730626"/>
                </a:cubicBezTo>
                <a:cubicBezTo>
                  <a:pt x="7607302" y="3742024"/>
                  <a:pt x="7598062" y="3751264"/>
                  <a:pt x="7586664" y="3751264"/>
                </a:cubicBezTo>
                <a:cubicBezTo>
                  <a:pt x="7575266" y="3751264"/>
                  <a:pt x="7566026" y="3742024"/>
                  <a:pt x="7566026" y="3730626"/>
                </a:cubicBezTo>
                <a:cubicBezTo>
                  <a:pt x="7566026" y="3719228"/>
                  <a:pt x="7575266" y="3709988"/>
                  <a:pt x="7586664" y="3709988"/>
                </a:cubicBezTo>
                <a:close/>
                <a:moveTo>
                  <a:pt x="7510463" y="3709988"/>
                </a:moveTo>
                <a:cubicBezTo>
                  <a:pt x="7522738" y="3709988"/>
                  <a:pt x="7532688" y="3719228"/>
                  <a:pt x="7532688" y="3730626"/>
                </a:cubicBezTo>
                <a:cubicBezTo>
                  <a:pt x="7532688" y="3742024"/>
                  <a:pt x="7522738" y="3751264"/>
                  <a:pt x="7510463" y="3751264"/>
                </a:cubicBezTo>
                <a:cubicBezTo>
                  <a:pt x="7498188" y="3751264"/>
                  <a:pt x="7488238" y="3742024"/>
                  <a:pt x="7488238" y="3730626"/>
                </a:cubicBezTo>
                <a:cubicBezTo>
                  <a:pt x="7488238" y="3719228"/>
                  <a:pt x="7498188" y="3709988"/>
                  <a:pt x="7510463" y="3709988"/>
                </a:cubicBezTo>
                <a:close/>
                <a:moveTo>
                  <a:pt x="7435057" y="3709988"/>
                </a:moveTo>
                <a:cubicBezTo>
                  <a:pt x="7447770" y="3709988"/>
                  <a:pt x="7458076" y="3719228"/>
                  <a:pt x="7458076" y="3730626"/>
                </a:cubicBezTo>
                <a:cubicBezTo>
                  <a:pt x="7458076" y="3742024"/>
                  <a:pt x="7447770" y="3751264"/>
                  <a:pt x="7435057" y="3751264"/>
                </a:cubicBezTo>
                <a:cubicBezTo>
                  <a:pt x="7422344" y="3751264"/>
                  <a:pt x="7412038" y="3742024"/>
                  <a:pt x="7412038" y="3730626"/>
                </a:cubicBezTo>
                <a:cubicBezTo>
                  <a:pt x="7412038" y="3719228"/>
                  <a:pt x="7422344" y="3709988"/>
                  <a:pt x="7435057" y="3709988"/>
                </a:cubicBezTo>
                <a:close/>
                <a:moveTo>
                  <a:pt x="7358064" y="3709988"/>
                </a:moveTo>
                <a:cubicBezTo>
                  <a:pt x="7369462" y="3709988"/>
                  <a:pt x="7378702" y="3719228"/>
                  <a:pt x="7378702" y="3730626"/>
                </a:cubicBezTo>
                <a:cubicBezTo>
                  <a:pt x="7378702" y="3742024"/>
                  <a:pt x="7369462" y="3751264"/>
                  <a:pt x="7358064" y="3751264"/>
                </a:cubicBezTo>
                <a:cubicBezTo>
                  <a:pt x="7346666" y="3751264"/>
                  <a:pt x="7337426" y="3742024"/>
                  <a:pt x="7337426" y="3730626"/>
                </a:cubicBezTo>
                <a:cubicBezTo>
                  <a:pt x="7337426" y="3719228"/>
                  <a:pt x="7346666" y="3709988"/>
                  <a:pt x="7358064" y="3709988"/>
                </a:cubicBezTo>
                <a:close/>
                <a:moveTo>
                  <a:pt x="7283451" y="3709988"/>
                </a:moveTo>
                <a:cubicBezTo>
                  <a:pt x="7294849" y="3709988"/>
                  <a:pt x="7304089" y="3719228"/>
                  <a:pt x="7304089" y="3730626"/>
                </a:cubicBezTo>
                <a:cubicBezTo>
                  <a:pt x="7304089" y="3742024"/>
                  <a:pt x="7294849" y="3751264"/>
                  <a:pt x="7283451" y="3751264"/>
                </a:cubicBezTo>
                <a:cubicBezTo>
                  <a:pt x="7272053" y="3751264"/>
                  <a:pt x="7262813" y="3742024"/>
                  <a:pt x="7262813" y="3730626"/>
                </a:cubicBezTo>
                <a:cubicBezTo>
                  <a:pt x="7262813" y="3719228"/>
                  <a:pt x="7272053" y="3709988"/>
                  <a:pt x="7283451" y="3709988"/>
                </a:cubicBezTo>
                <a:close/>
                <a:moveTo>
                  <a:pt x="7208839" y="3709988"/>
                </a:moveTo>
                <a:cubicBezTo>
                  <a:pt x="7220237" y="3709988"/>
                  <a:pt x="7229477" y="3719228"/>
                  <a:pt x="7229477" y="3730626"/>
                </a:cubicBezTo>
                <a:cubicBezTo>
                  <a:pt x="7229477" y="3742024"/>
                  <a:pt x="7220237" y="3751264"/>
                  <a:pt x="7208839" y="3751264"/>
                </a:cubicBezTo>
                <a:cubicBezTo>
                  <a:pt x="7197441" y="3751264"/>
                  <a:pt x="7188201" y="3742024"/>
                  <a:pt x="7188201" y="3730626"/>
                </a:cubicBezTo>
                <a:cubicBezTo>
                  <a:pt x="7188201" y="3719228"/>
                  <a:pt x="7197441" y="3709988"/>
                  <a:pt x="7208839" y="3709988"/>
                </a:cubicBezTo>
                <a:close/>
                <a:moveTo>
                  <a:pt x="5014119" y="3709988"/>
                </a:moveTo>
                <a:cubicBezTo>
                  <a:pt x="5026832" y="3709988"/>
                  <a:pt x="5037138" y="3719228"/>
                  <a:pt x="5037138" y="3730626"/>
                </a:cubicBezTo>
                <a:cubicBezTo>
                  <a:pt x="5037138" y="3742024"/>
                  <a:pt x="5026832" y="3751264"/>
                  <a:pt x="5014119" y="3751264"/>
                </a:cubicBezTo>
                <a:cubicBezTo>
                  <a:pt x="5001406" y="3751264"/>
                  <a:pt x="4991100" y="3742024"/>
                  <a:pt x="4991100" y="3730626"/>
                </a:cubicBezTo>
                <a:cubicBezTo>
                  <a:pt x="4991100" y="3719228"/>
                  <a:pt x="5001406" y="3709988"/>
                  <a:pt x="5014119" y="3709988"/>
                </a:cubicBezTo>
                <a:close/>
                <a:moveTo>
                  <a:pt x="4937126" y="3709988"/>
                </a:moveTo>
                <a:cubicBezTo>
                  <a:pt x="4948524" y="3709988"/>
                  <a:pt x="4957764" y="3719228"/>
                  <a:pt x="4957764" y="3730626"/>
                </a:cubicBezTo>
                <a:cubicBezTo>
                  <a:pt x="4957764" y="3742024"/>
                  <a:pt x="4948524" y="3751264"/>
                  <a:pt x="4937126" y="3751264"/>
                </a:cubicBezTo>
                <a:cubicBezTo>
                  <a:pt x="4925728" y="3751264"/>
                  <a:pt x="4916488" y="3742024"/>
                  <a:pt x="4916488" y="3730626"/>
                </a:cubicBezTo>
                <a:cubicBezTo>
                  <a:pt x="4916488" y="3719228"/>
                  <a:pt x="4925728" y="3709988"/>
                  <a:pt x="4937126" y="3709988"/>
                </a:cubicBezTo>
                <a:close/>
                <a:moveTo>
                  <a:pt x="4862513" y="3709988"/>
                </a:moveTo>
                <a:cubicBezTo>
                  <a:pt x="4873911" y="3709988"/>
                  <a:pt x="4883151" y="3719228"/>
                  <a:pt x="4883151" y="3730626"/>
                </a:cubicBezTo>
                <a:cubicBezTo>
                  <a:pt x="4883151" y="3742024"/>
                  <a:pt x="4873911" y="3751264"/>
                  <a:pt x="4862513" y="3751264"/>
                </a:cubicBezTo>
                <a:cubicBezTo>
                  <a:pt x="4851115" y="3751264"/>
                  <a:pt x="4841875" y="3742024"/>
                  <a:pt x="4841875" y="3730626"/>
                </a:cubicBezTo>
                <a:cubicBezTo>
                  <a:pt x="4841875" y="3719228"/>
                  <a:pt x="4851115" y="3709988"/>
                  <a:pt x="4862513" y="3709988"/>
                </a:cubicBezTo>
                <a:close/>
                <a:moveTo>
                  <a:pt x="4786313" y="3709988"/>
                </a:moveTo>
                <a:cubicBezTo>
                  <a:pt x="4797711" y="3709988"/>
                  <a:pt x="4806951" y="3719228"/>
                  <a:pt x="4806951" y="3730626"/>
                </a:cubicBezTo>
                <a:cubicBezTo>
                  <a:pt x="4806951" y="3742024"/>
                  <a:pt x="4797711" y="3751264"/>
                  <a:pt x="4786313" y="3751264"/>
                </a:cubicBezTo>
                <a:cubicBezTo>
                  <a:pt x="4774915" y="3751264"/>
                  <a:pt x="4765675" y="3742024"/>
                  <a:pt x="4765675" y="3730626"/>
                </a:cubicBezTo>
                <a:cubicBezTo>
                  <a:pt x="4765675" y="3719228"/>
                  <a:pt x="4774915" y="3709988"/>
                  <a:pt x="4786313" y="3709988"/>
                </a:cubicBezTo>
                <a:close/>
                <a:moveTo>
                  <a:pt x="4710113" y="3709988"/>
                </a:moveTo>
                <a:cubicBezTo>
                  <a:pt x="4722388" y="3709988"/>
                  <a:pt x="4732338" y="3719228"/>
                  <a:pt x="4732338" y="3730626"/>
                </a:cubicBezTo>
                <a:cubicBezTo>
                  <a:pt x="4732338" y="3742024"/>
                  <a:pt x="4722388" y="3751264"/>
                  <a:pt x="4710113" y="3751264"/>
                </a:cubicBezTo>
                <a:cubicBezTo>
                  <a:pt x="4697838" y="3751264"/>
                  <a:pt x="4687888" y="3742024"/>
                  <a:pt x="4687888" y="3730626"/>
                </a:cubicBezTo>
                <a:cubicBezTo>
                  <a:pt x="4687888" y="3719228"/>
                  <a:pt x="4697838" y="3709988"/>
                  <a:pt x="4710113" y="3709988"/>
                </a:cubicBezTo>
                <a:close/>
                <a:moveTo>
                  <a:pt x="2970213" y="3709988"/>
                </a:moveTo>
                <a:cubicBezTo>
                  <a:pt x="2981611" y="3709988"/>
                  <a:pt x="2990851" y="3719228"/>
                  <a:pt x="2990851" y="3730626"/>
                </a:cubicBezTo>
                <a:cubicBezTo>
                  <a:pt x="2990851" y="3742024"/>
                  <a:pt x="2981611" y="3751264"/>
                  <a:pt x="2970213" y="3751264"/>
                </a:cubicBezTo>
                <a:cubicBezTo>
                  <a:pt x="2958815" y="3751264"/>
                  <a:pt x="2949575" y="3742024"/>
                  <a:pt x="2949575" y="3730626"/>
                </a:cubicBezTo>
                <a:cubicBezTo>
                  <a:pt x="2949575" y="3719228"/>
                  <a:pt x="2958815" y="3709988"/>
                  <a:pt x="2970213" y="3709988"/>
                </a:cubicBezTo>
                <a:close/>
                <a:moveTo>
                  <a:pt x="2895601" y="3709988"/>
                </a:moveTo>
                <a:cubicBezTo>
                  <a:pt x="2906999" y="3709988"/>
                  <a:pt x="2916239" y="3719228"/>
                  <a:pt x="2916239" y="3730626"/>
                </a:cubicBezTo>
                <a:cubicBezTo>
                  <a:pt x="2916239" y="3742024"/>
                  <a:pt x="2906999" y="3751264"/>
                  <a:pt x="2895601" y="3751264"/>
                </a:cubicBezTo>
                <a:cubicBezTo>
                  <a:pt x="2884203" y="3751264"/>
                  <a:pt x="2874963" y="3742024"/>
                  <a:pt x="2874963" y="3730626"/>
                </a:cubicBezTo>
                <a:cubicBezTo>
                  <a:pt x="2874963" y="3719228"/>
                  <a:pt x="2884203" y="3709988"/>
                  <a:pt x="2895601" y="3709988"/>
                </a:cubicBezTo>
                <a:close/>
                <a:moveTo>
                  <a:pt x="2820195" y="3709988"/>
                </a:moveTo>
                <a:cubicBezTo>
                  <a:pt x="2832032" y="3709988"/>
                  <a:pt x="2841627" y="3719228"/>
                  <a:pt x="2841627" y="3730626"/>
                </a:cubicBezTo>
                <a:cubicBezTo>
                  <a:pt x="2841627" y="3742024"/>
                  <a:pt x="2832032" y="3751264"/>
                  <a:pt x="2820195" y="3751264"/>
                </a:cubicBezTo>
                <a:cubicBezTo>
                  <a:pt x="2808358" y="3751264"/>
                  <a:pt x="2798763" y="3742024"/>
                  <a:pt x="2798763" y="3730626"/>
                </a:cubicBezTo>
                <a:cubicBezTo>
                  <a:pt x="2798763" y="3719228"/>
                  <a:pt x="2808358" y="3709988"/>
                  <a:pt x="2820195" y="3709988"/>
                </a:cubicBezTo>
                <a:close/>
                <a:moveTo>
                  <a:pt x="2743200" y="3709988"/>
                </a:moveTo>
                <a:cubicBezTo>
                  <a:pt x="2755475" y="3709988"/>
                  <a:pt x="2765425" y="3719228"/>
                  <a:pt x="2765425" y="3730626"/>
                </a:cubicBezTo>
                <a:cubicBezTo>
                  <a:pt x="2765425" y="3742024"/>
                  <a:pt x="2755475" y="3751264"/>
                  <a:pt x="2743200" y="3751264"/>
                </a:cubicBezTo>
                <a:cubicBezTo>
                  <a:pt x="2730925" y="3751264"/>
                  <a:pt x="2720975" y="3742024"/>
                  <a:pt x="2720975" y="3730626"/>
                </a:cubicBezTo>
                <a:cubicBezTo>
                  <a:pt x="2720975" y="3719228"/>
                  <a:pt x="2730925" y="3709988"/>
                  <a:pt x="2743200" y="3709988"/>
                </a:cubicBezTo>
                <a:close/>
                <a:moveTo>
                  <a:pt x="2668588" y="3709988"/>
                </a:moveTo>
                <a:cubicBezTo>
                  <a:pt x="2680863" y="3709988"/>
                  <a:pt x="2690813" y="3719228"/>
                  <a:pt x="2690813" y="3730626"/>
                </a:cubicBezTo>
                <a:cubicBezTo>
                  <a:pt x="2690813" y="3742024"/>
                  <a:pt x="2680863" y="3751264"/>
                  <a:pt x="2668588" y="3751264"/>
                </a:cubicBezTo>
                <a:cubicBezTo>
                  <a:pt x="2656313" y="3751264"/>
                  <a:pt x="2646363" y="3742024"/>
                  <a:pt x="2646363" y="3730626"/>
                </a:cubicBezTo>
                <a:cubicBezTo>
                  <a:pt x="2646363" y="3719228"/>
                  <a:pt x="2656313" y="3709988"/>
                  <a:pt x="2668588" y="3709988"/>
                </a:cubicBezTo>
                <a:close/>
                <a:moveTo>
                  <a:pt x="2590811" y="3709988"/>
                </a:moveTo>
                <a:cubicBezTo>
                  <a:pt x="2602210" y="3709988"/>
                  <a:pt x="2611447" y="3719228"/>
                  <a:pt x="2611447" y="3730626"/>
                </a:cubicBezTo>
                <a:cubicBezTo>
                  <a:pt x="2611447" y="3742024"/>
                  <a:pt x="2602210" y="3751264"/>
                  <a:pt x="2590811" y="3751264"/>
                </a:cubicBezTo>
                <a:cubicBezTo>
                  <a:pt x="2579414" y="3751264"/>
                  <a:pt x="2570175" y="3742024"/>
                  <a:pt x="2570175" y="3730626"/>
                </a:cubicBezTo>
                <a:cubicBezTo>
                  <a:pt x="2570175" y="3719228"/>
                  <a:pt x="2579414" y="3709988"/>
                  <a:pt x="2590811" y="3709988"/>
                </a:cubicBezTo>
                <a:close/>
                <a:moveTo>
                  <a:pt x="2516197" y="3709988"/>
                </a:moveTo>
                <a:cubicBezTo>
                  <a:pt x="2527596" y="3709988"/>
                  <a:pt x="2536831" y="3719228"/>
                  <a:pt x="2536831" y="3730626"/>
                </a:cubicBezTo>
                <a:cubicBezTo>
                  <a:pt x="2536831" y="3742024"/>
                  <a:pt x="2527596" y="3751264"/>
                  <a:pt x="2516197" y="3751264"/>
                </a:cubicBezTo>
                <a:cubicBezTo>
                  <a:pt x="2504800" y="3751264"/>
                  <a:pt x="2495563" y="3742024"/>
                  <a:pt x="2495563" y="3730626"/>
                </a:cubicBezTo>
                <a:cubicBezTo>
                  <a:pt x="2495563" y="3719228"/>
                  <a:pt x="2504800" y="3709988"/>
                  <a:pt x="2516197" y="3709988"/>
                </a:cubicBezTo>
                <a:close/>
                <a:moveTo>
                  <a:pt x="2441587" y="3709988"/>
                </a:moveTo>
                <a:cubicBezTo>
                  <a:pt x="2452987" y="3709988"/>
                  <a:pt x="2462228" y="3719228"/>
                  <a:pt x="2462228" y="3730626"/>
                </a:cubicBezTo>
                <a:cubicBezTo>
                  <a:pt x="2462228" y="3742024"/>
                  <a:pt x="2452987" y="3751264"/>
                  <a:pt x="2441587" y="3751264"/>
                </a:cubicBezTo>
                <a:cubicBezTo>
                  <a:pt x="2430188" y="3751264"/>
                  <a:pt x="2420946" y="3742024"/>
                  <a:pt x="2420946" y="3730626"/>
                </a:cubicBezTo>
                <a:cubicBezTo>
                  <a:pt x="2420946" y="3719228"/>
                  <a:pt x="2430188" y="3709988"/>
                  <a:pt x="2441587" y="3709988"/>
                </a:cubicBezTo>
                <a:close/>
                <a:moveTo>
                  <a:pt x="7737476" y="3635376"/>
                </a:moveTo>
                <a:cubicBezTo>
                  <a:pt x="7748874" y="3635376"/>
                  <a:pt x="7758114" y="3644616"/>
                  <a:pt x="7758114" y="3656014"/>
                </a:cubicBezTo>
                <a:cubicBezTo>
                  <a:pt x="7758114" y="3667412"/>
                  <a:pt x="7748874" y="3676652"/>
                  <a:pt x="7737476" y="3676652"/>
                </a:cubicBezTo>
                <a:cubicBezTo>
                  <a:pt x="7726078" y="3676652"/>
                  <a:pt x="7716838" y="3667412"/>
                  <a:pt x="7716838" y="3656014"/>
                </a:cubicBezTo>
                <a:cubicBezTo>
                  <a:pt x="7716838" y="3644616"/>
                  <a:pt x="7726078" y="3635376"/>
                  <a:pt x="7737476" y="3635376"/>
                </a:cubicBezTo>
                <a:close/>
                <a:moveTo>
                  <a:pt x="7662864" y="3635376"/>
                </a:moveTo>
                <a:cubicBezTo>
                  <a:pt x="7674262" y="3635376"/>
                  <a:pt x="7683502" y="3644616"/>
                  <a:pt x="7683502" y="3656014"/>
                </a:cubicBezTo>
                <a:cubicBezTo>
                  <a:pt x="7683502" y="3667412"/>
                  <a:pt x="7674262" y="3676652"/>
                  <a:pt x="7662864" y="3676652"/>
                </a:cubicBezTo>
                <a:cubicBezTo>
                  <a:pt x="7651466" y="3676652"/>
                  <a:pt x="7642226" y="3667412"/>
                  <a:pt x="7642226" y="3656014"/>
                </a:cubicBezTo>
                <a:cubicBezTo>
                  <a:pt x="7642226" y="3644616"/>
                  <a:pt x="7651466" y="3635376"/>
                  <a:pt x="7662864" y="3635376"/>
                </a:cubicBezTo>
                <a:close/>
                <a:moveTo>
                  <a:pt x="7586664" y="3635376"/>
                </a:moveTo>
                <a:cubicBezTo>
                  <a:pt x="7598062" y="3635376"/>
                  <a:pt x="7607302" y="3644616"/>
                  <a:pt x="7607302" y="3656014"/>
                </a:cubicBezTo>
                <a:cubicBezTo>
                  <a:pt x="7607302" y="3667412"/>
                  <a:pt x="7598062" y="3676652"/>
                  <a:pt x="7586664" y="3676652"/>
                </a:cubicBezTo>
                <a:cubicBezTo>
                  <a:pt x="7575266" y="3676652"/>
                  <a:pt x="7566026" y="3667412"/>
                  <a:pt x="7566026" y="3656014"/>
                </a:cubicBezTo>
                <a:cubicBezTo>
                  <a:pt x="7566026" y="3644616"/>
                  <a:pt x="7575266" y="3635376"/>
                  <a:pt x="7586664" y="3635376"/>
                </a:cubicBezTo>
                <a:close/>
                <a:moveTo>
                  <a:pt x="7510463" y="3635376"/>
                </a:moveTo>
                <a:cubicBezTo>
                  <a:pt x="7522738" y="3635376"/>
                  <a:pt x="7532688" y="3644616"/>
                  <a:pt x="7532688" y="3656014"/>
                </a:cubicBezTo>
                <a:cubicBezTo>
                  <a:pt x="7532688" y="3667412"/>
                  <a:pt x="7522738" y="3676652"/>
                  <a:pt x="7510463" y="3676652"/>
                </a:cubicBezTo>
                <a:cubicBezTo>
                  <a:pt x="7498188" y="3676652"/>
                  <a:pt x="7488238" y="3667412"/>
                  <a:pt x="7488238" y="3656014"/>
                </a:cubicBezTo>
                <a:cubicBezTo>
                  <a:pt x="7488238" y="3644616"/>
                  <a:pt x="7498188" y="3635376"/>
                  <a:pt x="7510463" y="3635376"/>
                </a:cubicBezTo>
                <a:close/>
                <a:moveTo>
                  <a:pt x="7435057" y="3635376"/>
                </a:moveTo>
                <a:cubicBezTo>
                  <a:pt x="7447770" y="3635376"/>
                  <a:pt x="7458076" y="3644616"/>
                  <a:pt x="7458076" y="3656014"/>
                </a:cubicBezTo>
                <a:cubicBezTo>
                  <a:pt x="7458076" y="3667412"/>
                  <a:pt x="7447770" y="3676652"/>
                  <a:pt x="7435057" y="3676652"/>
                </a:cubicBezTo>
                <a:cubicBezTo>
                  <a:pt x="7422344" y="3676652"/>
                  <a:pt x="7412038" y="3667412"/>
                  <a:pt x="7412038" y="3656014"/>
                </a:cubicBezTo>
                <a:cubicBezTo>
                  <a:pt x="7412038" y="3644616"/>
                  <a:pt x="7422344" y="3635376"/>
                  <a:pt x="7435057" y="3635376"/>
                </a:cubicBezTo>
                <a:close/>
                <a:moveTo>
                  <a:pt x="7358064" y="3635376"/>
                </a:moveTo>
                <a:cubicBezTo>
                  <a:pt x="7369462" y="3635376"/>
                  <a:pt x="7378702" y="3644616"/>
                  <a:pt x="7378702" y="3656014"/>
                </a:cubicBezTo>
                <a:cubicBezTo>
                  <a:pt x="7378702" y="3667412"/>
                  <a:pt x="7369462" y="3676652"/>
                  <a:pt x="7358064" y="3676652"/>
                </a:cubicBezTo>
                <a:cubicBezTo>
                  <a:pt x="7346666" y="3676652"/>
                  <a:pt x="7337426" y="3667412"/>
                  <a:pt x="7337426" y="3656014"/>
                </a:cubicBezTo>
                <a:cubicBezTo>
                  <a:pt x="7337426" y="3644616"/>
                  <a:pt x="7346666" y="3635376"/>
                  <a:pt x="7358064" y="3635376"/>
                </a:cubicBezTo>
                <a:close/>
                <a:moveTo>
                  <a:pt x="2970213" y="3635376"/>
                </a:moveTo>
                <a:cubicBezTo>
                  <a:pt x="2981611" y="3635376"/>
                  <a:pt x="2990851" y="3644616"/>
                  <a:pt x="2990851" y="3656014"/>
                </a:cubicBezTo>
                <a:cubicBezTo>
                  <a:pt x="2990851" y="3667412"/>
                  <a:pt x="2981611" y="3676652"/>
                  <a:pt x="2970213" y="3676652"/>
                </a:cubicBezTo>
                <a:cubicBezTo>
                  <a:pt x="2958815" y="3676652"/>
                  <a:pt x="2949575" y="3667412"/>
                  <a:pt x="2949575" y="3656014"/>
                </a:cubicBezTo>
                <a:cubicBezTo>
                  <a:pt x="2949575" y="3644616"/>
                  <a:pt x="2958815" y="3635376"/>
                  <a:pt x="2970213" y="3635376"/>
                </a:cubicBezTo>
                <a:close/>
                <a:moveTo>
                  <a:pt x="2895601" y="3635376"/>
                </a:moveTo>
                <a:cubicBezTo>
                  <a:pt x="2906999" y="3635376"/>
                  <a:pt x="2916239" y="3644616"/>
                  <a:pt x="2916239" y="3656014"/>
                </a:cubicBezTo>
                <a:cubicBezTo>
                  <a:pt x="2916239" y="3667412"/>
                  <a:pt x="2906999" y="3676652"/>
                  <a:pt x="2895601" y="3676652"/>
                </a:cubicBezTo>
                <a:cubicBezTo>
                  <a:pt x="2884203" y="3676652"/>
                  <a:pt x="2874963" y="3667412"/>
                  <a:pt x="2874963" y="3656014"/>
                </a:cubicBezTo>
                <a:cubicBezTo>
                  <a:pt x="2874963" y="3644616"/>
                  <a:pt x="2884203" y="3635376"/>
                  <a:pt x="2895601" y="3635376"/>
                </a:cubicBezTo>
                <a:close/>
                <a:moveTo>
                  <a:pt x="2820195" y="3635376"/>
                </a:moveTo>
                <a:cubicBezTo>
                  <a:pt x="2832032" y="3635376"/>
                  <a:pt x="2841627" y="3644616"/>
                  <a:pt x="2841627" y="3656014"/>
                </a:cubicBezTo>
                <a:cubicBezTo>
                  <a:pt x="2841627" y="3667412"/>
                  <a:pt x="2832032" y="3676652"/>
                  <a:pt x="2820195" y="3676652"/>
                </a:cubicBezTo>
                <a:cubicBezTo>
                  <a:pt x="2808358" y="3676652"/>
                  <a:pt x="2798763" y="3667412"/>
                  <a:pt x="2798763" y="3656014"/>
                </a:cubicBezTo>
                <a:cubicBezTo>
                  <a:pt x="2798763" y="3644616"/>
                  <a:pt x="2808358" y="3635376"/>
                  <a:pt x="2820195" y="3635376"/>
                </a:cubicBezTo>
                <a:close/>
                <a:moveTo>
                  <a:pt x="2743200" y="3635376"/>
                </a:moveTo>
                <a:cubicBezTo>
                  <a:pt x="2755475" y="3635376"/>
                  <a:pt x="2765425" y="3644616"/>
                  <a:pt x="2765425" y="3656014"/>
                </a:cubicBezTo>
                <a:cubicBezTo>
                  <a:pt x="2765425" y="3667412"/>
                  <a:pt x="2755475" y="3676652"/>
                  <a:pt x="2743200" y="3676652"/>
                </a:cubicBezTo>
                <a:cubicBezTo>
                  <a:pt x="2730925" y="3676652"/>
                  <a:pt x="2720975" y="3667412"/>
                  <a:pt x="2720975" y="3656014"/>
                </a:cubicBezTo>
                <a:cubicBezTo>
                  <a:pt x="2720975" y="3644616"/>
                  <a:pt x="2730925" y="3635376"/>
                  <a:pt x="2743200" y="3635376"/>
                </a:cubicBezTo>
                <a:close/>
                <a:moveTo>
                  <a:pt x="2668588" y="3635376"/>
                </a:moveTo>
                <a:cubicBezTo>
                  <a:pt x="2680863" y="3635376"/>
                  <a:pt x="2690813" y="3644616"/>
                  <a:pt x="2690813" y="3656014"/>
                </a:cubicBezTo>
                <a:cubicBezTo>
                  <a:pt x="2690813" y="3667412"/>
                  <a:pt x="2680863" y="3676652"/>
                  <a:pt x="2668588" y="3676652"/>
                </a:cubicBezTo>
                <a:cubicBezTo>
                  <a:pt x="2656313" y="3676652"/>
                  <a:pt x="2646363" y="3667412"/>
                  <a:pt x="2646363" y="3656014"/>
                </a:cubicBezTo>
                <a:cubicBezTo>
                  <a:pt x="2646363" y="3644616"/>
                  <a:pt x="2656313" y="3635376"/>
                  <a:pt x="2668588" y="3635376"/>
                </a:cubicBezTo>
                <a:close/>
                <a:moveTo>
                  <a:pt x="2590811" y="3635376"/>
                </a:moveTo>
                <a:cubicBezTo>
                  <a:pt x="2602210" y="3635376"/>
                  <a:pt x="2611447" y="3644616"/>
                  <a:pt x="2611447" y="3656014"/>
                </a:cubicBezTo>
                <a:cubicBezTo>
                  <a:pt x="2611447" y="3667412"/>
                  <a:pt x="2602210" y="3676652"/>
                  <a:pt x="2590811" y="3676652"/>
                </a:cubicBezTo>
                <a:cubicBezTo>
                  <a:pt x="2579414" y="3676652"/>
                  <a:pt x="2570175" y="3667412"/>
                  <a:pt x="2570175" y="3656014"/>
                </a:cubicBezTo>
                <a:cubicBezTo>
                  <a:pt x="2570175" y="3644616"/>
                  <a:pt x="2579414" y="3635376"/>
                  <a:pt x="2590811" y="3635376"/>
                </a:cubicBezTo>
                <a:close/>
                <a:moveTo>
                  <a:pt x="2516197" y="3635376"/>
                </a:moveTo>
                <a:cubicBezTo>
                  <a:pt x="2527596" y="3635376"/>
                  <a:pt x="2536831" y="3644616"/>
                  <a:pt x="2536831" y="3656014"/>
                </a:cubicBezTo>
                <a:cubicBezTo>
                  <a:pt x="2536831" y="3667412"/>
                  <a:pt x="2527596" y="3676652"/>
                  <a:pt x="2516197" y="3676652"/>
                </a:cubicBezTo>
                <a:cubicBezTo>
                  <a:pt x="2504800" y="3676652"/>
                  <a:pt x="2495563" y="3667412"/>
                  <a:pt x="2495563" y="3656014"/>
                </a:cubicBezTo>
                <a:cubicBezTo>
                  <a:pt x="2495563" y="3644616"/>
                  <a:pt x="2504800" y="3635376"/>
                  <a:pt x="2516197" y="3635376"/>
                </a:cubicBezTo>
                <a:close/>
                <a:moveTo>
                  <a:pt x="2441587" y="3635376"/>
                </a:moveTo>
                <a:cubicBezTo>
                  <a:pt x="2452987" y="3635376"/>
                  <a:pt x="2462228" y="3644616"/>
                  <a:pt x="2462228" y="3656014"/>
                </a:cubicBezTo>
                <a:cubicBezTo>
                  <a:pt x="2462228" y="3667412"/>
                  <a:pt x="2452987" y="3676652"/>
                  <a:pt x="2441587" y="3676652"/>
                </a:cubicBezTo>
                <a:cubicBezTo>
                  <a:pt x="2430188" y="3676652"/>
                  <a:pt x="2420946" y="3667412"/>
                  <a:pt x="2420946" y="3656014"/>
                </a:cubicBezTo>
                <a:cubicBezTo>
                  <a:pt x="2420946" y="3644616"/>
                  <a:pt x="2430188" y="3635376"/>
                  <a:pt x="2441587" y="3635376"/>
                </a:cubicBezTo>
                <a:close/>
                <a:moveTo>
                  <a:pt x="8116889" y="3635375"/>
                </a:moveTo>
                <a:cubicBezTo>
                  <a:pt x="8128287" y="3635375"/>
                  <a:pt x="8137527" y="3644615"/>
                  <a:pt x="8137527" y="3656013"/>
                </a:cubicBezTo>
                <a:cubicBezTo>
                  <a:pt x="8137527" y="3667411"/>
                  <a:pt x="8128287" y="3676651"/>
                  <a:pt x="8116889" y="3676651"/>
                </a:cubicBezTo>
                <a:cubicBezTo>
                  <a:pt x="8105491" y="3676651"/>
                  <a:pt x="8096251" y="3667411"/>
                  <a:pt x="8096251" y="3656013"/>
                </a:cubicBezTo>
                <a:cubicBezTo>
                  <a:pt x="8096251" y="3644615"/>
                  <a:pt x="8105491" y="3635375"/>
                  <a:pt x="8116889" y="3635375"/>
                </a:cubicBezTo>
                <a:close/>
                <a:moveTo>
                  <a:pt x="8040689" y="3635375"/>
                </a:moveTo>
                <a:cubicBezTo>
                  <a:pt x="8052087" y="3635375"/>
                  <a:pt x="8061327" y="3644615"/>
                  <a:pt x="8061327" y="3656013"/>
                </a:cubicBezTo>
                <a:cubicBezTo>
                  <a:pt x="8061327" y="3667411"/>
                  <a:pt x="8052087" y="3676651"/>
                  <a:pt x="8040689" y="3676651"/>
                </a:cubicBezTo>
                <a:cubicBezTo>
                  <a:pt x="8029291" y="3676651"/>
                  <a:pt x="8020051" y="3667411"/>
                  <a:pt x="8020051" y="3656013"/>
                </a:cubicBezTo>
                <a:cubicBezTo>
                  <a:pt x="8020051" y="3644615"/>
                  <a:pt x="8029291" y="3635375"/>
                  <a:pt x="8040689" y="3635375"/>
                </a:cubicBezTo>
                <a:close/>
                <a:moveTo>
                  <a:pt x="7964488" y="3635375"/>
                </a:moveTo>
                <a:cubicBezTo>
                  <a:pt x="7976763" y="3635375"/>
                  <a:pt x="7986713" y="3644615"/>
                  <a:pt x="7986713" y="3656013"/>
                </a:cubicBezTo>
                <a:cubicBezTo>
                  <a:pt x="7986713" y="3667411"/>
                  <a:pt x="7976763" y="3676651"/>
                  <a:pt x="7964488" y="3676651"/>
                </a:cubicBezTo>
                <a:cubicBezTo>
                  <a:pt x="7952213" y="3676651"/>
                  <a:pt x="7942263" y="3667411"/>
                  <a:pt x="7942263" y="3656013"/>
                </a:cubicBezTo>
                <a:cubicBezTo>
                  <a:pt x="7942263" y="3644615"/>
                  <a:pt x="7952213" y="3635375"/>
                  <a:pt x="7964488" y="3635375"/>
                </a:cubicBezTo>
                <a:close/>
                <a:moveTo>
                  <a:pt x="7889876" y="3635375"/>
                </a:moveTo>
                <a:cubicBezTo>
                  <a:pt x="7902151" y="3635375"/>
                  <a:pt x="7912101" y="3644615"/>
                  <a:pt x="7912101" y="3656013"/>
                </a:cubicBezTo>
                <a:cubicBezTo>
                  <a:pt x="7912101" y="3667411"/>
                  <a:pt x="7902151" y="3676651"/>
                  <a:pt x="7889876" y="3676651"/>
                </a:cubicBezTo>
                <a:cubicBezTo>
                  <a:pt x="7877601" y="3676651"/>
                  <a:pt x="7867651" y="3667411"/>
                  <a:pt x="7867651" y="3656013"/>
                </a:cubicBezTo>
                <a:cubicBezTo>
                  <a:pt x="7867651" y="3644615"/>
                  <a:pt x="7877601" y="3635375"/>
                  <a:pt x="7889876" y="3635375"/>
                </a:cubicBezTo>
                <a:close/>
                <a:moveTo>
                  <a:pt x="7812089" y="3635375"/>
                </a:moveTo>
                <a:cubicBezTo>
                  <a:pt x="7823487" y="3635375"/>
                  <a:pt x="7832727" y="3644615"/>
                  <a:pt x="7832727" y="3656013"/>
                </a:cubicBezTo>
                <a:cubicBezTo>
                  <a:pt x="7832727" y="3667411"/>
                  <a:pt x="7823487" y="3676651"/>
                  <a:pt x="7812089" y="3676651"/>
                </a:cubicBezTo>
                <a:cubicBezTo>
                  <a:pt x="7800691" y="3676651"/>
                  <a:pt x="7791451" y="3667411"/>
                  <a:pt x="7791451" y="3656013"/>
                </a:cubicBezTo>
                <a:cubicBezTo>
                  <a:pt x="7791451" y="3644615"/>
                  <a:pt x="7800691" y="3635375"/>
                  <a:pt x="7812089" y="3635375"/>
                </a:cubicBezTo>
                <a:close/>
                <a:moveTo>
                  <a:pt x="7283451" y="3635375"/>
                </a:moveTo>
                <a:cubicBezTo>
                  <a:pt x="7294849" y="3635375"/>
                  <a:pt x="7304089" y="3644615"/>
                  <a:pt x="7304089" y="3656013"/>
                </a:cubicBezTo>
                <a:cubicBezTo>
                  <a:pt x="7304089" y="3667411"/>
                  <a:pt x="7294849" y="3676651"/>
                  <a:pt x="7283451" y="3676651"/>
                </a:cubicBezTo>
                <a:cubicBezTo>
                  <a:pt x="7272053" y="3676651"/>
                  <a:pt x="7262813" y="3667411"/>
                  <a:pt x="7262813" y="3656013"/>
                </a:cubicBezTo>
                <a:cubicBezTo>
                  <a:pt x="7262813" y="3644615"/>
                  <a:pt x="7272053" y="3635375"/>
                  <a:pt x="7283451" y="3635375"/>
                </a:cubicBezTo>
                <a:close/>
                <a:moveTo>
                  <a:pt x="7208839" y="3635375"/>
                </a:moveTo>
                <a:cubicBezTo>
                  <a:pt x="7220237" y="3635375"/>
                  <a:pt x="7229477" y="3644615"/>
                  <a:pt x="7229477" y="3656013"/>
                </a:cubicBezTo>
                <a:cubicBezTo>
                  <a:pt x="7229477" y="3667411"/>
                  <a:pt x="7220237" y="3676651"/>
                  <a:pt x="7208839" y="3676651"/>
                </a:cubicBezTo>
                <a:cubicBezTo>
                  <a:pt x="7197441" y="3676651"/>
                  <a:pt x="7188201" y="3667411"/>
                  <a:pt x="7188201" y="3656013"/>
                </a:cubicBezTo>
                <a:cubicBezTo>
                  <a:pt x="7188201" y="3644615"/>
                  <a:pt x="7197441" y="3635375"/>
                  <a:pt x="7208839" y="3635375"/>
                </a:cubicBezTo>
                <a:close/>
                <a:moveTo>
                  <a:pt x="7132639" y="3635375"/>
                </a:moveTo>
                <a:cubicBezTo>
                  <a:pt x="7144037" y="3635375"/>
                  <a:pt x="7153277" y="3644615"/>
                  <a:pt x="7153277" y="3656013"/>
                </a:cubicBezTo>
                <a:cubicBezTo>
                  <a:pt x="7153277" y="3667411"/>
                  <a:pt x="7144037" y="3676651"/>
                  <a:pt x="7132639" y="3676651"/>
                </a:cubicBezTo>
                <a:cubicBezTo>
                  <a:pt x="7121241" y="3676651"/>
                  <a:pt x="7112001" y="3667411"/>
                  <a:pt x="7112001" y="3656013"/>
                </a:cubicBezTo>
                <a:cubicBezTo>
                  <a:pt x="7112001" y="3644615"/>
                  <a:pt x="7121241" y="3635375"/>
                  <a:pt x="7132639" y="3635375"/>
                </a:cubicBezTo>
                <a:close/>
                <a:moveTo>
                  <a:pt x="5014119" y="3635375"/>
                </a:moveTo>
                <a:cubicBezTo>
                  <a:pt x="5026832" y="3635375"/>
                  <a:pt x="5037138" y="3644615"/>
                  <a:pt x="5037138" y="3656013"/>
                </a:cubicBezTo>
                <a:cubicBezTo>
                  <a:pt x="5037138" y="3667411"/>
                  <a:pt x="5026832" y="3676651"/>
                  <a:pt x="5014119" y="3676651"/>
                </a:cubicBezTo>
                <a:cubicBezTo>
                  <a:pt x="5001406" y="3676651"/>
                  <a:pt x="4991100" y="3667411"/>
                  <a:pt x="4991100" y="3656013"/>
                </a:cubicBezTo>
                <a:cubicBezTo>
                  <a:pt x="4991100" y="3644615"/>
                  <a:pt x="5001406" y="3635375"/>
                  <a:pt x="5014119" y="3635375"/>
                </a:cubicBezTo>
                <a:close/>
                <a:moveTo>
                  <a:pt x="4937126" y="3635375"/>
                </a:moveTo>
                <a:cubicBezTo>
                  <a:pt x="4948524" y="3635375"/>
                  <a:pt x="4957764" y="3644615"/>
                  <a:pt x="4957764" y="3656013"/>
                </a:cubicBezTo>
                <a:cubicBezTo>
                  <a:pt x="4957764" y="3667411"/>
                  <a:pt x="4948524" y="3676651"/>
                  <a:pt x="4937126" y="3676651"/>
                </a:cubicBezTo>
                <a:cubicBezTo>
                  <a:pt x="4925728" y="3676651"/>
                  <a:pt x="4916488" y="3667411"/>
                  <a:pt x="4916488" y="3656013"/>
                </a:cubicBezTo>
                <a:cubicBezTo>
                  <a:pt x="4916488" y="3644615"/>
                  <a:pt x="4925728" y="3635375"/>
                  <a:pt x="4937126" y="3635375"/>
                </a:cubicBezTo>
                <a:close/>
                <a:moveTo>
                  <a:pt x="4862513" y="3635375"/>
                </a:moveTo>
                <a:cubicBezTo>
                  <a:pt x="4873911" y="3635375"/>
                  <a:pt x="4883151" y="3644615"/>
                  <a:pt x="4883151" y="3656013"/>
                </a:cubicBezTo>
                <a:cubicBezTo>
                  <a:pt x="4883151" y="3667411"/>
                  <a:pt x="4873911" y="3676651"/>
                  <a:pt x="4862513" y="3676651"/>
                </a:cubicBezTo>
                <a:cubicBezTo>
                  <a:pt x="4851115" y="3676651"/>
                  <a:pt x="4841875" y="3667411"/>
                  <a:pt x="4841875" y="3656013"/>
                </a:cubicBezTo>
                <a:cubicBezTo>
                  <a:pt x="4841875" y="3644615"/>
                  <a:pt x="4851115" y="3635375"/>
                  <a:pt x="4862513" y="3635375"/>
                </a:cubicBezTo>
                <a:close/>
                <a:moveTo>
                  <a:pt x="4786313" y="3635375"/>
                </a:moveTo>
                <a:cubicBezTo>
                  <a:pt x="4797711" y="3635375"/>
                  <a:pt x="4806951" y="3644615"/>
                  <a:pt x="4806951" y="3656013"/>
                </a:cubicBezTo>
                <a:cubicBezTo>
                  <a:pt x="4806951" y="3667411"/>
                  <a:pt x="4797711" y="3676651"/>
                  <a:pt x="4786313" y="3676651"/>
                </a:cubicBezTo>
                <a:cubicBezTo>
                  <a:pt x="4774915" y="3676651"/>
                  <a:pt x="4765675" y="3667411"/>
                  <a:pt x="4765675" y="3656013"/>
                </a:cubicBezTo>
                <a:cubicBezTo>
                  <a:pt x="4765675" y="3644615"/>
                  <a:pt x="4774915" y="3635375"/>
                  <a:pt x="4786313" y="3635375"/>
                </a:cubicBezTo>
                <a:close/>
                <a:moveTo>
                  <a:pt x="4710113" y="3635375"/>
                </a:moveTo>
                <a:cubicBezTo>
                  <a:pt x="4722388" y="3635375"/>
                  <a:pt x="4732338" y="3644615"/>
                  <a:pt x="4732338" y="3656013"/>
                </a:cubicBezTo>
                <a:cubicBezTo>
                  <a:pt x="4732338" y="3667411"/>
                  <a:pt x="4722388" y="3676651"/>
                  <a:pt x="4710113" y="3676651"/>
                </a:cubicBezTo>
                <a:cubicBezTo>
                  <a:pt x="4697838" y="3676651"/>
                  <a:pt x="4687888" y="3667411"/>
                  <a:pt x="4687888" y="3656013"/>
                </a:cubicBezTo>
                <a:cubicBezTo>
                  <a:pt x="4687888" y="3644615"/>
                  <a:pt x="4697838" y="3635375"/>
                  <a:pt x="4710113" y="3635375"/>
                </a:cubicBezTo>
                <a:close/>
                <a:moveTo>
                  <a:pt x="7737476" y="3559176"/>
                </a:moveTo>
                <a:cubicBezTo>
                  <a:pt x="7748874" y="3559176"/>
                  <a:pt x="7758114" y="3568416"/>
                  <a:pt x="7758114" y="3579814"/>
                </a:cubicBezTo>
                <a:cubicBezTo>
                  <a:pt x="7758114" y="3591212"/>
                  <a:pt x="7748874" y="3600452"/>
                  <a:pt x="7737476" y="3600452"/>
                </a:cubicBezTo>
                <a:cubicBezTo>
                  <a:pt x="7726078" y="3600452"/>
                  <a:pt x="7716838" y="3591212"/>
                  <a:pt x="7716838" y="3579814"/>
                </a:cubicBezTo>
                <a:cubicBezTo>
                  <a:pt x="7716838" y="3568416"/>
                  <a:pt x="7726078" y="3559176"/>
                  <a:pt x="7737476" y="3559176"/>
                </a:cubicBezTo>
                <a:close/>
                <a:moveTo>
                  <a:pt x="7662864" y="3559176"/>
                </a:moveTo>
                <a:cubicBezTo>
                  <a:pt x="7674262" y="3559176"/>
                  <a:pt x="7683502" y="3568416"/>
                  <a:pt x="7683502" y="3579814"/>
                </a:cubicBezTo>
                <a:cubicBezTo>
                  <a:pt x="7683502" y="3591212"/>
                  <a:pt x="7674262" y="3600452"/>
                  <a:pt x="7662864" y="3600452"/>
                </a:cubicBezTo>
                <a:cubicBezTo>
                  <a:pt x="7651466" y="3600452"/>
                  <a:pt x="7642226" y="3591212"/>
                  <a:pt x="7642226" y="3579814"/>
                </a:cubicBezTo>
                <a:cubicBezTo>
                  <a:pt x="7642226" y="3568416"/>
                  <a:pt x="7651466" y="3559176"/>
                  <a:pt x="7662864" y="3559176"/>
                </a:cubicBezTo>
                <a:close/>
                <a:moveTo>
                  <a:pt x="7586664" y="3559176"/>
                </a:moveTo>
                <a:cubicBezTo>
                  <a:pt x="7598062" y="3559176"/>
                  <a:pt x="7607302" y="3568416"/>
                  <a:pt x="7607302" y="3579814"/>
                </a:cubicBezTo>
                <a:cubicBezTo>
                  <a:pt x="7607302" y="3591212"/>
                  <a:pt x="7598062" y="3600452"/>
                  <a:pt x="7586664" y="3600452"/>
                </a:cubicBezTo>
                <a:cubicBezTo>
                  <a:pt x="7575266" y="3600452"/>
                  <a:pt x="7566026" y="3591212"/>
                  <a:pt x="7566026" y="3579814"/>
                </a:cubicBezTo>
                <a:cubicBezTo>
                  <a:pt x="7566026" y="3568416"/>
                  <a:pt x="7575266" y="3559176"/>
                  <a:pt x="7586664" y="3559176"/>
                </a:cubicBezTo>
                <a:close/>
                <a:moveTo>
                  <a:pt x="7510463" y="3559176"/>
                </a:moveTo>
                <a:cubicBezTo>
                  <a:pt x="7522738" y="3559176"/>
                  <a:pt x="7532688" y="3568416"/>
                  <a:pt x="7532688" y="3579814"/>
                </a:cubicBezTo>
                <a:cubicBezTo>
                  <a:pt x="7532688" y="3591212"/>
                  <a:pt x="7522738" y="3600452"/>
                  <a:pt x="7510463" y="3600452"/>
                </a:cubicBezTo>
                <a:cubicBezTo>
                  <a:pt x="7498188" y="3600452"/>
                  <a:pt x="7488238" y="3591212"/>
                  <a:pt x="7488238" y="3579814"/>
                </a:cubicBezTo>
                <a:cubicBezTo>
                  <a:pt x="7488238" y="3568416"/>
                  <a:pt x="7498188" y="3559176"/>
                  <a:pt x="7510463" y="3559176"/>
                </a:cubicBezTo>
                <a:close/>
                <a:moveTo>
                  <a:pt x="7435057" y="3559176"/>
                </a:moveTo>
                <a:cubicBezTo>
                  <a:pt x="7447770" y="3559176"/>
                  <a:pt x="7458076" y="3568416"/>
                  <a:pt x="7458076" y="3579814"/>
                </a:cubicBezTo>
                <a:cubicBezTo>
                  <a:pt x="7458076" y="3591212"/>
                  <a:pt x="7447770" y="3600452"/>
                  <a:pt x="7435057" y="3600452"/>
                </a:cubicBezTo>
                <a:cubicBezTo>
                  <a:pt x="7422344" y="3600452"/>
                  <a:pt x="7412038" y="3591212"/>
                  <a:pt x="7412038" y="3579814"/>
                </a:cubicBezTo>
                <a:cubicBezTo>
                  <a:pt x="7412038" y="3568416"/>
                  <a:pt x="7422344" y="3559176"/>
                  <a:pt x="7435057" y="3559176"/>
                </a:cubicBezTo>
                <a:close/>
                <a:moveTo>
                  <a:pt x="7358064" y="3559176"/>
                </a:moveTo>
                <a:cubicBezTo>
                  <a:pt x="7369462" y="3559176"/>
                  <a:pt x="7378702" y="3568416"/>
                  <a:pt x="7378702" y="3579814"/>
                </a:cubicBezTo>
                <a:cubicBezTo>
                  <a:pt x="7378702" y="3591212"/>
                  <a:pt x="7369462" y="3600452"/>
                  <a:pt x="7358064" y="3600452"/>
                </a:cubicBezTo>
                <a:cubicBezTo>
                  <a:pt x="7346666" y="3600452"/>
                  <a:pt x="7337426" y="3591212"/>
                  <a:pt x="7337426" y="3579814"/>
                </a:cubicBezTo>
                <a:cubicBezTo>
                  <a:pt x="7337426" y="3568416"/>
                  <a:pt x="7346666" y="3559176"/>
                  <a:pt x="7358064" y="3559176"/>
                </a:cubicBezTo>
                <a:close/>
                <a:moveTo>
                  <a:pt x="3044826" y="3559176"/>
                </a:moveTo>
                <a:cubicBezTo>
                  <a:pt x="3056224" y="3559176"/>
                  <a:pt x="3065464" y="3568416"/>
                  <a:pt x="3065464" y="3579814"/>
                </a:cubicBezTo>
                <a:cubicBezTo>
                  <a:pt x="3065464" y="3591212"/>
                  <a:pt x="3056224" y="3600452"/>
                  <a:pt x="3044826" y="3600452"/>
                </a:cubicBezTo>
                <a:cubicBezTo>
                  <a:pt x="3033428" y="3600452"/>
                  <a:pt x="3024188" y="3591212"/>
                  <a:pt x="3024188" y="3579814"/>
                </a:cubicBezTo>
                <a:cubicBezTo>
                  <a:pt x="3024188" y="3568416"/>
                  <a:pt x="3033428" y="3559176"/>
                  <a:pt x="3044826" y="3559176"/>
                </a:cubicBezTo>
                <a:close/>
                <a:moveTo>
                  <a:pt x="2970213" y="3559176"/>
                </a:moveTo>
                <a:cubicBezTo>
                  <a:pt x="2981611" y="3559176"/>
                  <a:pt x="2990851" y="3568416"/>
                  <a:pt x="2990851" y="3579814"/>
                </a:cubicBezTo>
                <a:cubicBezTo>
                  <a:pt x="2990851" y="3591212"/>
                  <a:pt x="2981611" y="3600452"/>
                  <a:pt x="2970213" y="3600452"/>
                </a:cubicBezTo>
                <a:cubicBezTo>
                  <a:pt x="2958815" y="3600452"/>
                  <a:pt x="2949575" y="3591212"/>
                  <a:pt x="2949575" y="3579814"/>
                </a:cubicBezTo>
                <a:cubicBezTo>
                  <a:pt x="2949575" y="3568416"/>
                  <a:pt x="2958815" y="3559176"/>
                  <a:pt x="2970213" y="3559176"/>
                </a:cubicBezTo>
                <a:close/>
                <a:moveTo>
                  <a:pt x="2895601" y="3559176"/>
                </a:moveTo>
                <a:cubicBezTo>
                  <a:pt x="2906999" y="3559176"/>
                  <a:pt x="2916239" y="3568416"/>
                  <a:pt x="2916239" y="3579814"/>
                </a:cubicBezTo>
                <a:cubicBezTo>
                  <a:pt x="2916239" y="3591212"/>
                  <a:pt x="2906999" y="3600452"/>
                  <a:pt x="2895601" y="3600452"/>
                </a:cubicBezTo>
                <a:cubicBezTo>
                  <a:pt x="2884203" y="3600452"/>
                  <a:pt x="2874963" y="3591212"/>
                  <a:pt x="2874963" y="3579814"/>
                </a:cubicBezTo>
                <a:cubicBezTo>
                  <a:pt x="2874963" y="3568416"/>
                  <a:pt x="2884203" y="3559176"/>
                  <a:pt x="2895601" y="3559176"/>
                </a:cubicBezTo>
                <a:close/>
                <a:moveTo>
                  <a:pt x="2820195" y="3559176"/>
                </a:moveTo>
                <a:cubicBezTo>
                  <a:pt x="2832032" y="3559176"/>
                  <a:pt x="2841627" y="3568416"/>
                  <a:pt x="2841627" y="3579814"/>
                </a:cubicBezTo>
                <a:cubicBezTo>
                  <a:pt x="2841627" y="3591212"/>
                  <a:pt x="2832032" y="3600452"/>
                  <a:pt x="2820195" y="3600452"/>
                </a:cubicBezTo>
                <a:cubicBezTo>
                  <a:pt x="2808358" y="3600452"/>
                  <a:pt x="2798763" y="3591212"/>
                  <a:pt x="2798763" y="3579814"/>
                </a:cubicBezTo>
                <a:cubicBezTo>
                  <a:pt x="2798763" y="3568416"/>
                  <a:pt x="2808358" y="3559176"/>
                  <a:pt x="2820195" y="3559176"/>
                </a:cubicBezTo>
                <a:close/>
                <a:moveTo>
                  <a:pt x="2743200" y="3559176"/>
                </a:moveTo>
                <a:cubicBezTo>
                  <a:pt x="2755475" y="3559176"/>
                  <a:pt x="2765425" y="3568416"/>
                  <a:pt x="2765425" y="3579814"/>
                </a:cubicBezTo>
                <a:cubicBezTo>
                  <a:pt x="2765425" y="3591212"/>
                  <a:pt x="2755475" y="3600452"/>
                  <a:pt x="2743200" y="3600452"/>
                </a:cubicBezTo>
                <a:cubicBezTo>
                  <a:pt x="2730925" y="3600452"/>
                  <a:pt x="2720975" y="3591212"/>
                  <a:pt x="2720975" y="3579814"/>
                </a:cubicBezTo>
                <a:cubicBezTo>
                  <a:pt x="2720975" y="3568416"/>
                  <a:pt x="2730925" y="3559176"/>
                  <a:pt x="2743200" y="3559176"/>
                </a:cubicBezTo>
                <a:close/>
                <a:moveTo>
                  <a:pt x="2668588" y="3559176"/>
                </a:moveTo>
                <a:cubicBezTo>
                  <a:pt x="2680863" y="3559176"/>
                  <a:pt x="2690813" y="3568416"/>
                  <a:pt x="2690813" y="3579814"/>
                </a:cubicBezTo>
                <a:cubicBezTo>
                  <a:pt x="2690813" y="3591212"/>
                  <a:pt x="2680863" y="3600452"/>
                  <a:pt x="2668588" y="3600452"/>
                </a:cubicBezTo>
                <a:cubicBezTo>
                  <a:pt x="2656313" y="3600452"/>
                  <a:pt x="2646363" y="3591212"/>
                  <a:pt x="2646363" y="3579814"/>
                </a:cubicBezTo>
                <a:cubicBezTo>
                  <a:pt x="2646363" y="3568416"/>
                  <a:pt x="2656313" y="3559176"/>
                  <a:pt x="2668588" y="3559176"/>
                </a:cubicBezTo>
                <a:close/>
                <a:moveTo>
                  <a:pt x="2590811" y="3559176"/>
                </a:moveTo>
                <a:cubicBezTo>
                  <a:pt x="2602210" y="3559176"/>
                  <a:pt x="2611447" y="3568416"/>
                  <a:pt x="2611447" y="3579814"/>
                </a:cubicBezTo>
                <a:cubicBezTo>
                  <a:pt x="2611447" y="3591212"/>
                  <a:pt x="2602210" y="3600452"/>
                  <a:pt x="2590811" y="3600452"/>
                </a:cubicBezTo>
                <a:cubicBezTo>
                  <a:pt x="2579414" y="3600452"/>
                  <a:pt x="2570175" y="3591212"/>
                  <a:pt x="2570175" y="3579814"/>
                </a:cubicBezTo>
                <a:cubicBezTo>
                  <a:pt x="2570175" y="3568416"/>
                  <a:pt x="2579414" y="3559176"/>
                  <a:pt x="2590811" y="3559176"/>
                </a:cubicBezTo>
                <a:close/>
                <a:moveTo>
                  <a:pt x="2516197" y="3559176"/>
                </a:moveTo>
                <a:cubicBezTo>
                  <a:pt x="2527596" y="3559176"/>
                  <a:pt x="2536831" y="3568416"/>
                  <a:pt x="2536831" y="3579814"/>
                </a:cubicBezTo>
                <a:cubicBezTo>
                  <a:pt x="2536831" y="3591212"/>
                  <a:pt x="2527596" y="3600452"/>
                  <a:pt x="2516197" y="3600452"/>
                </a:cubicBezTo>
                <a:cubicBezTo>
                  <a:pt x="2504800" y="3600452"/>
                  <a:pt x="2495563" y="3591212"/>
                  <a:pt x="2495563" y="3579814"/>
                </a:cubicBezTo>
                <a:cubicBezTo>
                  <a:pt x="2495563" y="3568416"/>
                  <a:pt x="2504800" y="3559176"/>
                  <a:pt x="2516197" y="3559176"/>
                </a:cubicBezTo>
                <a:close/>
                <a:moveTo>
                  <a:pt x="8116889" y="3559175"/>
                </a:moveTo>
                <a:cubicBezTo>
                  <a:pt x="8128287" y="3559175"/>
                  <a:pt x="8137527" y="3568415"/>
                  <a:pt x="8137527" y="3579813"/>
                </a:cubicBezTo>
                <a:cubicBezTo>
                  <a:pt x="8137527" y="3591211"/>
                  <a:pt x="8128287" y="3600451"/>
                  <a:pt x="8116889" y="3600451"/>
                </a:cubicBezTo>
                <a:cubicBezTo>
                  <a:pt x="8105491" y="3600451"/>
                  <a:pt x="8096251" y="3591211"/>
                  <a:pt x="8096251" y="3579813"/>
                </a:cubicBezTo>
                <a:cubicBezTo>
                  <a:pt x="8096251" y="3568415"/>
                  <a:pt x="8105491" y="3559175"/>
                  <a:pt x="8116889" y="3559175"/>
                </a:cubicBezTo>
                <a:close/>
                <a:moveTo>
                  <a:pt x="8040689" y="3559175"/>
                </a:moveTo>
                <a:cubicBezTo>
                  <a:pt x="8052087" y="3559175"/>
                  <a:pt x="8061327" y="3568415"/>
                  <a:pt x="8061327" y="3579813"/>
                </a:cubicBezTo>
                <a:cubicBezTo>
                  <a:pt x="8061327" y="3591211"/>
                  <a:pt x="8052087" y="3600451"/>
                  <a:pt x="8040689" y="3600451"/>
                </a:cubicBezTo>
                <a:cubicBezTo>
                  <a:pt x="8029291" y="3600451"/>
                  <a:pt x="8020051" y="3591211"/>
                  <a:pt x="8020051" y="3579813"/>
                </a:cubicBezTo>
                <a:cubicBezTo>
                  <a:pt x="8020051" y="3568415"/>
                  <a:pt x="8029291" y="3559175"/>
                  <a:pt x="8040689" y="3559175"/>
                </a:cubicBezTo>
                <a:close/>
                <a:moveTo>
                  <a:pt x="7964488" y="3559175"/>
                </a:moveTo>
                <a:cubicBezTo>
                  <a:pt x="7976763" y="3559175"/>
                  <a:pt x="7986713" y="3568415"/>
                  <a:pt x="7986713" y="3579813"/>
                </a:cubicBezTo>
                <a:cubicBezTo>
                  <a:pt x="7986713" y="3591211"/>
                  <a:pt x="7976763" y="3600451"/>
                  <a:pt x="7964488" y="3600451"/>
                </a:cubicBezTo>
                <a:cubicBezTo>
                  <a:pt x="7952213" y="3600451"/>
                  <a:pt x="7942263" y="3591211"/>
                  <a:pt x="7942263" y="3579813"/>
                </a:cubicBezTo>
                <a:cubicBezTo>
                  <a:pt x="7942263" y="3568415"/>
                  <a:pt x="7952213" y="3559175"/>
                  <a:pt x="7964488" y="3559175"/>
                </a:cubicBezTo>
                <a:close/>
                <a:moveTo>
                  <a:pt x="7889876" y="3559175"/>
                </a:moveTo>
                <a:cubicBezTo>
                  <a:pt x="7902151" y="3559175"/>
                  <a:pt x="7912101" y="3568415"/>
                  <a:pt x="7912101" y="3579813"/>
                </a:cubicBezTo>
                <a:cubicBezTo>
                  <a:pt x="7912101" y="3591211"/>
                  <a:pt x="7902151" y="3600451"/>
                  <a:pt x="7889876" y="3600451"/>
                </a:cubicBezTo>
                <a:cubicBezTo>
                  <a:pt x="7877601" y="3600451"/>
                  <a:pt x="7867651" y="3591211"/>
                  <a:pt x="7867651" y="3579813"/>
                </a:cubicBezTo>
                <a:cubicBezTo>
                  <a:pt x="7867651" y="3568415"/>
                  <a:pt x="7877601" y="3559175"/>
                  <a:pt x="7889876" y="3559175"/>
                </a:cubicBezTo>
                <a:close/>
                <a:moveTo>
                  <a:pt x="7812089" y="3559175"/>
                </a:moveTo>
                <a:cubicBezTo>
                  <a:pt x="7823487" y="3559175"/>
                  <a:pt x="7832727" y="3568415"/>
                  <a:pt x="7832727" y="3579813"/>
                </a:cubicBezTo>
                <a:cubicBezTo>
                  <a:pt x="7832727" y="3591211"/>
                  <a:pt x="7823487" y="3600451"/>
                  <a:pt x="7812089" y="3600451"/>
                </a:cubicBezTo>
                <a:cubicBezTo>
                  <a:pt x="7800691" y="3600451"/>
                  <a:pt x="7791451" y="3591211"/>
                  <a:pt x="7791451" y="3579813"/>
                </a:cubicBezTo>
                <a:cubicBezTo>
                  <a:pt x="7791451" y="3568415"/>
                  <a:pt x="7800691" y="3559175"/>
                  <a:pt x="7812089" y="3559175"/>
                </a:cubicBezTo>
                <a:close/>
                <a:moveTo>
                  <a:pt x="7283451" y="3559175"/>
                </a:moveTo>
                <a:cubicBezTo>
                  <a:pt x="7294849" y="3559175"/>
                  <a:pt x="7304089" y="3568415"/>
                  <a:pt x="7304089" y="3579813"/>
                </a:cubicBezTo>
                <a:cubicBezTo>
                  <a:pt x="7304089" y="3591211"/>
                  <a:pt x="7294849" y="3600451"/>
                  <a:pt x="7283451" y="3600451"/>
                </a:cubicBezTo>
                <a:cubicBezTo>
                  <a:pt x="7272053" y="3600451"/>
                  <a:pt x="7262813" y="3591211"/>
                  <a:pt x="7262813" y="3579813"/>
                </a:cubicBezTo>
                <a:cubicBezTo>
                  <a:pt x="7262813" y="3568415"/>
                  <a:pt x="7272053" y="3559175"/>
                  <a:pt x="7283451" y="3559175"/>
                </a:cubicBezTo>
                <a:close/>
                <a:moveTo>
                  <a:pt x="7208839" y="3559175"/>
                </a:moveTo>
                <a:cubicBezTo>
                  <a:pt x="7220237" y="3559175"/>
                  <a:pt x="7229477" y="3568415"/>
                  <a:pt x="7229477" y="3579813"/>
                </a:cubicBezTo>
                <a:cubicBezTo>
                  <a:pt x="7229477" y="3591211"/>
                  <a:pt x="7220237" y="3600451"/>
                  <a:pt x="7208839" y="3600451"/>
                </a:cubicBezTo>
                <a:cubicBezTo>
                  <a:pt x="7197441" y="3600451"/>
                  <a:pt x="7188201" y="3591211"/>
                  <a:pt x="7188201" y="3579813"/>
                </a:cubicBezTo>
                <a:cubicBezTo>
                  <a:pt x="7188201" y="3568415"/>
                  <a:pt x="7197441" y="3559175"/>
                  <a:pt x="7208839" y="3559175"/>
                </a:cubicBezTo>
                <a:close/>
                <a:moveTo>
                  <a:pt x="7132639" y="3559175"/>
                </a:moveTo>
                <a:cubicBezTo>
                  <a:pt x="7144037" y="3559175"/>
                  <a:pt x="7153277" y="3568415"/>
                  <a:pt x="7153277" y="3579813"/>
                </a:cubicBezTo>
                <a:cubicBezTo>
                  <a:pt x="7153277" y="3591211"/>
                  <a:pt x="7144037" y="3600451"/>
                  <a:pt x="7132639" y="3600451"/>
                </a:cubicBezTo>
                <a:cubicBezTo>
                  <a:pt x="7121241" y="3600451"/>
                  <a:pt x="7112001" y="3591211"/>
                  <a:pt x="7112001" y="3579813"/>
                </a:cubicBezTo>
                <a:cubicBezTo>
                  <a:pt x="7112001" y="3568415"/>
                  <a:pt x="7121241" y="3559175"/>
                  <a:pt x="7132639" y="3559175"/>
                </a:cubicBezTo>
                <a:close/>
                <a:moveTo>
                  <a:pt x="5391151" y="3559175"/>
                </a:moveTo>
                <a:cubicBezTo>
                  <a:pt x="5402549" y="3559175"/>
                  <a:pt x="5411789" y="3568415"/>
                  <a:pt x="5411789" y="3579813"/>
                </a:cubicBezTo>
                <a:cubicBezTo>
                  <a:pt x="5411789" y="3591211"/>
                  <a:pt x="5402549" y="3600451"/>
                  <a:pt x="5391151" y="3600451"/>
                </a:cubicBezTo>
                <a:cubicBezTo>
                  <a:pt x="5379753" y="3600451"/>
                  <a:pt x="5370513" y="3591211"/>
                  <a:pt x="5370513" y="3579813"/>
                </a:cubicBezTo>
                <a:cubicBezTo>
                  <a:pt x="5370513" y="3568415"/>
                  <a:pt x="5379753" y="3559175"/>
                  <a:pt x="5391151" y="3559175"/>
                </a:cubicBezTo>
                <a:close/>
                <a:moveTo>
                  <a:pt x="5164138" y="3559175"/>
                </a:moveTo>
                <a:cubicBezTo>
                  <a:pt x="5176413" y="3559175"/>
                  <a:pt x="5186363" y="3568415"/>
                  <a:pt x="5186363" y="3579813"/>
                </a:cubicBezTo>
                <a:cubicBezTo>
                  <a:pt x="5186363" y="3591211"/>
                  <a:pt x="5176413" y="3600451"/>
                  <a:pt x="5164138" y="3600451"/>
                </a:cubicBezTo>
                <a:cubicBezTo>
                  <a:pt x="5151863" y="3600451"/>
                  <a:pt x="5141913" y="3591211"/>
                  <a:pt x="5141913" y="3579813"/>
                </a:cubicBezTo>
                <a:cubicBezTo>
                  <a:pt x="5141913" y="3568415"/>
                  <a:pt x="5151863" y="3559175"/>
                  <a:pt x="5164138" y="3559175"/>
                </a:cubicBezTo>
                <a:close/>
                <a:moveTo>
                  <a:pt x="5089525" y="3559175"/>
                </a:moveTo>
                <a:cubicBezTo>
                  <a:pt x="5101800" y="3559175"/>
                  <a:pt x="5111750" y="3568415"/>
                  <a:pt x="5111750" y="3579813"/>
                </a:cubicBezTo>
                <a:cubicBezTo>
                  <a:pt x="5111750" y="3591211"/>
                  <a:pt x="5101800" y="3600451"/>
                  <a:pt x="5089525" y="3600451"/>
                </a:cubicBezTo>
                <a:cubicBezTo>
                  <a:pt x="5077250" y="3600451"/>
                  <a:pt x="5067300" y="3591211"/>
                  <a:pt x="5067300" y="3579813"/>
                </a:cubicBezTo>
                <a:cubicBezTo>
                  <a:pt x="5067300" y="3568415"/>
                  <a:pt x="5077250" y="3559175"/>
                  <a:pt x="5089525" y="3559175"/>
                </a:cubicBezTo>
                <a:close/>
                <a:moveTo>
                  <a:pt x="5014119" y="3559175"/>
                </a:moveTo>
                <a:cubicBezTo>
                  <a:pt x="5026832" y="3559175"/>
                  <a:pt x="5037138" y="3568415"/>
                  <a:pt x="5037138" y="3579813"/>
                </a:cubicBezTo>
                <a:cubicBezTo>
                  <a:pt x="5037138" y="3591211"/>
                  <a:pt x="5026832" y="3600451"/>
                  <a:pt x="5014119" y="3600451"/>
                </a:cubicBezTo>
                <a:cubicBezTo>
                  <a:pt x="5001406" y="3600451"/>
                  <a:pt x="4991100" y="3591211"/>
                  <a:pt x="4991100" y="3579813"/>
                </a:cubicBezTo>
                <a:cubicBezTo>
                  <a:pt x="4991100" y="3568415"/>
                  <a:pt x="5001406" y="3559175"/>
                  <a:pt x="5014119" y="3559175"/>
                </a:cubicBezTo>
                <a:close/>
                <a:moveTo>
                  <a:pt x="4937126" y="3559175"/>
                </a:moveTo>
                <a:cubicBezTo>
                  <a:pt x="4948524" y="3559175"/>
                  <a:pt x="4957764" y="3568415"/>
                  <a:pt x="4957764" y="3579813"/>
                </a:cubicBezTo>
                <a:cubicBezTo>
                  <a:pt x="4957764" y="3591211"/>
                  <a:pt x="4948524" y="3600451"/>
                  <a:pt x="4937126" y="3600451"/>
                </a:cubicBezTo>
                <a:cubicBezTo>
                  <a:pt x="4925728" y="3600451"/>
                  <a:pt x="4916488" y="3591211"/>
                  <a:pt x="4916488" y="3579813"/>
                </a:cubicBezTo>
                <a:cubicBezTo>
                  <a:pt x="4916488" y="3568415"/>
                  <a:pt x="4925728" y="3559175"/>
                  <a:pt x="4937126" y="3559175"/>
                </a:cubicBezTo>
                <a:close/>
                <a:moveTo>
                  <a:pt x="4862513" y="3559175"/>
                </a:moveTo>
                <a:cubicBezTo>
                  <a:pt x="4873911" y="3559175"/>
                  <a:pt x="4883151" y="3568415"/>
                  <a:pt x="4883151" y="3579813"/>
                </a:cubicBezTo>
                <a:cubicBezTo>
                  <a:pt x="4883151" y="3591211"/>
                  <a:pt x="4873911" y="3600451"/>
                  <a:pt x="4862513" y="3600451"/>
                </a:cubicBezTo>
                <a:cubicBezTo>
                  <a:pt x="4851115" y="3600451"/>
                  <a:pt x="4841875" y="3591211"/>
                  <a:pt x="4841875" y="3579813"/>
                </a:cubicBezTo>
                <a:cubicBezTo>
                  <a:pt x="4841875" y="3568415"/>
                  <a:pt x="4851115" y="3559175"/>
                  <a:pt x="4862513" y="3559175"/>
                </a:cubicBezTo>
                <a:close/>
                <a:moveTo>
                  <a:pt x="4786313" y="3559175"/>
                </a:moveTo>
                <a:cubicBezTo>
                  <a:pt x="4797711" y="3559175"/>
                  <a:pt x="4806951" y="3568415"/>
                  <a:pt x="4806951" y="3579813"/>
                </a:cubicBezTo>
                <a:cubicBezTo>
                  <a:pt x="4806951" y="3591211"/>
                  <a:pt x="4797711" y="3600451"/>
                  <a:pt x="4786313" y="3600451"/>
                </a:cubicBezTo>
                <a:cubicBezTo>
                  <a:pt x="4774915" y="3600451"/>
                  <a:pt x="4765675" y="3591211"/>
                  <a:pt x="4765675" y="3579813"/>
                </a:cubicBezTo>
                <a:cubicBezTo>
                  <a:pt x="4765675" y="3568415"/>
                  <a:pt x="4774915" y="3559175"/>
                  <a:pt x="4786313" y="3559175"/>
                </a:cubicBezTo>
                <a:close/>
                <a:moveTo>
                  <a:pt x="4710113" y="3559175"/>
                </a:moveTo>
                <a:cubicBezTo>
                  <a:pt x="4722388" y="3559175"/>
                  <a:pt x="4732338" y="3568415"/>
                  <a:pt x="4732338" y="3579813"/>
                </a:cubicBezTo>
                <a:cubicBezTo>
                  <a:pt x="4732338" y="3591211"/>
                  <a:pt x="4722388" y="3600451"/>
                  <a:pt x="4710113" y="3600451"/>
                </a:cubicBezTo>
                <a:cubicBezTo>
                  <a:pt x="4697838" y="3600451"/>
                  <a:pt x="4687888" y="3591211"/>
                  <a:pt x="4687888" y="3579813"/>
                </a:cubicBezTo>
                <a:cubicBezTo>
                  <a:pt x="4687888" y="3568415"/>
                  <a:pt x="4697838" y="3559175"/>
                  <a:pt x="4710113" y="3559175"/>
                </a:cubicBezTo>
                <a:close/>
                <a:moveTo>
                  <a:pt x="4635500" y="3559175"/>
                </a:moveTo>
                <a:cubicBezTo>
                  <a:pt x="4647775" y="3559175"/>
                  <a:pt x="4657725" y="3568415"/>
                  <a:pt x="4657725" y="3579813"/>
                </a:cubicBezTo>
                <a:cubicBezTo>
                  <a:pt x="4657725" y="3591211"/>
                  <a:pt x="4647775" y="3600451"/>
                  <a:pt x="4635500" y="3600451"/>
                </a:cubicBezTo>
                <a:cubicBezTo>
                  <a:pt x="4623225" y="3600451"/>
                  <a:pt x="4613275" y="3591211"/>
                  <a:pt x="4613275" y="3579813"/>
                </a:cubicBezTo>
                <a:cubicBezTo>
                  <a:pt x="4613275" y="3568415"/>
                  <a:pt x="4623225" y="3559175"/>
                  <a:pt x="4635500" y="3559175"/>
                </a:cubicBezTo>
                <a:close/>
                <a:moveTo>
                  <a:pt x="8493920" y="3481388"/>
                </a:moveTo>
                <a:cubicBezTo>
                  <a:pt x="8506633" y="3481388"/>
                  <a:pt x="8516939" y="3491338"/>
                  <a:pt x="8516939" y="3503613"/>
                </a:cubicBezTo>
                <a:cubicBezTo>
                  <a:pt x="8516939" y="3515888"/>
                  <a:pt x="8506633" y="3525838"/>
                  <a:pt x="8493920" y="3525838"/>
                </a:cubicBezTo>
                <a:cubicBezTo>
                  <a:pt x="8481207" y="3525838"/>
                  <a:pt x="8470901" y="3515888"/>
                  <a:pt x="8470901" y="3503613"/>
                </a:cubicBezTo>
                <a:cubicBezTo>
                  <a:pt x="8470901" y="3491338"/>
                  <a:pt x="8481207" y="3481388"/>
                  <a:pt x="8493920" y="3481388"/>
                </a:cubicBezTo>
                <a:close/>
                <a:moveTo>
                  <a:pt x="8418513" y="3481388"/>
                </a:moveTo>
                <a:cubicBezTo>
                  <a:pt x="8430788" y="3481388"/>
                  <a:pt x="8440738" y="3491338"/>
                  <a:pt x="8440738" y="3503613"/>
                </a:cubicBezTo>
                <a:cubicBezTo>
                  <a:pt x="8440738" y="3515888"/>
                  <a:pt x="8430788" y="3525838"/>
                  <a:pt x="8418513" y="3525838"/>
                </a:cubicBezTo>
                <a:cubicBezTo>
                  <a:pt x="8406238" y="3525838"/>
                  <a:pt x="8396288" y="3515888"/>
                  <a:pt x="8396288" y="3503613"/>
                </a:cubicBezTo>
                <a:cubicBezTo>
                  <a:pt x="8396288" y="3491338"/>
                  <a:pt x="8406238" y="3481388"/>
                  <a:pt x="8418513" y="3481388"/>
                </a:cubicBezTo>
                <a:close/>
                <a:moveTo>
                  <a:pt x="8040689" y="3481388"/>
                </a:moveTo>
                <a:cubicBezTo>
                  <a:pt x="8052087" y="3481388"/>
                  <a:pt x="8061327" y="3491338"/>
                  <a:pt x="8061327" y="3503613"/>
                </a:cubicBezTo>
                <a:cubicBezTo>
                  <a:pt x="8061327" y="3515888"/>
                  <a:pt x="8052087" y="3525838"/>
                  <a:pt x="8040689" y="3525838"/>
                </a:cubicBezTo>
                <a:cubicBezTo>
                  <a:pt x="8029291" y="3525838"/>
                  <a:pt x="8020051" y="3515888"/>
                  <a:pt x="8020051" y="3503613"/>
                </a:cubicBezTo>
                <a:cubicBezTo>
                  <a:pt x="8020051" y="3491338"/>
                  <a:pt x="8029291" y="3481388"/>
                  <a:pt x="8040689" y="3481388"/>
                </a:cubicBezTo>
                <a:close/>
                <a:moveTo>
                  <a:pt x="7964488" y="3481388"/>
                </a:moveTo>
                <a:cubicBezTo>
                  <a:pt x="7976763" y="3481388"/>
                  <a:pt x="7986713" y="3491338"/>
                  <a:pt x="7986713" y="3503613"/>
                </a:cubicBezTo>
                <a:cubicBezTo>
                  <a:pt x="7986713" y="3515888"/>
                  <a:pt x="7976763" y="3525838"/>
                  <a:pt x="7964488" y="3525838"/>
                </a:cubicBezTo>
                <a:cubicBezTo>
                  <a:pt x="7952213" y="3525838"/>
                  <a:pt x="7942263" y="3515888"/>
                  <a:pt x="7942263" y="3503613"/>
                </a:cubicBezTo>
                <a:cubicBezTo>
                  <a:pt x="7942263" y="3491338"/>
                  <a:pt x="7952213" y="3481388"/>
                  <a:pt x="7964488" y="3481388"/>
                </a:cubicBezTo>
                <a:close/>
                <a:moveTo>
                  <a:pt x="7889876" y="3481388"/>
                </a:moveTo>
                <a:cubicBezTo>
                  <a:pt x="7902151" y="3481388"/>
                  <a:pt x="7912101" y="3491338"/>
                  <a:pt x="7912101" y="3503613"/>
                </a:cubicBezTo>
                <a:cubicBezTo>
                  <a:pt x="7912101" y="3515888"/>
                  <a:pt x="7902151" y="3525838"/>
                  <a:pt x="7889876" y="3525838"/>
                </a:cubicBezTo>
                <a:cubicBezTo>
                  <a:pt x="7877601" y="3525838"/>
                  <a:pt x="7867651" y="3515888"/>
                  <a:pt x="7867651" y="3503613"/>
                </a:cubicBezTo>
                <a:cubicBezTo>
                  <a:pt x="7867651" y="3491338"/>
                  <a:pt x="7877601" y="3481388"/>
                  <a:pt x="7889876" y="3481388"/>
                </a:cubicBezTo>
                <a:close/>
                <a:moveTo>
                  <a:pt x="7812089" y="3481388"/>
                </a:moveTo>
                <a:cubicBezTo>
                  <a:pt x="7823487" y="3481388"/>
                  <a:pt x="7832727" y="3491338"/>
                  <a:pt x="7832727" y="3503613"/>
                </a:cubicBezTo>
                <a:cubicBezTo>
                  <a:pt x="7832727" y="3515888"/>
                  <a:pt x="7823487" y="3525838"/>
                  <a:pt x="7812089" y="3525838"/>
                </a:cubicBezTo>
                <a:cubicBezTo>
                  <a:pt x="7800691" y="3525838"/>
                  <a:pt x="7791451" y="3515888"/>
                  <a:pt x="7791451" y="3503613"/>
                </a:cubicBezTo>
                <a:cubicBezTo>
                  <a:pt x="7791451" y="3491338"/>
                  <a:pt x="7800691" y="3481388"/>
                  <a:pt x="7812089" y="3481388"/>
                </a:cubicBezTo>
                <a:close/>
                <a:moveTo>
                  <a:pt x="7737476" y="3481388"/>
                </a:moveTo>
                <a:cubicBezTo>
                  <a:pt x="7748874" y="3481388"/>
                  <a:pt x="7758114" y="3491338"/>
                  <a:pt x="7758114" y="3503613"/>
                </a:cubicBezTo>
                <a:cubicBezTo>
                  <a:pt x="7758114" y="3515888"/>
                  <a:pt x="7748874" y="3525838"/>
                  <a:pt x="7737476" y="3525838"/>
                </a:cubicBezTo>
                <a:cubicBezTo>
                  <a:pt x="7726078" y="3525838"/>
                  <a:pt x="7716838" y="3515888"/>
                  <a:pt x="7716838" y="3503613"/>
                </a:cubicBezTo>
                <a:cubicBezTo>
                  <a:pt x="7716838" y="3491338"/>
                  <a:pt x="7726078" y="3481388"/>
                  <a:pt x="7737476" y="3481388"/>
                </a:cubicBezTo>
                <a:close/>
                <a:moveTo>
                  <a:pt x="7662864" y="3481388"/>
                </a:moveTo>
                <a:cubicBezTo>
                  <a:pt x="7674262" y="3481388"/>
                  <a:pt x="7683502" y="3491338"/>
                  <a:pt x="7683502" y="3503613"/>
                </a:cubicBezTo>
                <a:cubicBezTo>
                  <a:pt x="7683502" y="3515888"/>
                  <a:pt x="7674262" y="3525838"/>
                  <a:pt x="7662864" y="3525838"/>
                </a:cubicBezTo>
                <a:cubicBezTo>
                  <a:pt x="7651466" y="3525838"/>
                  <a:pt x="7642226" y="3515888"/>
                  <a:pt x="7642226" y="3503613"/>
                </a:cubicBezTo>
                <a:cubicBezTo>
                  <a:pt x="7642226" y="3491338"/>
                  <a:pt x="7651466" y="3481388"/>
                  <a:pt x="7662864" y="3481388"/>
                </a:cubicBezTo>
                <a:close/>
                <a:moveTo>
                  <a:pt x="7586664" y="3481388"/>
                </a:moveTo>
                <a:cubicBezTo>
                  <a:pt x="7598062" y="3481388"/>
                  <a:pt x="7607302" y="3491338"/>
                  <a:pt x="7607302" y="3503613"/>
                </a:cubicBezTo>
                <a:cubicBezTo>
                  <a:pt x="7607302" y="3515888"/>
                  <a:pt x="7598062" y="3525838"/>
                  <a:pt x="7586664" y="3525838"/>
                </a:cubicBezTo>
                <a:cubicBezTo>
                  <a:pt x="7575266" y="3525838"/>
                  <a:pt x="7566026" y="3515888"/>
                  <a:pt x="7566026" y="3503613"/>
                </a:cubicBezTo>
                <a:cubicBezTo>
                  <a:pt x="7566026" y="3491338"/>
                  <a:pt x="7575266" y="3481388"/>
                  <a:pt x="7586664" y="3481388"/>
                </a:cubicBezTo>
                <a:close/>
                <a:moveTo>
                  <a:pt x="7510463" y="3481388"/>
                </a:moveTo>
                <a:cubicBezTo>
                  <a:pt x="7522738" y="3481388"/>
                  <a:pt x="7532688" y="3491338"/>
                  <a:pt x="7532688" y="3503613"/>
                </a:cubicBezTo>
                <a:cubicBezTo>
                  <a:pt x="7532688" y="3515888"/>
                  <a:pt x="7522738" y="3525838"/>
                  <a:pt x="7510463" y="3525838"/>
                </a:cubicBezTo>
                <a:cubicBezTo>
                  <a:pt x="7498188" y="3525838"/>
                  <a:pt x="7488238" y="3515888"/>
                  <a:pt x="7488238" y="3503613"/>
                </a:cubicBezTo>
                <a:cubicBezTo>
                  <a:pt x="7488238" y="3491338"/>
                  <a:pt x="7498188" y="3481388"/>
                  <a:pt x="7510463" y="3481388"/>
                </a:cubicBezTo>
                <a:close/>
                <a:moveTo>
                  <a:pt x="7435057" y="3481388"/>
                </a:moveTo>
                <a:cubicBezTo>
                  <a:pt x="7447770" y="3481388"/>
                  <a:pt x="7458076" y="3491338"/>
                  <a:pt x="7458076" y="3503613"/>
                </a:cubicBezTo>
                <a:cubicBezTo>
                  <a:pt x="7458076" y="3515888"/>
                  <a:pt x="7447770" y="3525838"/>
                  <a:pt x="7435057" y="3525838"/>
                </a:cubicBezTo>
                <a:cubicBezTo>
                  <a:pt x="7422344" y="3525838"/>
                  <a:pt x="7412038" y="3515888"/>
                  <a:pt x="7412038" y="3503613"/>
                </a:cubicBezTo>
                <a:cubicBezTo>
                  <a:pt x="7412038" y="3491338"/>
                  <a:pt x="7422344" y="3481388"/>
                  <a:pt x="7435057" y="3481388"/>
                </a:cubicBezTo>
                <a:close/>
                <a:moveTo>
                  <a:pt x="7358064" y="3481388"/>
                </a:moveTo>
                <a:cubicBezTo>
                  <a:pt x="7369462" y="3481388"/>
                  <a:pt x="7378702" y="3491338"/>
                  <a:pt x="7378702" y="3503613"/>
                </a:cubicBezTo>
                <a:cubicBezTo>
                  <a:pt x="7378702" y="3515888"/>
                  <a:pt x="7369462" y="3525838"/>
                  <a:pt x="7358064" y="3525838"/>
                </a:cubicBezTo>
                <a:cubicBezTo>
                  <a:pt x="7346666" y="3525838"/>
                  <a:pt x="7337426" y="3515888"/>
                  <a:pt x="7337426" y="3503613"/>
                </a:cubicBezTo>
                <a:cubicBezTo>
                  <a:pt x="7337426" y="3491338"/>
                  <a:pt x="7346666" y="3481388"/>
                  <a:pt x="7358064" y="3481388"/>
                </a:cubicBezTo>
                <a:close/>
                <a:moveTo>
                  <a:pt x="7283451" y="3481388"/>
                </a:moveTo>
                <a:cubicBezTo>
                  <a:pt x="7294849" y="3481388"/>
                  <a:pt x="7304089" y="3491338"/>
                  <a:pt x="7304089" y="3503613"/>
                </a:cubicBezTo>
                <a:cubicBezTo>
                  <a:pt x="7304089" y="3515888"/>
                  <a:pt x="7294849" y="3525838"/>
                  <a:pt x="7283451" y="3525838"/>
                </a:cubicBezTo>
                <a:cubicBezTo>
                  <a:pt x="7272053" y="3525838"/>
                  <a:pt x="7262813" y="3515888"/>
                  <a:pt x="7262813" y="3503613"/>
                </a:cubicBezTo>
                <a:cubicBezTo>
                  <a:pt x="7262813" y="3491338"/>
                  <a:pt x="7272053" y="3481388"/>
                  <a:pt x="7283451" y="3481388"/>
                </a:cubicBezTo>
                <a:close/>
                <a:moveTo>
                  <a:pt x="7208839" y="3481388"/>
                </a:moveTo>
                <a:cubicBezTo>
                  <a:pt x="7220237" y="3481388"/>
                  <a:pt x="7229477" y="3491338"/>
                  <a:pt x="7229477" y="3503613"/>
                </a:cubicBezTo>
                <a:cubicBezTo>
                  <a:pt x="7229477" y="3515888"/>
                  <a:pt x="7220237" y="3525838"/>
                  <a:pt x="7208839" y="3525838"/>
                </a:cubicBezTo>
                <a:cubicBezTo>
                  <a:pt x="7197441" y="3525838"/>
                  <a:pt x="7188201" y="3515888"/>
                  <a:pt x="7188201" y="3503613"/>
                </a:cubicBezTo>
                <a:cubicBezTo>
                  <a:pt x="7188201" y="3491338"/>
                  <a:pt x="7197441" y="3481388"/>
                  <a:pt x="7208839" y="3481388"/>
                </a:cubicBezTo>
                <a:close/>
                <a:moveTo>
                  <a:pt x="7132639" y="3481388"/>
                </a:moveTo>
                <a:cubicBezTo>
                  <a:pt x="7144037" y="3481388"/>
                  <a:pt x="7153277" y="3491338"/>
                  <a:pt x="7153277" y="3503613"/>
                </a:cubicBezTo>
                <a:cubicBezTo>
                  <a:pt x="7153277" y="3515888"/>
                  <a:pt x="7144037" y="3525838"/>
                  <a:pt x="7132639" y="3525838"/>
                </a:cubicBezTo>
                <a:cubicBezTo>
                  <a:pt x="7121241" y="3525838"/>
                  <a:pt x="7112001" y="3515888"/>
                  <a:pt x="7112001" y="3503613"/>
                </a:cubicBezTo>
                <a:cubicBezTo>
                  <a:pt x="7112001" y="3491338"/>
                  <a:pt x="7121241" y="3481388"/>
                  <a:pt x="7132639" y="3481388"/>
                </a:cubicBezTo>
                <a:close/>
                <a:moveTo>
                  <a:pt x="5465763" y="3481388"/>
                </a:moveTo>
                <a:cubicBezTo>
                  <a:pt x="5477161" y="3481388"/>
                  <a:pt x="5486401" y="3491338"/>
                  <a:pt x="5486401" y="3503613"/>
                </a:cubicBezTo>
                <a:cubicBezTo>
                  <a:pt x="5486401" y="3515888"/>
                  <a:pt x="5477161" y="3525838"/>
                  <a:pt x="5465763" y="3525838"/>
                </a:cubicBezTo>
                <a:cubicBezTo>
                  <a:pt x="5454365" y="3525838"/>
                  <a:pt x="5445125" y="3515888"/>
                  <a:pt x="5445125" y="3503613"/>
                </a:cubicBezTo>
                <a:cubicBezTo>
                  <a:pt x="5445125" y="3491338"/>
                  <a:pt x="5454365" y="3481388"/>
                  <a:pt x="5465763" y="3481388"/>
                </a:cubicBezTo>
                <a:close/>
                <a:moveTo>
                  <a:pt x="5391151" y="3481388"/>
                </a:moveTo>
                <a:cubicBezTo>
                  <a:pt x="5402549" y="3481388"/>
                  <a:pt x="5411789" y="3491338"/>
                  <a:pt x="5411789" y="3503613"/>
                </a:cubicBezTo>
                <a:cubicBezTo>
                  <a:pt x="5411789" y="3515888"/>
                  <a:pt x="5402549" y="3525838"/>
                  <a:pt x="5391151" y="3525838"/>
                </a:cubicBezTo>
                <a:cubicBezTo>
                  <a:pt x="5379753" y="3525838"/>
                  <a:pt x="5370513" y="3515888"/>
                  <a:pt x="5370513" y="3503613"/>
                </a:cubicBezTo>
                <a:cubicBezTo>
                  <a:pt x="5370513" y="3491338"/>
                  <a:pt x="5379753" y="3481388"/>
                  <a:pt x="5391151" y="3481388"/>
                </a:cubicBezTo>
                <a:close/>
                <a:moveTo>
                  <a:pt x="5164138" y="3481388"/>
                </a:moveTo>
                <a:cubicBezTo>
                  <a:pt x="5176413" y="3481388"/>
                  <a:pt x="5186363" y="3491338"/>
                  <a:pt x="5186363" y="3503613"/>
                </a:cubicBezTo>
                <a:cubicBezTo>
                  <a:pt x="5186363" y="3515888"/>
                  <a:pt x="5176413" y="3525838"/>
                  <a:pt x="5164138" y="3525838"/>
                </a:cubicBezTo>
                <a:cubicBezTo>
                  <a:pt x="5151863" y="3525838"/>
                  <a:pt x="5141913" y="3515888"/>
                  <a:pt x="5141913" y="3503613"/>
                </a:cubicBezTo>
                <a:cubicBezTo>
                  <a:pt x="5141913" y="3491338"/>
                  <a:pt x="5151863" y="3481388"/>
                  <a:pt x="5164138" y="3481388"/>
                </a:cubicBezTo>
                <a:close/>
                <a:moveTo>
                  <a:pt x="5089525" y="3481388"/>
                </a:moveTo>
                <a:cubicBezTo>
                  <a:pt x="5101800" y="3481388"/>
                  <a:pt x="5111750" y="3491338"/>
                  <a:pt x="5111750" y="3503613"/>
                </a:cubicBezTo>
                <a:cubicBezTo>
                  <a:pt x="5111750" y="3515888"/>
                  <a:pt x="5101800" y="3525838"/>
                  <a:pt x="5089525" y="3525838"/>
                </a:cubicBezTo>
                <a:cubicBezTo>
                  <a:pt x="5077250" y="3525838"/>
                  <a:pt x="5067300" y="3515888"/>
                  <a:pt x="5067300" y="3503613"/>
                </a:cubicBezTo>
                <a:cubicBezTo>
                  <a:pt x="5067300" y="3491338"/>
                  <a:pt x="5077250" y="3481388"/>
                  <a:pt x="5089525" y="3481388"/>
                </a:cubicBezTo>
                <a:close/>
                <a:moveTo>
                  <a:pt x="5014119" y="3481388"/>
                </a:moveTo>
                <a:cubicBezTo>
                  <a:pt x="5026832" y="3481388"/>
                  <a:pt x="5037138" y="3491338"/>
                  <a:pt x="5037138" y="3503613"/>
                </a:cubicBezTo>
                <a:cubicBezTo>
                  <a:pt x="5037138" y="3515888"/>
                  <a:pt x="5026832" y="3525838"/>
                  <a:pt x="5014119" y="3525838"/>
                </a:cubicBezTo>
                <a:cubicBezTo>
                  <a:pt x="5001406" y="3525838"/>
                  <a:pt x="4991100" y="3515888"/>
                  <a:pt x="4991100" y="3503613"/>
                </a:cubicBezTo>
                <a:cubicBezTo>
                  <a:pt x="4991100" y="3491338"/>
                  <a:pt x="5001406" y="3481388"/>
                  <a:pt x="5014119" y="3481388"/>
                </a:cubicBezTo>
                <a:close/>
                <a:moveTo>
                  <a:pt x="4937126" y="3481388"/>
                </a:moveTo>
                <a:cubicBezTo>
                  <a:pt x="4948524" y="3481388"/>
                  <a:pt x="4957764" y="3491338"/>
                  <a:pt x="4957764" y="3503613"/>
                </a:cubicBezTo>
                <a:cubicBezTo>
                  <a:pt x="4957764" y="3515888"/>
                  <a:pt x="4948524" y="3525838"/>
                  <a:pt x="4937126" y="3525838"/>
                </a:cubicBezTo>
                <a:cubicBezTo>
                  <a:pt x="4925728" y="3525838"/>
                  <a:pt x="4916488" y="3515888"/>
                  <a:pt x="4916488" y="3503613"/>
                </a:cubicBezTo>
                <a:cubicBezTo>
                  <a:pt x="4916488" y="3491338"/>
                  <a:pt x="4925728" y="3481388"/>
                  <a:pt x="4937126" y="3481388"/>
                </a:cubicBezTo>
                <a:close/>
                <a:moveTo>
                  <a:pt x="4862513" y="3481388"/>
                </a:moveTo>
                <a:cubicBezTo>
                  <a:pt x="4873911" y="3481388"/>
                  <a:pt x="4883151" y="3491338"/>
                  <a:pt x="4883151" y="3503613"/>
                </a:cubicBezTo>
                <a:cubicBezTo>
                  <a:pt x="4883151" y="3515888"/>
                  <a:pt x="4873911" y="3525838"/>
                  <a:pt x="4862513" y="3525838"/>
                </a:cubicBezTo>
                <a:cubicBezTo>
                  <a:pt x="4851115" y="3525838"/>
                  <a:pt x="4841875" y="3515888"/>
                  <a:pt x="4841875" y="3503613"/>
                </a:cubicBezTo>
                <a:cubicBezTo>
                  <a:pt x="4841875" y="3491338"/>
                  <a:pt x="4851115" y="3481388"/>
                  <a:pt x="4862513" y="3481388"/>
                </a:cubicBezTo>
                <a:close/>
                <a:moveTo>
                  <a:pt x="4786313" y="3481388"/>
                </a:moveTo>
                <a:cubicBezTo>
                  <a:pt x="4797711" y="3481388"/>
                  <a:pt x="4806951" y="3491338"/>
                  <a:pt x="4806951" y="3503613"/>
                </a:cubicBezTo>
                <a:cubicBezTo>
                  <a:pt x="4806951" y="3515888"/>
                  <a:pt x="4797711" y="3525838"/>
                  <a:pt x="4786313" y="3525838"/>
                </a:cubicBezTo>
                <a:cubicBezTo>
                  <a:pt x="4774915" y="3525838"/>
                  <a:pt x="4765675" y="3515888"/>
                  <a:pt x="4765675" y="3503613"/>
                </a:cubicBezTo>
                <a:cubicBezTo>
                  <a:pt x="4765675" y="3491338"/>
                  <a:pt x="4774915" y="3481388"/>
                  <a:pt x="4786313" y="3481388"/>
                </a:cubicBezTo>
                <a:close/>
                <a:moveTo>
                  <a:pt x="4710113" y="3481388"/>
                </a:moveTo>
                <a:cubicBezTo>
                  <a:pt x="4722388" y="3481388"/>
                  <a:pt x="4732338" y="3491338"/>
                  <a:pt x="4732338" y="3503613"/>
                </a:cubicBezTo>
                <a:cubicBezTo>
                  <a:pt x="4732338" y="3515888"/>
                  <a:pt x="4722388" y="3525838"/>
                  <a:pt x="4710113" y="3525838"/>
                </a:cubicBezTo>
                <a:cubicBezTo>
                  <a:pt x="4697838" y="3525838"/>
                  <a:pt x="4687888" y="3515888"/>
                  <a:pt x="4687888" y="3503613"/>
                </a:cubicBezTo>
                <a:cubicBezTo>
                  <a:pt x="4687888" y="3491338"/>
                  <a:pt x="4697838" y="3481388"/>
                  <a:pt x="4710113" y="3481388"/>
                </a:cubicBezTo>
                <a:close/>
                <a:moveTo>
                  <a:pt x="4635500" y="3481388"/>
                </a:moveTo>
                <a:cubicBezTo>
                  <a:pt x="4647775" y="3481388"/>
                  <a:pt x="4657725" y="3491338"/>
                  <a:pt x="4657725" y="3503613"/>
                </a:cubicBezTo>
                <a:cubicBezTo>
                  <a:pt x="4657725" y="3515888"/>
                  <a:pt x="4647775" y="3525838"/>
                  <a:pt x="4635500" y="3525838"/>
                </a:cubicBezTo>
                <a:cubicBezTo>
                  <a:pt x="4623225" y="3525838"/>
                  <a:pt x="4613275" y="3515888"/>
                  <a:pt x="4613275" y="3503613"/>
                </a:cubicBezTo>
                <a:cubicBezTo>
                  <a:pt x="4613275" y="3491338"/>
                  <a:pt x="4623225" y="3481388"/>
                  <a:pt x="4635500" y="3481388"/>
                </a:cubicBezTo>
                <a:close/>
                <a:moveTo>
                  <a:pt x="3197225" y="3481388"/>
                </a:moveTo>
                <a:cubicBezTo>
                  <a:pt x="3209500" y="3481388"/>
                  <a:pt x="3219450" y="3491338"/>
                  <a:pt x="3219450" y="3503613"/>
                </a:cubicBezTo>
                <a:cubicBezTo>
                  <a:pt x="3219450" y="3515888"/>
                  <a:pt x="3209500" y="3525838"/>
                  <a:pt x="3197225" y="3525838"/>
                </a:cubicBezTo>
                <a:cubicBezTo>
                  <a:pt x="3184950" y="3525838"/>
                  <a:pt x="3175000" y="3515888"/>
                  <a:pt x="3175000" y="3503613"/>
                </a:cubicBezTo>
                <a:cubicBezTo>
                  <a:pt x="3175000" y="3491338"/>
                  <a:pt x="3184950" y="3481388"/>
                  <a:pt x="3197225" y="3481388"/>
                </a:cubicBezTo>
                <a:close/>
                <a:moveTo>
                  <a:pt x="3122612" y="3481388"/>
                </a:moveTo>
                <a:cubicBezTo>
                  <a:pt x="3134887" y="3481388"/>
                  <a:pt x="3144837" y="3491338"/>
                  <a:pt x="3144837" y="3503613"/>
                </a:cubicBezTo>
                <a:cubicBezTo>
                  <a:pt x="3144837" y="3515888"/>
                  <a:pt x="3134887" y="3525838"/>
                  <a:pt x="3122612" y="3525838"/>
                </a:cubicBezTo>
                <a:cubicBezTo>
                  <a:pt x="3110337" y="3525838"/>
                  <a:pt x="3100387" y="3515888"/>
                  <a:pt x="3100387" y="3503613"/>
                </a:cubicBezTo>
                <a:cubicBezTo>
                  <a:pt x="3100387" y="3491338"/>
                  <a:pt x="3110337" y="3481388"/>
                  <a:pt x="3122612" y="3481388"/>
                </a:cubicBezTo>
                <a:close/>
                <a:moveTo>
                  <a:pt x="3044826" y="3481388"/>
                </a:moveTo>
                <a:cubicBezTo>
                  <a:pt x="3056224" y="3481388"/>
                  <a:pt x="3065464" y="3491338"/>
                  <a:pt x="3065464" y="3503613"/>
                </a:cubicBezTo>
                <a:cubicBezTo>
                  <a:pt x="3065464" y="3515888"/>
                  <a:pt x="3056224" y="3525838"/>
                  <a:pt x="3044826" y="3525838"/>
                </a:cubicBezTo>
                <a:cubicBezTo>
                  <a:pt x="3033428" y="3525838"/>
                  <a:pt x="3024188" y="3515888"/>
                  <a:pt x="3024188" y="3503613"/>
                </a:cubicBezTo>
                <a:cubicBezTo>
                  <a:pt x="3024188" y="3491338"/>
                  <a:pt x="3033428" y="3481388"/>
                  <a:pt x="3044826" y="3481388"/>
                </a:cubicBezTo>
                <a:close/>
                <a:moveTo>
                  <a:pt x="2970213" y="3481388"/>
                </a:moveTo>
                <a:cubicBezTo>
                  <a:pt x="2981611" y="3481388"/>
                  <a:pt x="2990851" y="3491338"/>
                  <a:pt x="2990851" y="3503613"/>
                </a:cubicBezTo>
                <a:cubicBezTo>
                  <a:pt x="2990851" y="3515888"/>
                  <a:pt x="2981611" y="3525838"/>
                  <a:pt x="2970213" y="3525838"/>
                </a:cubicBezTo>
                <a:cubicBezTo>
                  <a:pt x="2958815" y="3525838"/>
                  <a:pt x="2949575" y="3515888"/>
                  <a:pt x="2949575" y="3503613"/>
                </a:cubicBezTo>
                <a:cubicBezTo>
                  <a:pt x="2949575" y="3491338"/>
                  <a:pt x="2958815" y="3481388"/>
                  <a:pt x="2970213" y="3481388"/>
                </a:cubicBezTo>
                <a:close/>
                <a:moveTo>
                  <a:pt x="2895601" y="3481388"/>
                </a:moveTo>
                <a:cubicBezTo>
                  <a:pt x="2906999" y="3481388"/>
                  <a:pt x="2916239" y="3491338"/>
                  <a:pt x="2916239" y="3503613"/>
                </a:cubicBezTo>
                <a:cubicBezTo>
                  <a:pt x="2916239" y="3515888"/>
                  <a:pt x="2906999" y="3525838"/>
                  <a:pt x="2895601" y="3525838"/>
                </a:cubicBezTo>
                <a:cubicBezTo>
                  <a:pt x="2884203" y="3525838"/>
                  <a:pt x="2874963" y="3515888"/>
                  <a:pt x="2874963" y="3503613"/>
                </a:cubicBezTo>
                <a:cubicBezTo>
                  <a:pt x="2874963" y="3491338"/>
                  <a:pt x="2884203" y="3481388"/>
                  <a:pt x="2895601" y="3481388"/>
                </a:cubicBezTo>
                <a:close/>
                <a:moveTo>
                  <a:pt x="2820195" y="3481388"/>
                </a:moveTo>
                <a:cubicBezTo>
                  <a:pt x="2832032" y="3481388"/>
                  <a:pt x="2841627" y="3491338"/>
                  <a:pt x="2841627" y="3503613"/>
                </a:cubicBezTo>
                <a:cubicBezTo>
                  <a:pt x="2841627" y="3515888"/>
                  <a:pt x="2832032" y="3525838"/>
                  <a:pt x="2820195" y="3525838"/>
                </a:cubicBezTo>
                <a:cubicBezTo>
                  <a:pt x="2808358" y="3525838"/>
                  <a:pt x="2798763" y="3515888"/>
                  <a:pt x="2798763" y="3503613"/>
                </a:cubicBezTo>
                <a:cubicBezTo>
                  <a:pt x="2798763" y="3491338"/>
                  <a:pt x="2808358" y="3481388"/>
                  <a:pt x="2820195" y="3481388"/>
                </a:cubicBezTo>
                <a:close/>
                <a:moveTo>
                  <a:pt x="2743200" y="3481388"/>
                </a:moveTo>
                <a:cubicBezTo>
                  <a:pt x="2755475" y="3481388"/>
                  <a:pt x="2765425" y="3491338"/>
                  <a:pt x="2765425" y="3503613"/>
                </a:cubicBezTo>
                <a:cubicBezTo>
                  <a:pt x="2765425" y="3515888"/>
                  <a:pt x="2755475" y="3525838"/>
                  <a:pt x="2743200" y="3525838"/>
                </a:cubicBezTo>
                <a:cubicBezTo>
                  <a:pt x="2730925" y="3525838"/>
                  <a:pt x="2720975" y="3515888"/>
                  <a:pt x="2720975" y="3503613"/>
                </a:cubicBezTo>
                <a:cubicBezTo>
                  <a:pt x="2720975" y="3491338"/>
                  <a:pt x="2730925" y="3481388"/>
                  <a:pt x="2743200" y="3481388"/>
                </a:cubicBezTo>
                <a:close/>
                <a:moveTo>
                  <a:pt x="2668588" y="3481388"/>
                </a:moveTo>
                <a:cubicBezTo>
                  <a:pt x="2680863" y="3481388"/>
                  <a:pt x="2690813" y="3491338"/>
                  <a:pt x="2690813" y="3503613"/>
                </a:cubicBezTo>
                <a:cubicBezTo>
                  <a:pt x="2690813" y="3515888"/>
                  <a:pt x="2680863" y="3525838"/>
                  <a:pt x="2668588" y="3525838"/>
                </a:cubicBezTo>
                <a:cubicBezTo>
                  <a:pt x="2656313" y="3525838"/>
                  <a:pt x="2646363" y="3515888"/>
                  <a:pt x="2646363" y="3503613"/>
                </a:cubicBezTo>
                <a:cubicBezTo>
                  <a:pt x="2646363" y="3491338"/>
                  <a:pt x="2656313" y="3481388"/>
                  <a:pt x="2668588" y="3481388"/>
                </a:cubicBezTo>
                <a:close/>
                <a:moveTo>
                  <a:pt x="2590811" y="3481388"/>
                </a:moveTo>
                <a:cubicBezTo>
                  <a:pt x="2602210" y="3481388"/>
                  <a:pt x="2611447" y="3491338"/>
                  <a:pt x="2611447" y="3503613"/>
                </a:cubicBezTo>
                <a:cubicBezTo>
                  <a:pt x="2611447" y="3515888"/>
                  <a:pt x="2602210" y="3525838"/>
                  <a:pt x="2590811" y="3525838"/>
                </a:cubicBezTo>
                <a:cubicBezTo>
                  <a:pt x="2579414" y="3525838"/>
                  <a:pt x="2570175" y="3515888"/>
                  <a:pt x="2570175" y="3503613"/>
                </a:cubicBezTo>
                <a:cubicBezTo>
                  <a:pt x="2570175" y="3491338"/>
                  <a:pt x="2579414" y="3481388"/>
                  <a:pt x="2590811" y="3481388"/>
                </a:cubicBezTo>
                <a:close/>
                <a:moveTo>
                  <a:pt x="2516197" y="3481388"/>
                </a:moveTo>
                <a:cubicBezTo>
                  <a:pt x="2527596" y="3481388"/>
                  <a:pt x="2536831" y="3491338"/>
                  <a:pt x="2536831" y="3503613"/>
                </a:cubicBezTo>
                <a:cubicBezTo>
                  <a:pt x="2536831" y="3515888"/>
                  <a:pt x="2527596" y="3525838"/>
                  <a:pt x="2516197" y="3525838"/>
                </a:cubicBezTo>
                <a:cubicBezTo>
                  <a:pt x="2504800" y="3525838"/>
                  <a:pt x="2495563" y="3515888"/>
                  <a:pt x="2495563" y="3503613"/>
                </a:cubicBezTo>
                <a:cubicBezTo>
                  <a:pt x="2495563" y="3491338"/>
                  <a:pt x="2504800" y="3481388"/>
                  <a:pt x="2516197" y="3481388"/>
                </a:cubicBezTo>
                <a:close/>
                <a:moveTo>
                  <a:pt x="8493920" y="3405188"/>
                </a:moveTo>
                <a:cubicBezTo>
                  <a:pt x="8506633" y="3405188"/>
                  <a:pt x="8516939" y="3415494"/>
                  <a:pt x="8516939" y="3428207"/>
                </a:cubicBezTo>
                <a:cubicBezTo>
                  <a:pt x="8516939" y="3440920"/>
                  <a:pt x="8506633" y="3451226"/>
                  <a:pt x="8493920" y="3451226"/>
                </a:cubicBezTo>
                <a:cubicBezTo>
                  <a:pt x="8481207" y="3451226"/>
                  <a:pt x="8470901" y="3440920"/>
                  <a:pt x="8470901" y="3428207"/>
                </a:cubicBezTo>
                <a:cubicBezTo>
                  <a:pt x="8470901" y="3415494"/>
                  <a:pt x="8481207" y="3405188"/>
                  <a:pt x="8493920" y="3405188"/>
                </a:cubicBezTo>
                <a:close/>
                <a:moveTo>
                  <a:pt x="8418513" y="3405188"/>
                </a:moveTo>
                <a:cubicBezTo>
                  <a:pt x="8430788" y="3405188"/>
                  <a:pt x="8440738" y="3415494"/>
                  <a:pt x="8440738" y="3428207"/>
                </a:cubicBezTo>
                <a:cubicBezTo>
                  <a:pt x="8440738" y="3440920"/>
                  <a:pt x="8430788" y="3451226"/>
                  <a:pt x="8418513" y="3451226"/>
                </a:cubicBezTo>
                <a:cubicBezTo>
                  <a:pt x="8406238" y="3451226"/>
                  <a:pt x="8396288" y="3440920"/>
                  <a:pt x="8396288" y="3428207"/>
                </a:cubicBezTo>
                <a:cubicBezTo>
                  <a:pt x="8396288" y="3415494"/>
                  <a:pt x="8406238" y="3405188"/>
                  <a:pt x="8418513" y="3405188"/>
                </a:cubicBezTo>
                <a:close/>
                <a:moveTo>
                  <a:pt x="7964488" y="3405188"/>
                </a:moveTo>
                <a:cubicBezTo>
                  <a:pt x="7976763" y="3405188"/>
                  <a:pt x="7986713" y="3415494"/>
                  <a:pt x="7986713" y="3428207"/>
                </a:cubicBezTo>
                <a:cubicBezTo>
                  <a:pt x="7986713" y="3440920"/>
                  <a:pt x="7976763" y="3451226"/>
                  <a:pt x="7964488" y="3451226"/>
                </a:cubicBezTo>
                <a:cubicBezTo>
                  <a:pt x="7952213" y="3451226"/>
                  <a:pt x="7942263" y="3440920"/>
                  <a:pt x="7942263" y="3428207"/>
                </a:cubicBezTo>
                <a:cubicBezTo>
                  <a:pt x="7942263" y="3415494"/>
                  <a:pt x="7952213" y="3405188"/>
                  <a:pt x="7964488" y="3405188"/>
                </a:cubicBezTo>
                <a:close/>
                <a:moveTo>
                  <a:pt x="7889876" y="3405188"/>
                </a:moveTo>
                <a:cubicBezTo>
                  <a:pt x="7902151" y="3405188"/>
                  <a:pt x="7912101" y="3415494"/>
                  <a:pt x="7912101" y="3428207"/>
                </a:cubicBezTo>
                <a:cubicBezTo>
                  <a:pt x="7912101" y="3440920"/>
                  <a:pt x="7902151" y="3451226"/>
                  <a:pt x="7889876" y="3451226"/>
                </a:cubicBezTo>
                <a:cubicBezTo>
                  <a:pt x="7877601" y="3451226"/>
                  <a:pt x="7867651" y="3440920"/>
                  <a:pt x="7867651" y="3428207"/>
                </a:cubicBezTo>
                <a:cubicBezTo>
                  <a:pt x="7867651" y="3415494"/>
                  <a:pt x="7877601" y="3405188"/>
                  <a:pt x="7889876" y="3405188"/>
                </a:cubicBezTo>
                <a:close/>
                <a:moveTo>
                  <a:pt x="7812089" y="3405188"/>
                </a:moveTo>
                <a:cubicBezTo>
                  <a:pt x="7823487" y="3405188"/>
                  <a:pt x="7832727" y="3415494"/>
                  <a:pt x="7832727" y="3428207"/>
                </a:cubicBezTo>
                <a:cubicBezTo>
                  <a:pt x="7832727" y="3440920"/>
                  <a:pt x="7823487" y="3451226"/>
                  <a:pt x="7812089" y="3451226"/>
                </a:cubicBezTo>
                <a:cubicBezTo>
                  <a:pt x="7800691" y="3451226"/>
                  <a:pt x="7791451" y="3440920"/>
                  <a:pt x="7791451" y="3428207"/>
                </a:cubicBezTo>
                <a:cubicBezTo>
                  <a:pt x="7791451" y="3415494"/>
                  <a:pt x="7800691" y="3405188"/>
                  <a:pt x="7812089" y="3405188"/>
                </a:cubicBezTo>
                <a:close/>
                <a:moveTo>
                  <a:pt x="7737476" y="3405188"/>
                </a:moveTo>
                <a:cubicBezTo>
                  <a:pt x="7748874" y="3405188"/>
                  <a:pt x="7758114" y="3415494"/>
                  <a:pt x="7758114" y="3428207"/>
                </a:cubicBezTo>
                <a:cubicBezTo>
                  <a:pt x="7758114" y="3440920"/>
                  <a:pt x="7748874" y="3451226"/>
                  <a:pt x="7737476" y="3451226"/>
                </a:cubicBezTo>
                <a:cubicBezTo>
                  <a:pt x="7726078" y="3451226"/>
                  <a:pt x="7716838" y="3440920"/>
                  <a:pt x="7716838" y="3428207"/>
                </a:cubicBezTo>
                <a:cubicBezTo>
                  <a:pt x="7716838" y="3415494"/>
                  <a:pt x="7726078" y="3405188"/>
                  <a:pt x="7737476" y="3405188"/>
                </a:cubicBezTo>
                <a:close/>
                <a:moveTo>
                  <a:pt x="7662864" y="3405188"/>
                </a:moveTo>
                <a:cubicBezTo>
                  <a:pt x="7674262" y="3405188"/>
                  <a:pt x="7683502" y="3415494"/>
                  <a:pt x="7683502" y="3428207"/>
                </a:cubicBezTo>
                <a:cubicBezTo>
                  <a:pt x="7683502" y="3440920"/>
                  <a:pt x="7674262" y="3451226"/>
                  <a:pt x="7662864" y="3451226"/>
                </a:cubicBezTo>
                <a:cubicBezTo>
                  <a:pt x="7651466" y="3451226"/>
                  <a:pt x="7642226" y="3440920"/>
                  <a:pt x="7642226" y="3428207"/>
                </a:cubicBezTo>
                <a:cubicBezTo>
                  <a:pt x="7642226" y="3415494"/>
                  <a:pt x="7651466" y="3405188"/>
                  <a:pt x="7662864" y="3405188"/>
                </a:cubicBezTo>
                <a:close/>
                <a:moveTo>
                  <a:pt x="7586664" y="3405188"/>
                </a:moveTo>
                <a:cubicBezTo>
                  <a:pt x="7598062" y="3405188"/>
                  <a:pt x="7607302" y="3415494"/>
                  <a:pt x="7607302" y="3428207"/>
                </a:cubicBezTo>
                <a:cubicBezTo>
                  <a:pt x="7607302" y="3440920"/>
                  <a:pt x="7598062" y="3451226"/>
                  <a:pt x="7586664" y="3451226"/>
                </a:cubicBezTo>
                <a:cubicBezTo>
                  <a:pt x="7575266" y="3451226"/>
                  <a:pt x="7566026" y="3440920"/>
                  <a:pt x="7566026" y="3428207"/>
                </a:cubicBezTo>
                <a:cubicBezTo>
                  <a:pt x="7566026" y="3415494"/>
                  <a:pt x="7575266" y="3405188"/>
                  <a:pt x="7586664" y="3405188"/>
                </a:cubicBezTo>
                <a:close/>
                <a:moveTo>
                  <a:pt x="7510463" y="3405188"/>
                </a:moveTo>
                <a:cubicBezTo>
                  <a:pt x="7522738" y="3405188"/>
                  <a:pt x="7532688" y="3415494"/>
                  <a:pt x="7532688" y="3428207"/>
                </a:cubicBezTo>
                <a:cubicBezTo>
                  <a:pt x="7532688" y="3440920"/>
                  <a:pt x="7522738" y="3451226"/>
                  <a:pt x="7510463" y="3451226"/>
                </a:cubicBezTo>
                <a:cubicBezTo>
                  <a:pt x="7498188" y="3451226"/>
                  <a:pt x="7488238" y="3440920"/>
                  <a:pt x="7488238" y="3428207"/>
                </a:cubicBezTo>
                <a:cubicBezTo>
                  <a:pt x="7488238" y="3415494"/>
                  <a:pt x="7498188" y="3405188"/>
                  <a:pt x="7510463" y="3405188"/>
                </a:cubicBezTo>
                <a:close/>
                <a:moveTo>
                  <a:pt x="7435057" y="3405188"/>
                </a:moveTo>
                <a:cubicBezTo>
                  <a:pt x="7447770" y="3405188"/>
                  <a:pt x="7458076" y="3415494"/>
                  <a:pt x="7458076" y="3428207"/>
                </a:cubicBezTo>
                <a:cubicBezTo>
                  <a:pt x="7458076" y="3440920"/>
                  <a:pt x="7447770" y="3451226"/>
                  <a:pt x="7435057" y="3451226"/>
                </a:cubicBezTo>
                <a:cubicBezTo>
                  <a:pt x="7422344" y="3451226"/>
                  <a:pt x="7412038" y="3440920"/>
                  <a:pt x="7412038" y="3428207"/>
                </a:cubicBezTo>
                <a:cubicBezTo>
                  <a:pt x="7412038" y="3415494"/>
                  <a:pt x="7422344" y="3405188"/>
                  <a:pt x="7435057" y="3405188"/>
                </a:cubicBezTo>
                <a:close/>
                <a:moveTo>
                  <a:pt x="7358064" y="3405188"/>
                </a:moveTo>
                <a:cubicBezTo>
                  <a:pt x="7369462" y="3405188"/>
                  <a:pt x="7378702" y="3415494"/>
                  <a:pt x="7378702" y="3428207"/>
                </a:cubicBezTo>
                <a:cubicBezTo>
                  <a:pt x="7378702" y="3440920"/>
                  <a:pt x="7369462" y="3451226"/>
                  <a:pt x="7358064" y="3451226"/>
                </a:cubicBezTo>
                <a:cubicBezTo>
                  <a:pt x="7346666" y="3451226"/>
                  <a:pt x="7337426" y="3440920"/>
                  <a:pt x="7337426" y="3428207"/>
                </a:cubicBezTo>
                <a:cubicBezTo>
                  <a:pt x="7337426" y="3415494"/>
                  <a:pt x="7346666" y="3405188"/>
                  <a:pt x="7358064" y="3405188"/>
                </a:cubicBezTo>
                <a:close/>
                <a:moveTo>
                  <a:pt x="7283451" y="3405188"/>
                </a:moveTo>
                <a:cubicBezTo>
                  <a:pt x="7294849" y="3405188"/>
                  <a:pt x="7304089" y="3415494"/>
                  <a:pt x="7304089" y="3428207"/>
                </a:cubicBezTo>
                <a:cubicBezTo>
                  <a:pt x="7304089" y="3440920"/>
                  <a:pt x="7294849" y="3451226"/>
                  <a:pt x="7283451" y="3451226"/>
                </a:cubicBezTo>
                <a:cubicBezTo>
                  <a:pt x="7272053" y="3451226"/>
                  <a:pt x="7262813" y="3440920"/>
                  <a:pt x="7262813" y="3428207"/>
                </a:cubicBezTo>
                <a:cubicBezTo>
                  <a:pt x="7262813" y="3415494"/>
                  <a:pt x="7272053" y="3405188"/>
                  <a:pt x="7283451" y="3405188"/>
                </a:cubicBezTo>
                <a:close/>
                <a:moveTo>
                  <a:pt x="5465763" y="3405188"/>
                </a:moveTo>
                <a:cubicBezTo>
                  <a:pt x="5477161" y="3405188"/>
                  <a:pt x="5486401" y="3415494"/>
                  <a:pt x="5486401" y="3428207"/>
                </a:cubicBezTo>
                <a:cubicBezTo>
                  <a:pt x="5486401" y="3440920"/>
                  <a:pt x="5477161" y="3451226"/>
                  <a:pt x="5465763" y="3451226"/>
                </a:cubicBezTo>
                <a:cubicBezTo>
                  <a:pt x="5454365" y="3451226"/>
                  <a:pt x="5445125" y="3440920"/>
                  <a:pt x="5445125" y="3428207"/>
                </a:cubicBezTo>
                <a:cubicBezTo>
                  <a:pt x="5445125" y="3415494"/>
                  <a:pt x="5454365" y="3405188"/>
                  <a:pt x="5465763" y="3405188"/>
                </a:cubicBezTo>
                <a:close/>
                <a:moveTo>
                  <a:pt x="5391151" y="3405188"/>
                </a:moveTo>
                <a:cubicBezTo>
                  <a:pt x="5402549" y="3405188"/>
                  <a:pt x="5411789" y="3415494"/>
                  <a:pt x="5411789" y="3428207"/>
                </a:cubicBezTo>
                <a:cubicBezTo>
                  <a:pt x="5411789" y="3440920"/>
                  <a:pt x="5402549" y="3451226"/>
                  <a:pt x="5391151" y="3451226"/>
                </a:cubicBezTo>
                <a:cubicBezTo>
                  <a:pt x="5379753" y="3451226"/>
                  <a:pt x="5370513" y="3440920"/>
                  <a:pt x="5370513" y="3428207"/>
                </a:cubicBezTo>
                <a:cubicBezTo>
                  <a:pt x="5370513" y="3415494"/>
                  <a:pt x="5379753" y="3405188"/>
                  <a:pt x="5391151" y="3405188"/>
                </a:cubicBezTo>
                <a:close/>
                <a:moveTo>
                  <a:pt x="5164138" y="3405188"/>
                </a:moveTo>
                <a:cubicBezTo>
                  <a:pt x="5176413" y="3405188"/>
                  <a:pt x="5186363" y="3415494"/>
                  <a:pt x="5186363" y="3428207"/>
                </a:cubicBezTo>
                <a:cubicBezTo>
                  <a:pt x="5186363" y="3440920"/>
                  <a:pt x="5176413" y="3451226"/>
                  <a:pt x="5164138" y="3451226"/>
                </a:cubicBezTo>
                <a:cubicBezTo>
                  <a:pt x="5151863" y="3451226"/>
                  <a:pt x="5141913" y="3440920"/>
                  <a:pt x="5141913" y="3428207"/>
                </a:cubicBezTo>
                <a:cubicBezTo>
                  <a:pt x="5141913" y="3415494"/>
                  <a:pt x="5151863" y="3405188"/>
                  <a:pt x="5164138" y="3405188"/>
                </a:cubicBezTo>
                <a:close/>
                <a:moveTo>
                  <a:pt x="5089525" y="3405188"/>
                </a:moveTo>
                <a:cubicBezTo>
                  <a:pt x="5101800" y="3405188"/>
                  <a:pt x="5111750" y="3415494"/>
                  <a:pt x="5111750" y="3428207"/>
                </a:cubicBezTo>
                <a:cubicBezTo>
                  <a:pt x="5111750" y="3440920"/>
                  <a:pt x="5101800" y="3451226"/>
                  <a:pt x="5089525" y="3451226"/>
                </a:cubicBezTo>
                <a:cubicBezTo>
                  <a:pt x="5077250" y="3451226"/>
                  <a:pt x="5067300" y="3440920"/>
                  <a:pt x="5067300" y="3428207"/>
                </a:cubicBezTo>
                <a:cubicBezTo>
                  <a:pt x="5067300" y="3415494"/>
                  <a:pt x="5077250" y="3405188"/>
                  <a:pt x="5089525" y="3405188"/>
                </a:cubicBezTo>
                <a:close/>
                <a:moveTo>
                  <a:pt x="5014119" y="3405188"/>
                </a:moveTo>
                <a:cubicBezTo>
                  <a:pt x="5026832" y="3405188"/>
                  <a:pt x="5037138" y="3415494"/>
                  <a:pt x="5037138" y="3428207"/>
                </a:cubicBezTo>
                <a:cubicBezTo>
                  <a:pt x="5037138" y="3440920"/>
                  <a:pt x="5026832" y="3451226"/>
                  <a:pt x="5014119" y="3451226"/>
                </a:cubicBezTo>
                <a:cubicBezTo>
                  <a:pt x="5001406" y="3451226"/>
                  <a:pt x="4991100" y="3440920"/>
                  <a:pt x="4991100" y="3428207"/>
                </a:cubicBezTo>
                <a:cubicBezTo>
                  <a:pt x="4991100" y="3415494"/>
                  <a:pt x="5001406" y="3405188"/>
                  <a:pt x="5014119" y="3405188"/>
                </a:cubicBezTo>
                <a:close/>
                <a:moveTo>
                  <a:pt x="4937126" y="3405188"/>
                </a:moveTo>
                <a:cubicBezTo>
                  <a:pt x="4948524" y="3405188"/>
                  <a:pt x="4957764" y="3415494"/>
                  <a:pt x="4957764" y="3428207"/>
                </a:cubicBezTo>
                <a:cubicBezTo>
                  <a:pt x="4957764" y="3440920"/>
                  <a:pt x="4948524" y="3451226"/>
                  <a:pt x="4937126" y="3451226"/>
                </a:cubicBezTo>
                <a:cubicBezTo>
                  <a:pt x="4925728" y="3451226"/>
                  <a:pt x="4916488" y="3440920"/>
                  <a:pt x="4916488" y="3428207"/>
                </a:cubicBezTo>
                <a:cubicBezTo>
                  <a:pt x="4916488" y="3415494"/>
                  <a:pt x="4925728" y="3405188"/>
                  <a:pt x="4937126" y="3405188"/>
                </a:cubicBezTo>
                <a:close/>
                <a:moveTo>
                  <a:pt x="4862513" y="3405188"/>
                </a:moveTo>
                <a:cubicBezTo>
                  <a:pt x="4873911" y="3405188"/>
                  <a:pt x="4883151" y="3415494"/>
                  <a:pt x="4883151" y="3428207"/>
                </a:cubicBezTo>
                <a:cubicBezTo>
                  <a:pt x="4883151" y="3440920"/>
                  <a:pt x="4873911" y="3451226"/>
                  <a:pt x="4862513" y="3451226"/>
                </a:cubicBezTo>
                <a:cubicBezTo>
                  <a:pt x="4851115" y="3451226"/>
                  <a:pt x="4841875" y="3440920"/>
                  <a:pt x="4841875" y="3428207"/>
                </a:cubicBezTo>
                <a:cubicBezTo>
                  <a:pt x="4841875" y="3415494"/>
                  <a:pt x="4851115" y="3405188"/>
                  <a:pt x="4862513" y="3405188"/>
                </a:cubicBezTo>
                <a:close/>
                <a:moveTo>
                  <a:pt x="4786313" y="3405188"/>
                </a:moveTo>
                <a:cubicBezTo>
                  <a:pt x="4797711" y="3405188"/>
                  <a:pt x="4806951" y="3415494"/>
                  <a:pt x="4806951" y="3428207"/>
                </a:cubicBezTo>
                <a:cubicBezTo>
                  <a:pt x="4806951" y="3440920"/>
                  <a:pt x="4797711" y="3451226"/>
                  <a:pt x="4786313" y="3451226"/>
                </a:cubicBezTo>
                <a:cubicBezTo>
                  <a:pt x="4774915" y="3451226"/>
                  <a:pt x="4765675" y="3440920"/>
                  <a:pt x="4765675" y="3428207"/>
                </a:cubicBezTo>
                <a:cubicBezTo>
                  <a:pt x="4765675" y="3415494"/>
                  <a:pt x="4774915" y="3405188"/>
                  <a:pt x="4786313" y="3405188"/>
                </a:cubicBezTo>
                <a:close/>
                <a:moveTo>
                  <a:pt x="4710113" y="3405188"/>
                </a:moveTo>
                <a:cubicBezTo>
                  <a:pt x="4722388" y="3405188"/>
                  <a:pt x="4732338" y="3415494"/>
                  <a:pt x="4732338" y="3428207"/>
                </a:cubicBezTo>
                <a:cubicBezTo>
                  <a:pt x="4732338" y="3440920"/>
                  <a:pt x="4722388" y="3451226"/>
                  <a:pt x="4710113" y="3451226"/>
                </a:cubicBezTo>
                <a:cubicBezTo>
                  <a:pt x="4697838" y="3451226"/>
                  <a:pt x="4687888" y="3440920"/>
                  <a:pt x="4687888" y="3428207"/>
                </a:cubicBezTo>
                <a:cubicBezTo>
                  <a:pt x="4687888" y="3415494"/>
                  <a:pt x="4697838" y="3405188"/>
                  <a:pt x="4710113" y="3405188"/>
                </a:cubicBezTo>
                <a:close/>
                <a:moveTo>
                  <a:pt x="4635500" y="3405188"/>
                </a:moveTo>
                <a:cubicBezTo>
                  <a:pt x="4647775" y="3405188"/>
                  <a:pt x="4657725" y="3415494"/>
                  <a:pt x="4657725" y="3428207"/>
                </a:cubicBezTo>
                <a:cubicBezTo>
                  <a:pt x="4657725" y="3440920"/>
                  <a:pt x="4647775" y="3451226"/>
                  <a:pt x="4635500" y="3451226"/>
                </a:cubicBezTo>
                <a:cubicBezTo>
                  <a:pt x="4623225" y="3451226"/>
                  <a:pt x="4613275" y="3440920"/>
                  <a:pt x="4613275" y="3428207"/>
                </a:cubicBezTo>
                <a:cubicBezTo>
                  <a:pt x="4613275" y="3415494"/>
                  <a:pt x="4623225" y="3405188"/>
                  <a:pt x="4635500" y="3405188"/>
                </a:cubicBezTo>
                <a:close/>
                <a:moveTo>
                  <a:pt x="3197225" y="3405188"/>
                </a:moveTo>
                <a:cubicBezTo>
                  <a:pt x="3209500" y="3405188"/>
                  <a:pt x="3219450" y="3415494"/>
                  <a:pt x="3219450" y="3428207"/>
                </a:cubicBezTo>
                <a:cubicBezTo>
                  <a:pt x="3219450" y="3440920"/>
                  <a:pt x="3209500" y="3451226"/>
                  <a:pt x="3197225" y="3451226"/>
                </a:cubicBezTo>
                <a:cubicBezTo>
                  <a:pt x="3184950" y="3451226"/>
                  <a:pt x="3175000" y="3440920"/>
                  <a:pt x="3175000" y="3428207"/>
                </a:cubicBezTo>
                <a:cubicBezTo>
                  <a:pt x="3175000" y="3415494"/>
                  <a:pt x="3184950" y="3405188"/>
                  <a:pt x="3197225" y="3405188"/>
                </a:cubicBezTo>
                <a:close/>
                <a:moveTo>
                  <a:pt x="3122612" y="3405188"/>
                </a:moveTo>
                <a:cubicBezTo>
                  <a:pt x="3134887" y="3405188"/>
                  <a:pt x="3144837" y="3415494"/>
                  <a:pt x="3144837" y="3428207"/>
                </a:cubicBezTo>
                <a:cubicBezTo>
                  <a:pt x="3144837" y="3440920"/>
                  <a:pt x="3134887" y="3451226"/>
                  <a:pt x="3122612" y="3451226"/>
                </a:cubicBezTo>
                <a:cubicBezTo>
                  <a:pt x="3110337" y="3451226"/>
                  <a:pt x="3100387" y="3440920"/>
                  <a:pt x="3100387" y="3428207"/>
                </a:cubicBezTo>
                <a:cubicBezTo>
                  <a:pt x="3100387" y="3415494"/>
                  <a:pt x="3110337" y="3405188"/>
                  <a:pt x="3122612" y="3405188"/>
                </a:cubicBezTo>
                <a:close/>
                <a:moveTo>
                  <a:pt x="3044826" y="3405188"/>
                </a:moveTo>
                <a:cubicBezTo>
                  <a:pt x="3056224" y="3405188"/>
                  <a:pt x="3065464" y="3415494"/>
                  <a:pt x="3065464" y="3428207"/>
                </a:cubicBezTo>
                <a:cubicBezTo>
                  <a:pt x="3065464" y="3440920"/>
                  <a:pt x="3056224" y="3451226"/>
                  <a:pt x="3044826" y="3451226"/>
                </a:cubicBezTo>
                <a:cubicBezTo>
                  <a:pt x="3033428" y="3451226"/>
                  <a:pt x="3024188" y="3440920"/>
                  <a:pt x="3024188" y="3428207"/>
                </a:cubicBezTo>
                <a:cubicBezTo>
                  <a:pt x="3024188" y="3415494"/>
                  <a:pt x="3033428" y="3405188"/>
                  <a:pt x="3044826" y="3405188"/>
                </a:cubicBezTo>
                <a:close/>
                <a:moveTo>
                  <a:pt x="2970213" y="3405188"/>
                </a:moveTo>
                <a:cubicBezTo>
                  <a:pt x="2981611" y="3405188"/>
                  <a:pt x="2990851" y="3415494"/>
                  <a:pt x="2990851" y="3428207"/>
                </a:cubicBezTo>
                <a:cubicBezTo>
                  <a:pt x="2990851" y="3440920"/>
                  <a:pt x="2981611" y="3451226"/>
                  <a:pt x="2970213" y="3451226"/>
                </a:cubicBezTo>
                <a:cubicBezTo>
                  <a:pt x="2958815" y="3451226"/>
                  <a:pt x="2949575" y="3440920"/>
                  <a:pt x="2949575" y="3428207"/>
                </a:cubicBezTo>
                <a:cubicBezTo>
                  <a:pt x="2949575" y="3415494"/>
                  <a:pt x="2958815" y="3405188"/>
                  <a:pt x="2970213" y="3405188"/>
                </a:cubicBezTo>
                <a:close/>
                <a:moveTo>
                  <a:pt x="2895601" y="3405188"/>
                </a:moveTo>
                <a:cubicBezTo>
                  <a:pt x="2906999" y="3405188"/>
                  <a:pt x="2916239" y="3415494"/>
                  <a:pt x="2916239" y="3428207"/>
                </a:cubicBezTo>
                <a:cubicBezTo>
                  <a:pt x="2916239" y="3440920"/>
                  <a:pt x="2906999" y="3451226"/>
                  <a:pt x="2895601" y="3451226"/>
                </a:cubicBezTo>
                <a:cubicBezTo>
                  <a:pt x="2884203" y="3451226"/>
                  <a:pt x="2874963" y="3440920"/>
                  <a:pt x="2874963" y="3428207"/>
                </a:cubicBezTo>
                <a:cubicBezTo>
                  <a:pt x="2874963" y="3415494"/>
                  <a:pt x="2884203" y="3405188"/>
                  <a:pt x="2895601" y="3405188"/>
                </a:cubicBezTo>
                <a:close/>
                <a:moveTo>
                  <a:pt x="2820195" y="3405188"/>
                </a:moveTo>
                <a:cubicBezTo>
                  <a:pt x="2832032" y="3405188"/>
                  <a:pt x="2841627" y="3415494"/>
                  <a:pt x="2841627" y="3428207"/>
                </a:cubicBezTo>
                <a:cubicBezTo>
                  <a:pt x="2841627" y="3440920"/>
                  <a:pt x="2832032" y="3451226"/>
                  <a:pt x="2820195" y="3451226"/>
                </a:cubicBezTo>
                <a:cubicBezTo>
                  <a:pt x="2808358" y="3451226"/>
                  <a:pt x="2798763" y="3440920"/>
                  <a:pt x="2798763" y="3428207"/>
                </a:cubicBezTo>
                <a:cubicBezTo>
                  <a:pt x="2798763" y="3415494"/>
                  <a:pt x="2808358" y="3405188"/>
                  <a:pt x="2820195" y="3405188"/>
                </a:cubicBezTo>
                <a:close/>
                <a:moveTo>
                  <a:pt x="2743200" y="3405188"/>
                </a:moveTo>
                <a:cubicBezTo>
                  <a:pt x="2755475" y="3405188"/>
                  <a:pt x="2765425" y="3415494"/>
                  <a:pt x="2765425" y="3428207"/>
                </a:cubicBezTo>
                <a:cubicBezTo>
                  <a:pt x="2765425" y="3440920"/>
                  <a:pt x="2755475" y="3451226"/>
                  <a:pt x="2743200" y="3451226"/>
                </a:cubicBezTo>
                <a:cubicBezTo>
                  <a:pt x="2730925" y="3451226"/>
                  <a:pt x="2720975" y="3440920"/>
                  <a:pt x="2720975" y="3428207"/>
                </a:cubicBezTo>
                <a:cubicBezTo>
                  <a:pt x="2720975" y="3415494"/>
                  <a:pt x="2730925" y="3405188"/>
                  <a:pt x="2743200" y="3405188"/>
                </a:cubicBezTo>
                <a:close/>
                <a:moveTo>
                  <a:pt x="2668588" y="3405188"/>
                </a:moveTo>
                <a:cubicBezTo>
                  <a:pt x="2680863" y="3405188"/>
                  <a:pt x="2690813" y="3415494"/>
                  <a:pt x="2690813" y="3428207"/>
                </a:cubicBezTo>
                <a:cubicBezTo>
                  <a:pt x="2690813" y="3440920"/>
                  <a:pt x="2680863" y="3451226"/>
                  <a:pt x="2668588" y="3451226"/>
                </a:cubicBezTo>
                <a:cubicBezTo>
                  <a:pt x="2656313" y="3451226"/>
                  <a:pt x="2646363" y="3440920"/>
                  <a:pt x="2646363" y="3428207"/>
                </a:cubicBezTo>
                <a:cubicBezTo>
                  <a:pt x="2646363" y="3415494"/>
                  <a:pt x="2656313" y="3405188"/>
                  <a:pt x="2668588" y="3405188"/>
                </a:cubicBezTo>
                <a:close/>
                <a:moveTo>
                  <a:pt x="2590811" y="3405188"/>
                </a:moveTo>
                <a:cubicBezTo>
                  <a:pt x="2602210" y="3405188"/>
                  <a:pt x="2611447" y="3415494"/>
                  <a:pt x="2611447" y="3428207"/>
                </a:cubicBezTo>
                <a:cubicBezTo>
                  <a:pt x="2611447" y="3440920"/>
                  <a:pt x="2602210" y="3451226"/>
                  <a:pt x="2590811" y="3451226"/>
                </a:cubicBezTo>
                <a:cubicBezTo>
                  <a:pt x="2579414" y="3451226"/>
                  <a:pt x="2570175" y="3440920"/>
                  <a:pt x="2570175" y="3428207"/>
                </a:cubicBezTo>
                <a:cubicBezTo>
                  <a:pt x="2570175" y="3415494"/>
                  <a:pt x="2579414" y="3405188"/>
                  <a:pt x="2590811" y="3405188"/>
                </a:cubicBezTo>
                <a:close/>
                <a:moveTo>
                  <a:pt x="2516197" y="3405188"/>
                </a:moveTo>
                <a:cubicBezTo>
                  <a:pt x="2527596" y="3405188"/>
                  <a:pt x="2536831" y="3415494"/>
                  <a:pt x="2536831" y="3428207"/>
                </a:cubicBezTo>
                <a:cubicBezTo>
                  <a:pt x="2536831" y="3440920"/>
                  <a:pt x="2527596" y="3451226"/>
                  <a:pt x="2516197" y="3451226"/>
                </a:cubicBezTo>
                <a:cubicBezTo>
                  <a:pt x="2504800" y="3451226"/>
                  <a:pt x="2495563" y="3440920"/>
                  <a:pt x="2495563" y="3428207"/>
                </a:cubicBezTo>
                <a:cubicBezTo>
                  <a:pt x="2495563" y="3415494"/>
                  <a:pt x="2504800" y="3405188"/>
                  <a:pt x="2516197" y="3405188"/>
                </a:cubicBezTo>
                <a:close/>
                <a:moveTo>
                  <a:pt x="7737476" y="3330576"/>
                </a:moveTo>
                <a:cubicBezTo>
                  <a:pt x="7748874" y="3330576"/>
                  <a:pt x="7758114" y="3339816"/>
                  <a:pt x="7758114" y="3351214"/>
                </a:cubicBezTo>
                <a:cubicBezTo>
                  <a:pt x="7758114" y="3362612"/>
                  <a:pt x="7748874" y="3371852"/>
                  <a:pt x="7737476" y="3371852"/>
                </a:cubicBezTo>
                <a:cubicBezTo>
                  <a:pt x="7726078" y="3371852"/>
                  <a:pt x="7716838" y="3362612"/>
                  <a:pt x="7716838" y="3351214"/>
                </a:cubicBezTo>
                <a:cubicBezTo>
                  <a:pt x="7716838" y="3339816"/>
                  <a:pt x="7726078" y="3330576"/>
                  <a:pt x="7737476" y="3330576"/>
                </a:cubicBezTo>
                <a:close/>
                <a:moveTo>
                  <a:pt x="7662864" y="3330576"/>
                </a:moveTo>
                <a:cubicBezTo>
                  <a:pt x="7674262" y="3330576"/>
                  <a:pt x="7683502" y="3339816"/>
                  <a:pt x="7683502" y="3351214"/>
                </a:cubicBezTo>
                <a:cubicBezTo>
                  <a:pt x="7683502" y="3362612"/>
                  <a:pt x="7674262" y="3371852"/>
                  <a:pt x="7662864" y="3371852"/>
                </a:cubicBezTo>
                <a:cubicBezTo>
                  <a:pt x="7651466" y="3371852"/>
                  <a:pt x="7642226" y="3362612"/>
                  <a:pt x="7642226" y="3351214"/>
                </a:cubicBezTo>
                <a:cubicBezTo>
                  <a:pt x="7642226" y="3339816"/>
                  <a:pt x="7651466" y="3330576"/>
                  <a:pt x="7662864" y="3330576"/>
                </a:cubicBezTo>
                <a:close/>
                <a:moveTo>
                  <a:pt x="7586664" y="3330576"/>
                </a:moveTo>
                <a:cubicBezTo>
                  <a:pt x="7598062" y="3330576"/>
                  <a:pt x="7607302" y="3339816"/>
                  <a:pt x="7607302" y="3351214"/>
                </a:cubicBezTo>
                <a:cubicBezTo>
                  <a:pt x="7607302" y="3362612"/>
                  <a:pt x="7598062" y="3371852"/>
                  <a:pt x="7586664" y="3371852"/>
                </a:cubicBezTo>
                <a:cubicBezTo>
                  <a:pt x="7575266" y="3371852"/>
                  <a:pt x="7566026" y="3362612"/>
                  <a:pt x="7566026" y="3351214"/>
                </a:cubicBezTo>
                <a:cubicBezTo>
                  <a:pt x="7566026" y="3339816"/>
                  <a:pt x="7575266" y="3330576"/>
                  <a:pt x="7586664" y="3330576"/>
                </a:cubicBezTo>
                <a:close/>
                <a:moveTo>
                  <a:pt x="7510463" y="3330576"/>
                </a:moveTo>
                <a:cubicBezTo>
                  <a:pt x="7522738" y="3330576"/>
                  <a:pt x="7532688" y="3339816"/>
                  <a:pt x="7532688" y="3351214"/>
                </a:cubicBezTo>
                <a:cubicBezTo>
                  <a:pt x="7532688" y="3362612"/>
                  <a:pt x="7522738" y="3371852"/>
                  <a:pt x="7510463" y="3371852"/>
                </a:cubicBezTo>
                <a:cubicBezTo>
                  <a:pt x="7498188" y="3371852"/>
                  <a:pt x="7488238" y="3362612"/>
                  <a:pt x="7488238" y="3351214"/>
                </a:cubicBezTo>
                <a:cubicBezTo>
                  <a:pt x="7488238" y="3339816"/>
                  <a:pt x="7498188" y="3330576"/>
                  <a:pt x="7510463" y="3330576"/>
                </a:cubicBezTo>
                <a:close/>
                <a:moveTo>
                  <a:pt x="7435057" y="3330576"/>
                </a:moveTo>
                <a:cubicBezTo>
                  <a:pt x="7447770" y="3330576"/>
                  <a:pt x="7458076" y="3339816"/>
                  <a:pt x="7458076" y="3351214"/>
                </a:cubicBezTo>
                <a:cubicBezTo>
                  <a:pt x="7458076" y="3362612"/>
                  <a:pt x="7447770" y="3371852"/>
                  <a:pt x="7435057" y="3371852"/>
                </a:cubicBezTo>
                <a:cubicBezTo>
                  <a:pt x="7422344" y="3371852"/>
                  <a:pt x="7412038" y="3362612"/>
                  <a:pt x="7412038" y="3351214"/>
                </a:cubicBezTo>
                <a:cubicBezTo>
                  <a:pt x="7412038" y="3339816"/>
                  <a:pt x="7422344" y="3330576"/>
                  <a:pt x="7435057" y="3330576"/>
                </a:cubicBezTo>
                <a:close/>
                <a:moveTo>
                  <a:pt x="7358064" y="3330576"/>
                </a:moveTo>
                <a:cubicBezTo>
                  <a:pt x="7369462" y="3330576"/>
                  <a:pt x="7378702" y="3339816"/>
                  <a:pt x="7378702" y="3351214"/>
                </a:cubicBezTo>
                <a:cubicBezTo>
                  <a:pt x="7378702" y="3362612"/>
                  <a:pt x="7369462" y="3371852"/>
                  <a:pt x="7358064" y="3371852"/>
                </a:cubicBezTo>
                <a:cubicBezTo>
                  <a:pt x="7346666" y="3371852"/>
                  <a:pt x="7337426" y="3362612"/>
                  <a:pt x="7337426" y="3351214"/>
                </a:cubicBezTo>
                <a:cubicBezTo>
                  <a:pt x="7337426" y="3339816"/>
                  <a:pt x="7346666" y="3330576"/>
                  <a:pt x="7358064" y="3330576"/>
                </a:cubicBezTo>
                <a:close/>
                <a:moveTo>
                  <a:pt x="7283451" y="3330576"/>
                </a:moveTo>
                <a:cubicBezTo>
                  <a:pt x="7294849" y="3330576"/>
                  <a:pt x="7304089" y="3339816"/>
                  <a:pt x="7304089" y="3351214"/>
                </a:cubicBezTo>
                <a:cubicBezTo>
                  <a:pt x="7304089" y="3362612"/>
                  <a:pt x="7294849" y="3371852"/>
                  <a:pt x="7283451" y="3371852"/>
                </a:cubicBezTo>
                <a:cubicBezTo>
                  <a:pt x="7272053" y="3371852"/>
                  <a:pt x="7262813" y="3362612"/>
                  <a:pt x="7262813" y="3351214"/>
                </a:cubicBezTo>
                <a:cubicBezTo>
                  <a:pt x="7262813" y="3339816"/>
                  <a:pt x="7272053" y="3330576"/>
                  <a:pt x="7283451" y="3330576"/>
                </a:cubicBezTo>
                <a:close/>
                <a:moveTo>
                  <a:pt x="3044826" y="3330576"/>
                </a:moveTo>
                <a:cubicBezTo>
                  <a:pt x="3056224" y="3330576"/>
                  <a:pt x="3065464" y="3339816"/>
                  <a:pt x="3065464" y="3351214"/>
                </a:cubicBezTo>
                <a:cubicBezTo>
                  <a:pt x="3065464" y="3362612"/>
                  <a:pt x="3056224" y="3371852"/>
                  <a:pt x="3044826" y="3371852"/>
                </a:cubicBezTo>
                <a:cubicBezTo>
                  <a:pt x="3033428" y="3371852"/>
                  <a:pt x="3024188" y="3362612"/>
                  <a:pt x="3024188" y="3351214"/>
                </a:cubicBezTo>
                <a:cubicBezTo>
                  <a:pt x="3024188" y="3339816"/>
                  <a:pt x="3033428" y="3330576"/>
                  <a:pt x="3044826" y="3330576"/>
                </a:cubicBezTo>
                <a:close/>
                <a:moveTo>
                  <a:pt x="2970213" y="3330576"/>
                </a:moveTo>
                <a:cubicBezTo>
                  <a:pt x="2981611" y="3330576"/>
                  <a:pt x="2990851" y="3339816"/>
                  <a:pt x="2990851" y="3351214"/>
                </a:cubicBezTo>
                <a:cubicBezTo>
                  <a:pt x="2990851" y="3362612"/>
                  <a:pt x="2981611" y="3371852"/>
                  <a:pt x="2970213" y="3371852"/>
                </a:cubicBezTo>
                <a:cubicBezTo>
                  <a:pt x="2958815" y="3371852"/>
                  <a:pt x="2949575" y="3362612"/>
                  <a:pt x="2949575" y="3351214"/>
                </a:cubicBezTo>
                <a:cubicBezTo>
                  <a:pt x="2949575" y="3339816"/>
                  <a:pt x="2958815" y="3330576"/>
                  <a:pt x="2970213" y="3330576"/>
                </a:cubicBezTo>
                <a:close/>
                <a:moveTo>
                  <a:pt x="2895601" y="3330576"/>
                </a:moveTo>
                <a:cubicBezTo>
                  <a:pt x="2906999" y="3330576"/>
                  <a:pt x="2916239" y="3339816"/>
                  <a:pt x="2916239" y="3351214"/>
                </a:cubicBezTo>
                <a:cubicBezTo>
                  <a:pt x="2916239" y="3362612"/>
                  <a:pt x="2906999" y="3371852"/>
                  <a:pt x="2895601" y="3371852"/>
                </a:cubicBezTo>
                <a:cubicBezTo>
                  <a:pt x="2884203" y="3371852"/>
                  <a:pt x="2874963" y="3362612"/>
                  <a:pt x="2874963" y="3351214"/>
                </a:cubicBezTo>
                <a:cubicBezTo>
                  <a:pt x="2874963" y="3339816"/>
                  <a:pt x="2884203" y="3330576"/>
                  <a:pt x="2895601" y="3330576"/>
                </a:cubicBezTo>
                <a:close/>
                <a:moveTo>
                  <a:pt x="2820195" y="3330576"/>
                </a:moveTo>
                <a:cubicBezTo>
                  <a:pt x="2832032" y="3330576"/>
                  <a:pt x="2841627" y="3339816"/>
                  <a:pt x="2841627" y="3351214"/>
                </a:cubicBezTo>
                <a:cubicBezTo>
                  <a:pt x="2841627" y="3362612"/>
                  <a:pt x="2832032" y="3371852"/>
                  <a:pt x="2820195" y="3371852"/>
                </a:cubicBezTo>
                <a:cubicBezTo>
                  <a:pt x="2808358" y="3371852"/>
                  <a:pt x="2798763" y="3362612"/>
                  <a:pt x="2798763" y="3351214"/>
                </a:cubicBezTo>
                <a:cubicBezTo>
                  <a:pt x="2798763" y="3339816"/>
                  <a:pt x="2808358" y="3330576"/>
                  <a:pt x="2820195" y="3330576"/>
                </a:cubicBezTo>
                <a:close/>
                <a:moveTo>
                  <a:pt x="2743200" y="3330576"/>
                </a:moveTo>
                <a:cubicBezTo>
                  <a:pt x="2755475" y="3330576"/>
                  <a:pt x="2765425" y="3339816"/>
                  <a:pt x="2765425" y="3351214"/>
                </a:cubicBezTo>
                <a:cubicBezTo>
                  <a:pt x="2765425" y="3362612"/>
                  <a:pt x="2755475" y="3371852"/>
                  <a:pt x="2743200" y="3371852"/>
                </a:cubicBezTo>
                <a:cubicBezTo>
                  <a:pt x="2730925" y="3371852"/>
                  <a:pt x="2720975" y="3362612"/>
                  <a:pt x="2720975" y="3351214"/>
                </a:cubicBezTo>
                <a:cubicBezTo>
                  <a:pt x="2720975" y="3339816"/>
                  <a:pt x="2730925" y="3330576"/>
                  <a:pt x="2743200" y="3330576"/>
                </a:cubicBezTo>
                <a:close/>
                <a:moveTo>
                  <a:pt x="2668588" y="3330576"/>
                </a:moveTo>
                <a:cubicBezTo>
                  <a:pt x="2680863" y="3330576"/>
                  <a:pt x="2690813" y="3339816"/>
                  <a:pt x="2690813" y="3351214"/>
                </a:cubicBezTo>
                <a:cubicBezTo>
                  <a:pt x="2690813" y="3362612"/>
                  <a:pt x="2680863" y="3371852"/>
                  <a:pt x="2668588" y="3371852"/>
                </a:cubicBezTo>
                <a:cubicBezTo>
                  <a:pt x="2656313" y="3371852"/>
                  <a:pt x="2646363" y="3362612"/>
                  <a:pt x="2646363" y="3351214"/>
                </a:cubicBezTo>
                <a:cubicBezTo>
                  <a:pt x="2646363" y="3339816"/>
                  <a:pt x="2656313" y="3330576"/>
                  <a:pt x="2668588" y="3330576"/>
                </a:cubicBezTo>
                <a:close/>
                <a:moveTo>
                  <a:pt x="2590811" y="3330576"/>
                </a:moveTo>
                <a:cubicBezTo>
                  <a:pt x="2602210" y="3330576"/>
                  <a:pt x="2611447" y="3339816"/>
                  <a:pt x="2611447" y="3351214"/>
                </a:cubicBezTo>
                <a:cubicBezTo>
                  <a:pt x="2611447" y="3362612"/>
                  <a:pt x="2602210" y="3371852"/>
                  <a:pt x="2590811" y="3371852"/>
                </a:cubicBezTo>
                <a:cubicBezTo>
                  <a:pt x="2579414" y="3371852"/>
                  <a:pt x="2570175" y="3362612"/>
                  <a:pt x="2570175" y="3351214"/>
                </a:cubicBezTo>
                <a:cubicBezTo>
                  <a:pt x="2570175" y="3339816"/>
                  <a:pt x="2579414" y="3330576"/>
                  <a:pt x="2590811" y="3330576"/>
                </a:cubicBezTo>
                <a:close/>
                <a:moveTo>
                  <a:pt x="2516197" y="3330576"/>
                </a:moveTo>
                <a:cubicBezTo>
                  <a:pt x="2527596" y="3330576"/>
                  <a:pt x="2536831" y="3339816"/>
                  <a:pt x="2536831" y="3351214"/>
                </a:cubicBezTo>
                <a:cubicBezTo>
                  <a:pt x="2536831" y="3362612"/>
                  <a:pt x="2527596" y="3371852"/>
                  <a:pt x="2516197" y="3371852"/>
                </a:cubicBezTo>
                <a:cubicBezTo>
                  <a:pt x="2504800" y="3371852"/>
                  <a:pt x="2495563" y="3362612"/>
                  <a:pt x="2495563" y="3351214"/>
                </a:cubicBezTo>
                <a:cubicBezTo>
                  <a:pt x="2495563" y="3339816"/>
                  <a:pt x="2504800" y="3330576"/>
                  <a:pt x="2516197" y="3330576"/>
                </a:cubicBezTo>
                <a:close/>
                <a:moveTo>
                  <a:pt x="2441587" y="3330576"/>
                </a:moveTo>
                <a:cubicBezTo>
                  <a:pt x="2452987" y="3330576"/>
                  <a:pt x="2462228" y="3339816"/>
                  <a:pt x="2462228" y="3351214"/>
                </a:cubicBezTo>
                <a:cubicBezTo>
                  <a:pt x="2462228" y="3362612"/>
                  <a:pt x="2452987" y="3371852"/>
                  <a:pt x="2441587" y="3371852"/>
                </a:cubicBezTo>
                <a:cubicBezTo>
                  <a:pt x="2430188" y="3371852"/>
                  <a:pt x="2420946" y="3362612"/>
                  <a:pt x="2420946" y="3351214"/>
                </a:cubicBezTo>
                <a:cubicBezTo>
                  <a:pt x="2420946" y="3339816"/>
                  <a:pt x="2430188" y="3330576"/>
                  <a:pt x="2441587" y="3330576"/>
                </a:cubicBezTo>
                <a:close/>
                <a:moveTo>
                  <a:pt x="7964488" y="3330575"/>
                </a:moveTo>
                <a:cubicBezTo>
                  <a:pt x="7976763" y="3330575"/>
                  <a:pt x="7986713" y="3339815"/>
                  <a:pt x="7986713" y="3351213"/>
                </a:cubicBezTo>
                <a:cubicBezTo>
                  <a:pt x="7986713" y="3362611"/>
                  <a:pt x="7976763" y="3371851"/>
                  <a:pt x="7964488" y="3371851"/>
                </a:cubicBezTo>
                <a:cubicBezTo>
                  <a:pt x="7952213" y="3371851"/>
                  <a:pt x="7942263" y="3362611"/>
                  <a:pt x="7942263" y="3351213"/>
                </a:cubicBezTo>
                <a:cubicBezTo>
                  <a:pt x="7942263" y="3339815"/>
                  <a:pt x="7952213" y="3330575"/>
                  <a:pt x="7964488" y="3330575"/>
                </a:cubicBezTo>
                <a:close/>
                <a:moveTo>
                  <a:pt x="7889876" y="3330575"/>
                </a:moveTo>
                <a:cubicBezTo>
                  <a:pt x="7902151" y="3330575"/>
                  <a:pt x="7912101" y="3339815"/>
                  <a:pt x="7912101" y="3351213"/>
                </a:cubicBezTo>
                <a:cubicBezTo>
                  <a:pt x="7912101" y="3362611"/>
                  <a:pt x="7902151" y="3371851"/>
                  <a:pt x="7889876" y="3371851"/>
                </a:cubicBezTo>
                <a:cubicBezTo>
                  <a:pt x="7877601" y="3371851"/>
                  <a:pt x="7867651" y="3362611"/>
                  <a:pt x="7867651" y="3351213"/>
                </a:cubicBezTo>
                <a:cubicBezTo>
                  <a:pt x="7867651" y="3339815"/>
                  <a:pt x="7877601" y="3330575"/>
                  <a:pt x="7889876" y="3330575"/>
                </a:cubicBezTo>
                <a:close/>
                <a:moveTo>
                  <a:pt x="7812089" y="3330575"/>
                </a:moveTo>
                <a:cubicBezTo>
                  <a:pt x="7823487" y="3330575"/>
                  <a:pt x="7832727" y="3339815"/>
                  <a:pt x="7832727" y="3351213"/>
                </a:cubicBezTo>
                <a:cubicBezTo>
                  <a:pt x="7832727" y="3362611"/>
                  <a:pt x="7823487" y="3371851"/>
                  <a:pt x="7812089" y="3371851"/>
                </a:cubicBezTo>
                <a:cubicBezTo>
                  <a:pt x="7800691" y="3371851"/>
                  <a:pt x="7791451" y="3362611"/>
                  <a:pt x="7791451" y="3351213"/>
                </a:cubicBezTo>
                <a:cubicBezTo>
                  <a:pt x="7791451" y="3339815"/>
                  <a:pt x="7800691" y="3330575"/>
                  <a:pt x="7812089" y="3330575"/>
                </a:cubicBezTo>
                <a:close/>
                <a:moveTo>
                  <a:pt x="5465763" y="3330575"/>
                </a:moveTo>
                <a:cubicBezTo>
                  <a:pt x="5477161" y="3330575"/>
                  <a:pt x="5486401" y="3339815"/>
                  <a:pt x="5486401" y="3351213"/>
                </a:cubicBezTo>
                <a:cubicBezTo>
                  <a:pt x="5486401" y="3362611"/>
                  <a:pt x="5477161" y="3371851"/>
                  <a:pt x="5465763" y="3371851"/>
                </a:cubicBezTo>
                <a:cubicBezTo>
                  <a:pt x="5454365" y="3371851"/>
                  <a:pt x="5445125" y="3362611"/>
                  <a:pt x="5445125" y="3351213"/>
                </a:cubicBezTo>
                <a:cubicBezTo>
                  <a:pt x="5445125" y="3339815"/>
                  <a:pt x="5454365" y="3330575"/>
                  <a:pt x="5465763" y="3330575"/>
                </a:cubicBezTo>
                <a:close/>
                <a:moveTo>
                  <a:pt x="5391151" y="3330575"/>
                </a:moveTo>
                <a:cubicBezTo>
                  <a:pt x="5402549" y="3330575"/>
                  <a:pt x="5411789" y="3339815"/>
                  <a:pt x="5411789" y="3351213"/>
                </a:cubicBezTo>
                <a:cubicBezTo>
                  <a:pt x="5411789" y="3362611"/>
                  <a:pt x="5402549" y="3371851"/>
                  <a:pt x="5391151" y="3371851"/>
                </a:cubicBezTo>
                <a:cubicBezTo>
                  <a:pt x="5379753" y="3371851"/>
                  <a:pt x="5370513" y="3362611"/>
                  <a:pt x="5370513" y="3351213"/>
                </a:cubicBezTo>
                <a:cubicBezTo>
                  <a:pt x="5370513" y="3339815"/>
                  <a:pt x="5379753" y="3330575"/>
                  <a:pt x="5391151" y="3330575"/>
                </a:cubicBezTo>
                <a:close/>
                <a:moveTo>
                  <a:pt x="5241926" y="3330575"/>
                </a:moveTo>
                <a:cubicBezTo>
                  <a:pt x="5253324" y="3330575"/>
                  <a:pt x="5262564" y="3339815"/>
                  <a:pt x="5262564" y="3351213"/>
                </a:cubicBezTo>
                <a:cubicBezTo>
                  <a:pt x="5262564" y="3362611"/>
                  <a:pt x="5253324" y="3371851"/>
                  <a:pt x="5241926" y="3371851"/>
                </a:cubicBezTo>
                <a:cubicBezTo>
                  <a:pt x="5230528" y="3371851"/>
                  <a:pt x="5221288" y="3362611"/>
                  <a:pt x="5221288" y="3351213"/>
                </a:cubicBezTo>
                <a:cubicBezTo>
                  <a:pt x="5221288" y="3339815"/>
                  <a:pt x="5230528" y="3330575"/>
                  <a:pt x="5241926" y="3330575"/>
                </a:cubicBezTo>
                <a:close/>
                <a:moveTo>
                  <a:pt x="5164138" y="3330575"/>
                </a:moveTo>
                <a:cubicBezTo>
                  <a:pt x="5176413" y="3330575"/>
                  <a:pt x="5186363" y="3339815"/>
                  <a:pt x="5186363" y="3351213"/>
                </a:cubicBezTo>
                <a:cubicBezTo>
                  <a:pt x="5186363" y="3362611"/>
                  <a:pt x="5176413" y="3371851"/>
                  <a:pt x="5164138" y="3371851"/>
                </a:cubicBezTo>
                <a:cubicBezTo>
                  <a:pt x="5151863" y="3371851"/>
                  <a:pt x="5141913" y="3362611"/>
                  <a:pt x="5141913" y="3351213"/>
                </a:cubicBezTo>
                <a:cubicBezTo>
                  <a:pt x="5141913" y="3339815"/>
                  <a:pt x="5151863" y="3330575"/>
                  <a:pt x="5164138" y="3330575"/>
                </a:cubicBezTo>
                <a:close/>
                <a:moveTo>
                  <a:pt x="5089525" y="3330575"/>
                </a:moveTo>
                <a:cubicBezTo>
                  <a:pt x="5101800" y="3330575"/>
                  <a:pt x="5111750" y="3339815"/>
                  <a:pt x="5111750" y="3351213"/>
                </a:cubicBezTo>
                <a:cubicBezTo>
                  <a:pt x="5111750" y="3362611"/>
                  <a:pt x="5101800" y="3371851"/>
                  <a:pt x="5089525" y="3371851"/>
                </a:cubicBezTo>
                <a:cubicBezTo>
                  <a:pt x="5077250" y="3371851"/>
                  <a:pt x="5067300" y="3362611"/>
                  <a:pt x="5067300" y="3351213"/>
                </a:cubicBezTo>
                <a:cubicBezTo>
                  <a:pt x="5067300" y="3339815"/>
                  <a:pt x="5077250" y="3330575"/>
                  <a:pt x="5089525" y="3330575"/>
                </a:cubicBezTo>
                <a:close/>
                <a:moveTo>
                  <a:pt x="5014119" y="3330575"/>
                </a:moveTo>
                <a:cubicBezTo>
                  <a:pt x="5026832" y="3330575"/>
                  <a:pt x="5037138" y="3339815"/>
                  <a:pt x="5037138" y="3351213"/>
                </a:cubicBezTo>
                <a:cubicBezTo>
                  <a:pt x="5037138" y="3362611"/>
                  <a:pt x="5026832" y="3371851"/>
                  <a:pt x="5014119" y="3371851"/>
                </a:cubicBezTo>
                <a:cubicBezTo>
                  <a:pt x="5001406" y="3371851"/>
                  <a:pt x="4991100" y="3362611"/>
                  <a:pt x="4991100" y="3351213"/>
                </a:cubicBezTo>
                <a:cubicBezTo>
                  <a:pt x="4991100" y="3339815"/>
                  <a:pt x="5001406" y="3330575"/>
                  <a:pt x="5014119" y="3330575"/>
                </a:cubicBezTo>
                <a:close/>
                <a:moveTo>
                  <a:pt x="4937126" y="3330575"/>
                </a:moveTo>
                <a:cubicBezTo>
                  <a:pt x="4948524" y="3330575"/>
                  <a:pt x="4957764" y="3339815"/>
                  <a:pt x="4957764" y="3351213"/>
                </a:cubicBezTo>
                <a:cubicBezTo>
                  <a:pt x="4957764" y="3362611"/>
                  <a:pt x="4948524" y="3371851"/>
                  <a:pt x="4937126" y="3371851"/>
                </a:cubicBezTo>
                <a:cubicBezTo>
                  <a:pt x="4925728" y="3371851"/>
                  <a:pt x="4916488" y="3362611"/>
                  <a:pt x="4916488" y="3351213"/>
                </a:cubicBezTo>
                <a:cubicBezTo>
                  <a:pt x="4916488" y="3339815"/>
                  <a:pt x="4925728" y="3330575"/>
                  <a:pt x="4937126" y="3330575"/>
                </a:cubicBezTo>
                <a:close/>
                <a:moveTo>
                  <a:pt x="4862513" y="3330575"/>
                </a:moveTo>
                <a:cubicBezTo>
                  <a:pt x="4873911" y="3330575"/>
                  <a:pt x="4883151" y="3339815"/>
                  <a:pt x="4883151" y="3351213"/>
                </a:cubicBezTo>
                <a:cubicBezTo>
                  <a:pt x="4883151" y="3362611"/>
                  <a:pt x="4873911" y="3371851"/>
                  <a:pt x="4862513" y="3371851"/>
                </a:cubicBezTo>
                <a:cubicBezTo>
                  <a:pt x="4851115" y="3371851"/>
                  <a:pt x="4841875" y="3362611"/>
                  <a:pt x="4841875" y="3351213"/>
                </a:cubicBezTo>
                <a:cubicBezTo>
                  <a:pt x="4841875" y="3339815"/>
                  <a:pt x="4851115" y="3330575"/>
                  <a:pt x="4862513" y="3330575"/>
                </a:cubicBezTo>
                <a:close/>
                <a:moveTo>
                  <a:pt x="4786313" y="3330575"/>
                </a:moveTo>
                <a:cubicBezTo>
                  <a:pt x="4797711" y="3330575"/>
                  <a:pt x="4806951" y="3339815"/>
                  <a:pt x="4806951" y="3351213"/>
                </a:cubicBezTo>
                <a:cubicBezTo>
                  <a:pt x="4806951" y="3362611"/>
                  <a:pt x="4797711" y="3371851"/>
                  <a:pt x="4786313" y="3371851"/>
                </a:cubicBezTo>
                <a:cubicBezTo>
                  <a:pt x="4774915" y="3371851"/>
                  <a:pt x="4765675" y="3362611"/>
                  <a:pt x="4765675" y="3351213"/>
                </a:cubicBezTo>
                <a:cubicBezTo>
                  <a:pt x="4765675" y="3339815"/>
                  <a:pt x="4774915" y="3330575"/>
                  <a:pt x="4786313" y="3330575"/>
                </a:cubicBezTo>
                <a:close/>
                <a:moveTo>
                  <a:pt x="4710113" y="3330575"/>
                </a:moveTo>
                <a:cubicBezTo>
                  <a:pt x="4722388" y="3330575"/>
                  <a:pt x="4732338" y="3339815"/>
                  <a:pt x="4732338" y="3351213"/>
                </a:cubicBezTo>
                <a:cubicBezTo>
                  <a:pt x="4732338" y="3362611"/>
                  <a:pt x="4722388" y="3371851"/>
                  <a:pt x="4710113" y="3371851"/>
                </a:cubicBezTo>
                <a:cubicBezTo>
                  <a:pt x="4697838" y="3371851"/>
                  <a:pt x="4687888" y="3362611"/>
                  <a:pt x="4687888" y="3351213"/>
                </a:cubicBezTo>
                <a:cubicBezTo>
                  <a:pt x="4687888" y="3339815"/>
                  <a:pt x="4697838" y="3330575"/>
                  <a:pt x="4710113" y="3330575"/>
                </a:cubicBezTo>
                <a:close/>
                <a:moveTo>
                  <a:pt x="4635500" y="3330575"/>
                </a:moveTo>
                <a:cubicBezTo>
                  <a:pt x="4647775" y="3330575"/>
                  <a:pt x="4657725" y="3339815"/>
                  <a:pt x="4657725" y="3351213"/>
                </a:cubicBezTo>
                <a:cubicBezTo>
                  <a:pt x="4657725" y="3362611"/>
                  <a:pt x="4647775" y="3371851"/>
                  <a:pt x="4635500" y="3371851"/>
                </a:cubicBezTo>
                <a:cubicBezTo>
                  <a:pt x="4623225" y="3371851"/>
                  <a:pt x="4613275" y="3362611"/>
                  <a:pt x="4613275" y="3351213"/>
                </a:cubicBezTo>
                <a:cubicBezTo>
                  <a:pt x="4613275" y="3339815"/>
                  <a:pt x="4623225" y="3330575"/>
                  <a:pt x="4635500" y="3330575"/>
                </a:cubicBezTo>
                <a:close/>
                <a:moveTo>
                  <a:pt x="4560094" y="3330575"/>
                </a:moveTo>
                <a:cubicBezTo>
                  <a:pt x="4572807" y="3330575"/>
                  <a:pt x="4583113" y="3339815"/>
                  <a:pt x="4583113" y="3351213"/>
                </a:cubicBezTo>
                <a:cubicBezTo>
                  <a:pt x="4583113" y="3362611"/>
                  <a:pt x="4572807" y="3371851"/>
                  <a:pt x="4560094" y="3371851"/>
                </a:cubicBezTo>
                <a:cubicBezTo>
                  <a:pt x="4547381" y="3371851"/>
                  <a:pt x="4537075" y="3362611"/>
                  <a:pt x="4537075" y="3351213"/>
                </a:cubicBezTo>
                <a:cubicBezTo>
                  <a:pt x="4537075" y="3339815"/>
                  <a:pt x="4547381" y="3330575"/>
                  <a:pt x="4560094" y="3330575"/>
                </a:cubicBezTo>
                <a:close/>
                <a:moveTo>
                  <a:pt x="3272631" y="3330575"/>
                </a:moveTo>
                <a:cubicBezTo>
                  <a:pt x="3285344" y="3330575"/>
                  <a:pt x="3295650" y="3339815"/>
                  <a:pt x="3295650" y="3351213"/>
                </a:cubicBezTo>
                <a:cubicBezTo>
                  <a:pt x="3295650" y="3362611"/>
                  <a:pt x="3285344" y="3371851"/>
                  <a:pt x="3272631" y="3371851"/>
                </a:cubicBezTo>
                <a:cubicBezTo>
                  <a:pt x="3259918" y="3371851"/>
                  <a:pt x="3249612" y="3362611"/>
                  <a:pt x="3249612" y="3351213"/>
                </a:cubicBezTo>
                <a:cubicBezTo>
                  <a:pt x="3249612" y="3339815"/>
                  <a:pt x="3259918" y="3330575"/>
                  <a:pt x="3272631" y="3330575"/>
                </a:cubicBezTo>
                <a:close/>
                <a:moveTo>
                  <a:pt x="3197225" y="3330575"/>
                </a:moveTo>
                <a:cubicBezTo>
                  <a:pt x="3209500" y="3330575"/>
                  <a:pt x="3219450" y="3339815"/>
                  <a:pt x="3219450" y="3351213"/>
                </a:cubicBezTo>
                <a:cubicBezTo>
                  <a:pt x="3219450" y="3362611"/>
                  <a:pt x="3209500" y="3371851"/>
                  <a:pt x="3197225" y="3371851"/>
                </a:cubicBezTo>
                <a:cubicBezTo>
                  <a:pt x="3184950" y="3371851"/>
                  <a:pt x="3175000" y="3362611"/>
                  <a:pt x="3175000" y="3351213"/>
                </a:cubicBezTo>
                <a:cubicBezTo>
                  <a:pt x="3175000" y="3339815"/>
                  <a:pt x="3184950" y="3330575"/>
                  <a:pt x="3197225" y="3330575"/>
                </a:cubicBezTo>
                <a:close/>
                <a:moveTo>
                  <a:pt x="3122612" y="3330575"/>
                </a:moveTo>
                <a:cubicBezTo>
                  <a:pt x="3134887" y="3330575"/>
                  <a:pt x="3144837" y="3339815"/>
                  <a:pt x="3144837" y="3351213"/>
                </a:cubicBezTo>
                <a:cubicBezTo>
                  <a:pt x="3144837" y="3362611"/>
                  <a:pt x="3134887" y="3371851"/>
                  <a:pt x="3122612" y="3371851"/>
                </a:cubicBezTo>
                <a:cubicBezTo>
                  <a:pt x="3110337" y="3371851"/>
                  <a:pt x="3100387" y="3362611"/>
                  <a:pt x="3100387" y="3351213"/>
                </a:cubicBezTo>
                <a:cubicBezTo>
                  <a:pt x="3100387" y="3339815"/>
                  <a:pt x="3110337" y="3330575"/>
                  <a:pt x="3122612" y="3330575"/>
                </a:cubicBezTo>
                <a:close/>
                <a:moveTo>
                  <a:pt x="7889876" y="3255963"/>
                </a:moveTo>
                <a:cubicBezTo>
                  <a:pt x="7902151" y="3255963"/>
                  <a:pt x="7912101" y="3265203"/>
                  <a:pt x="7912101" y="3276601"/>
                </a:cubicBezTo>
                <a:cubicBezTo>
                  <a:pt x="7912101" y="3287999"/>
                  <a:pt x="7902151" y="3297239"/>
                  <a:pt x="7889876" y="3297239"/>
                </a:cubicBezTo>
                <a:cubicBezTo>
                  <a:pt x="7877601" y="3297239"/>
                  <a:pt x="7867651" y="3287999"/>
                  <a:pt x="7867651" y="3276601"/>
                </a:cubicBezTo>
                <a:cubicBezTo>
                  <a:pt x="7867651" y="3265203"/>
                  <a:pt x="7877601" y="3255963"/>
                  <a:pt x="7889876" y="3255963"/>
                </a:cubicBezTo>
                <a:close/>
                <a:moveTo>
                  <a:pt x="7662864" y="3255963"/>
                </a:moveTo>
                <a:cubicBezTo>
                  <a:pt x="7674262" y="3255963"/>
                  <a:pt x="7683502" y="3265203"/>
                  <a:pt x="7683502" y="3276601"/>
                </a:cubicBezTo>
                <a:cubicBezTo>
                  <a:pt x="7683502" y="3287999"/>
                  <a:pt x="7674262" y="3297239"/>
                  <a:pt x="7662864" y="3297239"/>
                </a:cubicBezTo>
                <a:cubicBezTo>
                  <a:pt x="7651466" y="3297239"/>
                  <a:pt x="7642226" y="3287999"/>
                  <a:pt x="7642226" y="3276601"/>
                </a:cubicBezTo>
                <a:cubicBezTo>
                  <a:pt x="7642226" y="3265203"/>
                  <a:pt x="7651466" y="3255963"/>
                  <a:pt x="7662864" y="3255963"/>
                </a:cubicBezTo>
                <a:close/>
                <a:moveTo>
                  <a:pt x="7586664" y="3255963"/>
                </a:moveTo>
                <a:cubicBezTo>
                  <a:pt x="7598062" y="3255963"/>
                  <a:pt x="7607302" y="3265203"/>
                  <a:pt x="7607302" y="3276601"/>
                </a:cubicBezTo>
                <a:cubicBezTo>
                  <a:pt x="7607302" y="3287999"/>
                  <a:pt x="7598062" y="3297239"/>
                  <a:pt x="7586664" y="3297239"/>
                </a:cubicBezTo>
                <a:cubicBezTo>
                  <a:pt x="7575266" y="3297239"/>
                  <a:pt x="7566026" y="3287999"/>
                  <a:pt x="7566026" y="3276601"/>
                </a:cubicBezTo>
                <a:cubicBezTo>
                  <a:pt x="7566026" y="3265203"/>
                  <a:pt x="7575266" y="3255963"/>
                  <a:pt x="7586664" y="3255963"/>
                </a:cubicBezTo>
                <a:close/>
                <a:moveTo>
                  <a:pt x="7510463" y="3255963"/>
                </a:moveTo>
                <a:cubicBezTo>
                  <a:pt x="7522738" y="3255963"/>
                  <a:pt x="7532688" y="3265203"/>
                  <a:pt x="7532688" y="3276601"/>
                </a:cubicBezTo>
                <a:cubicBezTo>
                  <a:pt x="7532688" y="3287999"/>
                  <a:pt x="7522738" y="3297239"/>
                  <a:pt x="7510463" y="3297239"/>
                </a:cubicBezTo>
                <a:cubicBezTo>
                  <a:pt x="7498188" y="3297239"/>
                  <a:pt x="7488238" y="3287999"/>
                  <a:pt x="7488238" y="3276601"/>
                </a:cubicBezTo>
                <a:cubicBezTo>
                  <a:pt x="7488238" y="3265203"/>
                  <a:pt x="7498188" y="3255963"/>
                  <a:pt x="7510463" y="3255963"/>
                </a:cubicBezTo>
                <a:close/>
                <a:moveTo>
                  <a:pt x="7435057" y="3255963"/>
                </a:moveTo>
                <a:cubicBezTo>
                  <a:pt x="7447770" y="3255963"/>
                  <a:pt x="7458076" y="3265203"/>
                  <a:pt x="7458076" y="3276601"/>
                </a:cubicBezTo>
                <a:cubicBezTo>
                  <a:pt x="7458076" y="3287999"/>
                  <a:pt x="7447770" y="3297239"/>
                  <a:pt x="7435057" y="3297239"/>
                </a:cubicBezTo>
                <a:cubicBezTo>
                  <a:pt x="7422344" y="3297239"/>
                  <a:pt x="7412038" y="3287999"/>
                  <a:pt x="7412038" y="3276601"/>
                </a:cubicBezTo>
                <a:cubicBezTo>
                  <a:pt x="7412038" y="3265203"/>
                  <a:pt x="7422344" y="3255963"/>
                  <a:pt x="7435057" y="3255963"/>
                </a:cubicBezTo>
                <a:close/>
                <a:moveTo>
                  <a:pt x="5543550" y="3255963"/>
                </a:moveTo>
                <a:cubicBezTo>
                  <a:pt x="5555825" y="3255963"/>
                  <a:pt x="5565775" y="3265203"/>
                  <a:pt x="5565775" y="3276601"/>
                </a:cubicBezTo>
                <a:cubicBezTo>
                  <a:pt x="5565775" y="3287999"/>
                  <a:pt x="5555825" y="3297239"/>
                  <a:pt x="5543550" y="3297239"/>
                </a:cubicBezTo>
                <a:cubicBezTo>
                  <a:pt x="5531275" y="3297239"/>
                  <a:pt x="5521325" y="3287999"/>
                  <a:pt x="5521325" y="3276601"/>
                </a:cubicBezTo>
                <a:cubicBezTo>
                  <a:pt x="5521325" y="3265203"/>
                  <a:pt x="5531275" y="3255963"/>
                  <a:pt x="5543550" y="3255963"/>
                </a:cubicBezTo>
                <a:close/>
                <a:moveTo>
                  <a:pt x="5465763" y="3255963"/>
                </a:moveTo>
                <a:cubicBezTo>
                  <a:pt x="5477161" y="3255963"/>
                  <a:pt x="5486401" y="3265203"/>
                  <a:pt x="5486401" y="3276601"/>
                </a:cubicBezTo>
                <a:cubicBezTo>
                  <a:pt x="5486401" y="3287999"/>
                  <a:pt x="5477161" y="3297239"/>
                  <a:pt x="5465763" y="3297239"/>
                </a:cubicBezTo>
                <a:cubicBezTo>
                  <a:pt x="5454365" y="3297239"/>
                  <a:pt x="5445125" y="3287999"/>
                  <a:pt x="5445125" y="3276601"/>
                </a:cubicBezTo>
                <a:cubicBezTo>
                  <a:pt x="5445125" y="3265203"/>
                  <a:pt x="5454365" y="3255963"/>
                  <a:pt x="5465763" y="3255963"/>
                </a:cubicBezTo>
                <a:close/>
                <a:moveTo>
                  <a:pt x="5241926" y="3255963"/>
                </a:moveTo>
                <a:cubicBezTo>
                  <a:pt x="5253324" y="3255963"/>
                  <a:pt x="5262564" y="3265203"/>
                  <a:pt x="5262564" y="3276601"/>
                </a:cubicBezTo>
                <a:cubicBezTo>
                  <a:pt x="5262564" y="3287999"/>
                  <a:pt x="5253324" y="3297239"/>
                  <a:pt x="5241926" y="3297239"/>
                </a:cubicBezTo>
                <a:cubicBezTo>
                  <a:pt x="5230528" y="3297239"/>
                  <a:pt x="5221288" y="3287999"/>
                  <a:pt x="5221288" y="3276601"/>
                </a:cubicBezTo>
                <a:cubicBezTo>
                  <a:pt x="5221288" y="3265203"/>
                  <a:pt x="5230528" y="3255963"/>
                  <a:pt x="5241926" y="3255963"/>
                </a:cubicBezTo>
                <a:close/>
                <a:moveTo>
                  <a:pt x="5164138" y="3255963"/>
                </a:moveTo>
                <a:cubicBezTo>
                  <a:pt x="5176413" y="3255963"/>
                  <a:pt x="5186363" y="3265203"/>
                  <a:pt x="5186363" y="3276601"/>
                </a:cubicBezTo>
                <a:cubicBezTo>
                  <a:pt x="5186363" y="3287999"/>
                  <a:pt x="5176413" y="3297239"/>
                  <a:pt x="5164138" y="3297239"/>
                </a:cubicBezTo>
                <a:cubicBezTo>
                  <a:pt x="5151863" y="3297239"/>
                  <a:pt x="5141913" y="3287999"/>
                  <a:pt x="5141913" y="3276601"/>
                </a:cubicBezTo>
                <a:cubicBezTo>
                  <a:pt x="5141913" y="3265203"/>
                  <a:pt x="5151863" y="3255963"/>
                  <a:pt x="5164138" y="3255963"/>
                </a:cubicBezTo>
                <a:close/>
                <a:moveTo>
                  <a:pt x="5089525" y="3255963"/>
                </a:moveTo>
                <a:cubicBezTo>
                  <a:pt x="5101800" y="3255963"/>
                  <a:pt x="5111750" y="3265203"/>
                  <a:pt x="5111750" y="3276601"/>
                </a:cubicBezTo>
                <a:cubicBezTo>
                  <a:pt x="5111750" y="3287999"/>
                  <a:pt x="5101800" y="3297239"/>
                  <a:pt x="5089525" y="3297239"/>
                </a:cubicBezTo>
                <a:cubicBezTo>
                  <a:pt x="5077250" y="3297239"/>
                  <a:pt x="5067300" y="3287999"/>
                  <a:pt x="5067300" y="3276601"/>
                </a:cubicBezTo>
                <a:cubicBezTo>
                  <a:pt x="5067300" y="3265203"/>
                  <a:pt x="5077250" y="3255963"/>
                  <a:pt x="5089525" y="3255963"/>
                </a:cubicBezTo>
                <a:close/>
                <a:moveTo>
                  <a:pt x="5014119" y="3255963"/>
                </a:moveTo>
                <a:cubicBezTo>
                  <a:pt x="5026832" y="3255963"/>
                  <a:pt x="5037138" y="3265203"/>
                  <a:pt x="5037138" y="3276601"/>
                </a:cubicBezTo>
                <a:cubicBezTo>
                  <a:pt x="5037138" y="3287999"/>
                  <a:pt x="5026832" y="3297239"/>
                  <a:pt x="5014119" y="3297239"/>
                </a:cubicBezTo>
                <a:cubicBezTo>
                  <a:pt x="5001406" y="3297239"/>
                  <a:pt x="4991100" y="3287999"/>
                  <a:pt x="4991100" y="3276601"/>
                </a:cubicBezTo>
                <a:cubicBezTo>
                  <a:pt x="4991100" y="3265203"/>
                  <a:pt x="5001406" y="3255963"/>
                  <a:pt x="5014119" y="3255963"/>
                </a:cubicBezTo>
                <a:close/>
                <a:moveTo>
                  <a:pt x="4937126" y="3255963"/>
                </a:moveTo>
                <a:cubicBezTo>
                  <a:pt x="4948524" y="3255963"/>
                  <a:pt x="4957764" y="3265203"/>
                  <a:pt x="4957764" y="3276601"/>
                </a:cubicBezTo>
                <a:cubicBezTo>
                  <a:pt x="4957764" y="3287999"/>
                  <a:pt x="4948524" y="3297239"/>
                  <a:pt x="4937126" y="3297239"/>
                </a:cubicBezTo>
                <a:cubicBezTo>
                  <a:pt x="4925728" y="3297239"/>
                  <a:pt x="4916488" y="3287999"/>
                  <a:pt x="4916488" y="3276601"/>
                </a:cubicBezTo>
                <a:cubicBezTo>
                  <a:pt x="4916488" y="3265203"/>
                  <a:pt x="4925728" y="3255963"/>
                  <a:pt x="4937126" y="3255963"/>
                </a:cubicBezTo>
                <a:close/>
                <a:moveTo>
                  <a:pt x="4862513" y="3255963"/>
                </a:moveTo>
                <a:cubicBezTo>
                  <a:pt x="4873911" y="3255963"/>
                  <a:pt x="4883151" y="3265203"/>
                  <a:pt x="4883151" y="3276601"/>
                </a:cubicBezTo>
                <a:cubicBezTo>
                  <a:pt x="4883151" y="3287999"/>
                  <a:pt x="4873911" y="3297239"/>
                  <a:pt x="4862513" y="3297239"/>
                </a:cubicBezTo>
                <a:cubicBezTo>
                  <a:pt x="4851115" y="3297239"/>
                  <a:pt x="4841875" y="3287999"/>
                  <a:pt x="4841875" y="3276601"/>
                </a:cubicBezTo>
                <a:cubicBezTo>
                  <a:pt x="4841875" y="3265203"/>
                  <a:pt x="4851115" y="3255963"/>
                  <a:pt x="4862513" y="3255963"/>
                </a:cubicBezTo>
                <a:close/>
                <a:moveTo>
                  <a:pt x="4786313" y="3255963"/>
                </a:moveTo>
                <a:cubicBezTo>
                  <a:pt x="4797711" y="3255963"/>
                  <a:pt x="4806951" y="3265203"/>
                  <a:pt x="4806951" y="3276601"/>
                </a:cubicBezTo>
                <a:cubicBezTo>
                  <a:pt x="4806951" y="3287999"/>
                  <a:pt x="4797711" y="3297239"/>
                  <a:pt x="4786313" y="3297239"/>
                </a:cubicBezTo>
                <a:cubicBezTo>
                  <a:pt x="4774915" y="3297239"/>
                  <a:pt x="4765675" y="3287999"/>
                  <a:pt x="4765675" y="3276601"/>
                </a:cubicBezTo>
                <a:cubicBezTo>
                  <a:pt x="4765675" y="3265203"/>
                  <a:pt x="4774915" y="3255963"/>
                  <a:pt x="4786313" y="3255963"/>
                </a:cubicBezTo>
                <a:close/>
                <a:moveTo>
                  <a:pt x="4710113" y="3255963"/>
                </a:moveTo>
                <a:cubicBezTo>
                  <a:pt x="4722388" y="3255963"/>
                  <a:pt x="4732338" y="3265203"/>
                  <a:pt x="4732338" y="3276601"/>
                </a:cubicBezTo>
                <a:cubicBezTo>
                  <a:pt x="4732338" y="3287999"/>
                  <a:pt x="4722388" y="3297239"/>
                  <a:pt x="4710113" y="3297239"/>
                </a:cubicBezTo>
                <a:cubicBezTo>
                  <a:pt x="4697838" y="3297239"/>
                  <a:pt x="4687888" y="3287999"/>
                  <a:pt x="4687888" y="3276601"/>
                </a:cubicBezTo>
                <a:cubicBezTo>
                  <a:pt x="4687888" y="3265203"/>
                  <a:pt x="4697838" y="3255963"/>
                  <a:pt x="4710113" y="3255963"/>
                </a:cubicBezTo>
                <a:close/>
                <a:moveTo>
                  <a:pt x="4635500" y="3255963"/>
                </a:moveTo>
                <a:cubicBezTo>
                  <a:pt x="4647775" y="3255963"/>
                  <a:pt x="4657725" y="3265203"/>
                  <a:pt x="4657725" y="3276601"/>
                </a:cubicBezTo>
                <a:cubicBezTo>
                  <a:pt x="4657725" y="3287999"/>
                  <a:pt x="4647775" y="3297239"/>
                  <a:pt x="4635500" y="3297239"/>
                </a:cubicBezTo>
                <a:cubicBezTo>
                  <a:pt x="4623225" y="3297239"/>
                  <a:pt x="4613275" y="3287999"/>
                  <a:pt x="4613275" y="3276601"/>
                </a:cubicBezTo>
                <a:cubicBezTo>
                  <a:pt x="4613275" y="3265203"/>
                  <a:pt x="4623225" y="3255963"/>
                  <a:pt x="4635500" y="3255963"/>
                </a:cubicBezTo>
                <a:close/>
                <a:moveTo>
                  <a:pt x="4560094" y="3255963"/>
                </a:moveTo>
                <a:cubicBezTo>
                  <a:pt x="4572807" y="3255963"/>
                  <a:pt x="4583113" y="3265203"/>
                  <a:pt x="4583113" y="3276601"/>
                </a:cubicBezTo>
                <a:cubicBezTo>
                  <a:pt x="4583113" y="3287999"/>
                  <a:pt x="4572807" y="3297239"/>
                  <a:pt x="4560094" y="3297239"/>
                </a:cubicBezTo>
                <a:cubicBezTo>
                  <a:pt x="4547381" y="3297239"/>
                  <a:pt x="4537075" y="3287999"/>
                  <a:pt x="4537075" y="3276601"/>
                </a:cubicBezTo>
                <a:cubicBezTo>
                  <a:pt x="4537075" y="3265203"/>
                  <a:pt x="4547381" y="3255963"/>
                  <a:pt x="4560094" y="3255963"/>
                </a:cubicBezTo>
                <a:close/>
                <a:moveTo>
                  <a:pt x="3272631" y="3255963"/>
                </a:moveTo>
                <a:cubicBezTo>
                  <a:pt x="3285344" y="3255963"/>
                  <a:pt x="3295650" y="3265203"/>
                  <a:pt x="3295650" y="3276601"/>
                </a:cubicBezTo>
                <a:cubicBezTo>
                  <a:pt x="3295650" y="3287999"/>
                  <a:pt x="3285344" y="3297239"/>
                  <a:pt x="3272631" y="3297239"/>
                </a:cubicBezTo>
                <a:cubicBezTo>
                  <a:pt x="3259918" y="3297239"/>
                  <a:pt x="3249612" y="3287999"/>
                  <a:pt x="3249612" y="3276601"/>
                </a:cubicBezTo>
                <a:cubicBezTo>
                  <a:pt x="3249612" y="3265203"/>
                  <a:pt x="3259918" y="3255963"/>
                  <a:pt x="3272631" y="3255963"/>
                </a:cubicBezTo>
                <a:close/>
                <a:moveTo>
                  <a:pt x="3197225" y="3255963"/>
                </a:moveTo>
                <a:cubicBezTo>
                  <a:pt x="3209500" y="3255963"/>
                  <a:pt x="3219450" y="3265203"/>
                  <a:pt x="3219450" y="3276601"/>
                </a:cubicBezTo>
                <a:cubicBezTo>
                  <a:pt x="3219450" y="3287999"/>
                  <a:pt x="3209500" y="3297239"/>
                  <a:pt x="3197225" y="3297239"/>
                </a:cubicBezTo>
                <a:cubicBezTo>
                  <a:pt x="3184950" y="3297239"/>
                  <a:pt x="3175000" y="3287999"/>
                  <a:pt x="3175000" y="3276601"/>
                </a:cubicBezTo>
                <a:cubicBezTo>
                  <a:pt x="3175000" y="3265203"/>
                  <a:pt x="3184950" y="3255963"/>
                  <a:pt x="3197225" y="3255963"/>
                </a:cubicBezTo>
                <a:close/>
                <a:moveTo>
                  <a:pt x="3122612" y="3255963"/>
                </a:moveTo>
                <a:cubicBezTo>
                  <a:pt x="3134887" y="3255963"/>
                  <a:pt x="3144837" y="3265203"/>
                  <a:pt x="3144837" y="3276601"/>
                </a:cubicBezTo>
                <a:cubicBezTo>
                  <a:pt x="3144837" y="3287999"/>
                  <a:pt x="3134887" y="3297239"/>
                  <a:pt x="3122612" y="3297239"/>
                </a:cubicBezTo>
                <a:cubicBezTo>
                  <a:pt x="3110337" y="3297239"/>
                  <a:pt x="3100387" y="3287999"/>
                  <a:pt x="3100387" y="3276601"/>
                </a:cubicBezTo>
                <a:cubicBezTo>
                  <a:pt x="3100387" y="3265203"/>
                  <a:pt x="3110337" y="3255963"/>
                  <a:pt x="3122612" y="3255963"/>
                </a:cubicBezTo>
                <a:close/>
                <a:moveTo>
                  <a:pt x="3044826" y="3255963"/>
                </a:moveTo>
                <a:cubicBezTo>
                  <a:pt x="3056224" y="3255963"/>
                  <a:pt x="3065464" y="3265203"/>
                  <a:pt x="3065464" y="3276601"/>
                </a:cubicBezTo>
                <a:cubicBezTo>
                  <a:pt x="3065464" y="3287999"/>
                  <a:pt x="3056224" y="3297239"/>
                  <a:pt x="3044826" y="3297239"/>
                </a:cubicBezTo>
                <a:cubicBezTo>
                  <a:pt x="3033428" y="3297239"/>
                  <a:pt x="3024188" y="3287999"/>
                  <a:pt x="3024188" y="3276601"/>
                </a:cubicBezTo>
                <a:cubicBezTo>
                  <a:pt x="3024188" y="3265203"/>
                  <a:pt x="3033428" y="3255963"/>
                  <a:pt x="3044826" y="3255963"/>
                </a:cubicBezTo>
                <a:close/>
                <a:moveTo>
                  <a:pt x="2970213" y="3255963"/>
                </a:moveTo>
                <a:cubicBezTo>
                  <a:pt x="2981611" y="3255963"/>
                  <a:pt x="2990851" y="3265203"/>
                  <a:pt x="2990851" y="3276601"/>
                </a:cubicBezTo>
                <a:cubicBezTo>
                  <a:pt x="2990851" y="3287999"/>
                  <a:pt x="2981611" y="3297239"/>
                  <a:pt x="2970213" y="3297239"/>
                </a:cubicBezTo>
                <a:cubicBezTo>
                  <a:pt x="2958815" y="3297239"/>
                  <a:pt x="2949575" y="3287999"/>
                  <a:pt x="2949575" y="3276601"/>
                </a:cubicBezTo>
                <a:cubicBezTo>
                  <a:pt x="2949575" y="3265203"/>
                  <a:pt x="2958815" y="3255963"/>
                  <a:pt x="2970213" y="3255963"/>
                </a:cubicBezTo>
                <a:close/>
                <a:moveTo>
                  <a:pt x="2895601" y="3255963"/>
                </a:moveTo>
                <a:cubicBezTo>
                  <a:pt x="2906999" y="3255963"/>
                  <a:pt x="2916239" y="3265203"/>
                  <a:pt x="2916239" y="3276601"/>
                </a:cubicBezTo>
                <a:cubicBezTo>
                  <a:pt x="2916239" y="3287999"/>
                  <a:pt x="2906999" y="3297239"/>
                  <a:pt x="2895601" y="3297239"/>
                </a:cubicBezTo>
                <a:cubicBezTo>
                  <a:pt x="2884203" y="3297239"/>
                  <a:pt x="2874963" y="3287999"/>
                  <a:pt x="2874963" y="3276601"/>
                </a:cubicBezTo>
                <a:cubicBezTo>
                  <a:pt x="2874963" y="3265203"/>
                  <a:pt x="2884203" y="3255963"/>
                  <a:pt x="2895601" y="3255963"/>
                </a:cubicBezTo>
                <a:close/>
                <a:moveTo>
                  <a:pt x="2820195" y="3255963"/>
                </a:moveTo>
                <a:cubicBezTo>
                  <a:pt x="2832032" y="3255963"/>
                  <a:pt x="2841627" y="3265203"/>
                  <a:pt x="2841627" y="3276601"/>
                </a:cubicBezTo>
                <a:cubicBezTo>
                  <a:pt x="2841627" y="3287999"/>
                  <a:pt x="2832032" y="3297239"/>
                  <a:pt x="2820195" y="3297239"/>
                </a:cubicBezTo>
                <a:cubicBezTo>
                  <a:pt x="2808358" y="3297239"/>
                  <a:pt x="2798763" y="3287999"/>
                  <a:pt x="2798763" y="3276601"/>
                </a:cubicBezTo>
                <a:cubicBezTo>
                  <a:pt x="2798763" y="3265203"/>
                  <a:pt x="2808358" y="3255963"/>
                  <a:pt x="2820195" y="3255963"/>
                </a:cubicBezTo>
                <a:close/>
                <a:moveTo>
                  <a:pt x="2743200" y="3255963"/>
                </a:moveTo>
                <a:cubicBezTo>
                  <a:pt x="2755475" y="3255963"/>
                  <a:pt x="2765425" y="3265203"/>
                  <a:pt x="2765425" y="3276601"/>
                </a:cubicBezTo>
                <a:cubicBezTo>
                  <a:pt x="2765425" y="3287999"/>
                  <a:pt x="2755475" y="3297239"/>
                  <a:pt x="2743200" y="3297239"/>
                </a:cubicBezTo>
                <a:cubicBezTo>
                  <a:pt x="2730925" y="3297239"/>
                  <a:pt x="2720975" y="3287999"/>
                  <a:pt x="2720975" y="3276601"/>
                </a:cubicBezTo>
                <a:cubicBezTo>
                  <a:pt x="2720975" y="3265203"/>
                  <a:pt x="2730925" y="3255963"/>
                  <a:pt x="2743200" y="3255963"/>
                </a:cubicBezTo>
                <a:close/>
                <a:moveTo>
                  <a:pt x="2668588" y="3255963"/>
                </a:moveTo>
                <a:cubicBezTo>
                  <a:pt x="2680863" y="3255963"/>
                  <a:pt x="2690813" y="3265203"/>
                  <a:pt x="2690813" y="3276601"/>
                </a:cubicBezTo>
                <a:cubicBezTo>
                  <a:pt x="2690813" y="3287999"/>
                  <a:pt x="2680863" y="3297239"/>
                  <a:pt x="2668588" y="3297239"/>
                </a:cubicBezTo>
                <a:cubicBezTo>
                  <a:pt x="2656313" y="3297239"/>
                  <a:pt x="2646363" y="3287999"/>
                  <a:pt x="2646363" y="3276601"/>
                </a:cubicBezTo>
                <a:cubicBezTo>
                  <a:pt x="2646363" y="3265203"/>
                  <a:pt x="2656313" y="3255963"/>
                  <a:pt x="2668588" y="3255963"/>
                </a:cubicBezTo>
                <a:close/>
                <a:moveTo>
                  <a:pt x="2590811" y="3255963"/>
                </a:moveTo>
                <a:cubicBezTo>
                  <a:pt x="2602210" y="3255963"/>
                  <a:pt x="2611447" y="3265203"/>
                  <a:pt x="2611447" y="3276601"/>
                </a:cubicBezTo>
                <a:cubicBezTo>
                  <a:pt x="2611447" y="3287999"/>
                  <a:pt x="2602210" y="3297239"/>
                  <a:pt x="2590811" y="3297239"/>
                </a:cubicBezTo>
                <a:cubicBezTo>
                  <a:pt x="2579414" y="3297239"/>
                  <a:pt x="2570175" y="3287999"/>
                  <a:pt x="2570175" y="3276601"/>
                </a:cubicBezTo>
                <a:cubicBezTo>
                  <a:pt x="2570175" y="3265203"/>
                  <a:pt x="2579414" y="3255963"/>
                  <a:pt x="2590811" y="3255963"/>
                </a:cubicBezTo>
                <a:close/>
                <a:moveTo>
                  <a:pt x="2516197" y="3255963"/>
                </a:moveTo>
                <a:cubicBezTo>
                  <a:pt x="2527596" y="3255963"/>
                  <a:pt x="2536831" y="3265203"/>
                  <a:pt x="2536831" y="3276601"/>
                </a:cubicBezTo>
                <a:cubicBezTo>
                  <a:pt x="2536831" y="3287999"/>
                  <a:pt x="2527596" y="3297239"/>
                  <a:pt x="2516197" y="3297239"/>
                </a:cubicBezTo>
                <a:cubicBezTo>
                  <a:pt x="2504800" y="3297239"/>
                  <a:pt x="2495563" y="3287999"/>
                  <a:pt x="2495563" y="3276601"/>
                </a:cubicBezTo>
                <a:cubicBezTo>
                  <a:pt x="2495563" y="3265203"/>
                  <a:pt x="2504800" y="3255963"/>
                  <a:pt x="2516197" y="3255963"/>
                </a:cubicBezTo>
                <a:close/>
                <a:moveTo>
                  <a:pt x="2441587" y="3255963"/>
                </a:moveTo>
                <a:cubicBezTo>
                  <a:pt x="2452987" y="3255963"/>
                  <a:pt x="2462228" y="3265203"/>
                  <a:pt x="2462228" y="3276601"/>
                </a:cubicBezTo>
                <a:cubicBezTo>
                  <a:pt x="2462228" y="3287999"/>
                  <a:pt x="2452987" y="3297239"/>
                  <a:pt x="2441587" y="3297239"/>
                </a:cubicBezTo>
                <a:cubicBezTo>
                  <a:pt x="2430188" y="3297239"/>
                  <a:pt x="2420946" y="3287999"/>
                  <a:pt x="2420946" y="3276601"/>
                </a:cubicBezTo>
                <a:cubicBezTo>
                  <a:pt x="2420946" y="3265203"/>
                  <a:pt x="2430188" y="3255963"/>
                  <a:pt x="2441587" y="3255963"/>
                </a:cubicBezTo>
                <a:close/>
                <a:moveTo>
                  <a:pt x="2365389" y="3255963"/>
                </a:moveTo>
                <a:cubicBezTo>
                  <a:pt x="2376784" y="3255963"/>
                  <a:pt x="2386023" y="3265203"/>
                  <a:pt x="2386023" y="3276601"/>
                </a:cubicBezTo>
                <a:cubicBezTo>
                  <a:pt x="2386023" y="3287999"/>
                  <a:pt x="2376784" y="3297239"/>
                  <a:pt x="2365389" y="3297239"/>
                </a:cubicBezTo>
                <a:cubicBezTo>
                  <a:pt x="2353992" y="3297239"/>
                  <a:pt x="2344750" y="3287999"/>
                  <a:pt x="2344750" y="3276601"/>
                </a:cubicBezTo>
                <a:cubicBezTo>
                  <a:pt x="2344750" y="3265203"/>
                  <a:pt x="2353992" y="3255963"/>
                  <a:pt x="2365389" y="3255963"/>
                </a:cubicBezTo>
                <a:close/>
                <a:moveTo>
                  <a:pt x="8040689" y="3179763"/>
                </a:moveTo>
                <a:cubicBezTo>
                  <a:pt x="8052087" y="3179763"/>
                  <a:pt x="8061327" y="3189003"/>
                  <a:pt x="8061327" y="3200401"/>
                </a:cubicBezTo>
                <a:cubicBezTo>
                  <a:pt x="8061327" y="3211799"/>
                  <a:pt x="8052087" y="3221039"/>
                  <a:pt x="8040689" y="3221039"/>
                </a:cubicBezTo>
                <a:cubicBezTo>
                  <a:pt x="8029291" y="3221039"/>
                  <a:pt x="8020051" y="3211799"/>
                  <a:pt x="8020051" y="3200401"/>
                </a:cubicBezTo>
                <a:cubicBezTo>
                  <a:pt x="8020051" y="3189003"/>
                  <a:pt x="8029291" y="3179763"/>
                  <a:pt x="8040689" y="3179763"/>
                </a:cubicBezTo>
                <a:close/>
                <a:moveTo>
                  <a:pt x="7586664" y="3179763"/>
                </a:moveTo>
                <a:cubicBezTo>
                  <a:pt x="7598062" y="3179763"/>
                  <a:pt x="7607302" y="3189003"/>
                  <a:pt x="7607302" y="3200401"/>
                </a:cubicBezTo>
                <a:cubicBezTo>
                  <a:pt x="7607302" y="3211799"/>
                  <a:pt x="7598062" y="3221039"/>
                  <a:pt x="7586664" y="3221039"/>
                </a:cubicBezTo>
                <a:cubicBezTo>
                  <a:pt x="7575266" y="3221039"/>
                  <a:pt x="7566026" y="3211799"/>
                  <a:pt x="7566026" y="3200401"/>
                </a:cubicBezTo>
                <a:cubicBezTo>
                  <a:pt x="7566026" y="3189003"/>
                  <a:pt x="7575266" y="3179763"/>
                  <a:pt x="7586664" y="3179763"/>
                </a:cubicBezTo>
                <a:close/>
                <a:moveTo>
                  <a:pt x="7358064" y="3179763"/>
                </a:moveTo>
                <a:cubicBezTo>
                  <a:pt x="7369462" y="3179763"/>
                  <a:pt x="7378702" y="3189003"/>
                  <a:pt x="7378702" y="3200401"/>
                </a:cubicBezTo>
                <a:cubicBezTo>
                  <a:pt x="7378702" y="3211799"/>
                  <a:pt x="7369462" y="3221039"/>
                  <a:pt x="7358064" y="3221039"/>
                </a:cubicBezTo>
                <a:cubicBezTo>
                  <a:pt x="7346666" y="3221039"/>
                  <a:pt x="7337426" y="3211799"/>
                  <a:pt x="7337426" y="3200401"/>
                </a:cubicBezTo>
                <a:cubicBezTo>
                  <a:pt x="7337426" y="3189003"/>
                  <a:pt x="7346666" y="3179763"/>
                  <a:pt x="7358064" y="3179763"/>
                </a:cubicBezTo>
                <a:close/>
                <a:moveTo>
                  <a:pt x="7283451" y="3179763"/>
                </a:moveTo>
                <a:cubicBezTo>
                  <a:pt x="7294849" y="3179763"/>
                  <a:pt x="7304089" y="3189003"/>
                  <a:pt x="7304089" y="3200401"/>
                </a:cubicBezTo>
                <a:cubicBezTo>
                  <a:pt x="7304089" y="3211799"/>
                  <a:pt x="7294849" y="3221039"/>
                  <a:pt x="7283451" y="3221039"/>
                </a:cubicBezTo>
                <a:cubicBezTo>
                  <a:pt x="7272053" y="3221039"/>
                  <a:pt x="7262813" y="3211799"/>
                  <a:pt x="7262813" y="3200401"/>
                </a:cubicBezTo>
                <a:cubicBezTo>
                  <a:pt x="7262813" y="3189003"/>
                  <a:pt x="7272053" y="3179763"/>
                  <a:pt x="7283451" y="3179763"/>
                </a:cubicBezTo>
                <a:close/>
                <a:moveTo>
                  <a:pt x="5241926" y="3179763"/>
                </a:moveTo>
                <a:cubicBezTo>
                  <a:pt x="5253324" y="3179763"/>
                  <a:pt x="5262564" y="3189003"/>
                  <a:pt x="5262564" y="3200401"/>
                </a:cubicBezTo>
                <a:cubicBezTo>
                  <a:pt x="5262564" y="3211799"/>
                  <a:pt x="5253324" y="3221039"/>
                  <a:pt x="5241926" y="3221039"/>
                </a:cubicBezTo>
                <a:cubicBezTo>
                  <a:pt x="5230528" y="3221039"/>
                  <a:pt x="5221288" y="3211799"/>
                  <a:pt x="5221288" y="3200401"/>
                </a:cubicBezTo>
                <a:cubicBezTo>
                  <a:pt x="5221288" y="3189003"/>
                  <a:pt x="5230528" y="3179763"/>
                  <a:pt x="5241926" y="3179763"/>
                </a:cubicBezTo>
                <a:close/>
                <a:moveTo>
                  <a:pt x="5164138" y="3179763"/>
                </a:moveTo>
                <a:cubicBezTo>
                  <a:pt x="5176413" y="3179763"/>
                  <a:pt x="5186363" y="3189003"/>
                  <a:pt x="5186363" y="3200401"/>
                </a:cubicBezTo>
                <a:cubicBezTo>
                  <a:pt x="5186363" y="3211799"/>
                  <a:pt x="5176413" y="3221039"/>
                  <a:pt x="5164138" y="3221039"/>
                </a:cubicBezTo>
                <a:cubicBezTo>
                  <a:pt x="5151863" y="3221039"/>
                  <a:pt x="5141913" y="3211799"/>
                  <a:pt x="5141913" y="3200401"/>
                </a:cubicBezTo>
                <a:cubicBezTo>
                  <a:pt x="5141913" y="3189003"/>
                  <a:pt x="5151863" y="3179763"/>
                  <a:pt x="5164138" y="3179763"/>
                </a:cubicBezTo>
                <a:close/>
                <a:moveTo>
                  <a:pt x="5089525" y="3179763"/>
                </a:moveTo>
                <a:cubicBezTo>
                  <a:pt x="5101800" y="3179763"/>
                  <a:pt x="5111750" y="3189003"/>
                  <a:pt x="5111750" y="3200401"/>
                </a:cubicBezTo>
                <a:cubicBezTo>
                  <a:pt x="5111750" y="3211799"/>
                  <a:pt x="5101800" y="3221039"/>
                  <a:pt x="5089525" y="3221039"/>
                </a:cubicBezTo>
                <a:cubicBezTo>
                  <a:pt x="5077250" y="3221039"/>
                  <a:pt x="5067300" y="3211799"/>
                  <a:pt x="5067300" y="3200401"/>
                </a:cubicBezTo>
                <a:cubicBezTo>
                  <a:pt x="5067300" y="3189003"/>
                  <a:pt x="5077250" y="3179763"/>
                  <a:pt x="5089525" y="3179763"/>
                </a:cubicBezTo>
                <a:close/>
                <a:moveTo>
                  <a:pt x="5014119" y="3179763"/>
                </a:moveTo>
                <a:cubicBezTo>
                  <a:pt x="5026832" y="3179763"/>
                  <a:pt x="5037138" y="3189003"/>
                  <a:pt x="5037138" y="3200401"/>
                </a:cubicBezTo>
                <a:cubicBezTo>
                  <a:pt x="5037138" y="3211799"/>
                  <a:pt x="5026832" y="3221039"/>
                  <a:pt x="5014119" y="3221039"/>
                </a:cubicBezTo>
                <a:cubicBezTo>
                  <a:pt x="5001406" y="3221039"/>
                  <a:pt x="4991100" y="3211799"/>
                  <a:pt x="4991100" y="3200401"/>
                </a:cubicBezTo>
                <a:cubicBezTo>
                  <a:pt x="4991100" y="3189003"/>
                  <a:pt x="5001406" y="3179763"/>
                  <a:pt x="5014119" y="3179763"/>
                </a:cubicBezTo>
                <a:close/>
                <a:moveTo>
                  <a:pt x="4937126" y="3179763"/>
                </a:moveTo>
                <a:cubicBezTo>
                  <a:pt x="4948524" y="3179763"/>
                  <a:pt x="4957764" y="3189003"/>
                  <a:pt x="4957764" y="3200401"/>
                </a:cubicBezTo>
                <a:cubicBezTo>
                  <a:pt x="4957764" y="3211799"/>
                  <a:pt x="4948524" y="3221039"/>
                  <a:pt x="4937126" y="3221039"/>
                </a:cubicBezTo>
                <a:cubicBezTo>
                  <a:pt x="4925728" y="3221039"/>
                  <a:pt x="4916488" y="3211799"/>
                  <a:pt x="4916488" y="3200401"/>
                </a:cubicBezTo>
                <a:cubicBezTo>
                  <a:pt x="4916488" y="3189003"/>
                  <a:pt x="4925728" y="3179763"/>
                  <a:pt x="4937126" y="3179763"/>
                </a:cubicBezTo>
                <a:close/>
                <a:moveTo>
                  <a:pt x="4862513" y="3179763"/>
                </a:moveTo>
                <a:cubicBezTo>
                  <a:pt x="4873911" y="3179763"/>
                  <a:pt x="4883151" y="3189003"/>
                  <a:pt x="4883151" y="3200401"/>
                </a:cubicBezTo>
                <a:cubicBezTo>
                  <a:pt x="4883151" y="3211799"/>
                  <a:pt x="4873911" y="3221039"/>
                  <a:pt x="4862513" y="3221039"/>
                </a:cubicBezTo>
                <a:cubicBezTo>
                  <a:pt x="4851115" y="3221039"/>
                  <a:pt x="4841875" y="3211799"/>
                  <a:pt x="4841875" y="3200401"/>
                </a:cubicBezTo>
                <a:cubicBezTo>
                  <a:pt x="4841875" y="3189003"/>
                  <a:pt x="4851115" y="3179763"/>
                  <a:pt x="4862513" y="3179763"/>
                </a:cubicBezTo>
                <a:close/>
                <a:moveTo>
                  <a:pt x="4786313" y="3179763"/>
                </a:moveTo>
                <a:cubicBezTo>
                  <a:pt x="4797711" y="3179763"/>
                  <a:pt x="4806951" y="3189003"/>
                  <a:pt x="4806951" y="3200401"/>
                </a:cubicBezTo>
                <a:cubicBezTo>
                  <a:pt x="4806951" y="3211799"/>
                  <a:pt x="4797711" y="3221039"/>
                  <a:pt x="4786313" y="3221039"/>
                </a:cubicBezTo>
                <a:cubicBezTo>
                  <a:pt x="4774915" y="3221039"/>
                  <a:pt x="4765675" y="3211799"/>
                  <a:pt x="4765675" y="3200401"/>
                </a:cubicBezTo>
                <a:cubicBezTo>
                  <a:pt x="4765675" y="3189003"/>
                  <a:pt x="4774915" y="3179763"/>
                  <a:pt x="4786313" y="3179763"/>
                </a:cubicBezTo>
                <a:close/>
                <a:moveTo>
                  <a:pt x="4710113" y="3179763"/>
                </a:moveTo>
                <a:cubicBezTo>
                  <a:pt x="4722388" y="3179763"/>
                  <a:pt x="4732338" y="3189003"/>
                  <a:pt x="4732338" y="3200401"/>
                </a:cubicBezTo>
                <a:cubicBezTo>
                  <a:pt x="4732338" y="3211799"/>
                  <a:pt x="4722388" y="3221039"/>
                  <a:pt x="4710113" y="3221039"/>
                </a:cubicBezTo>
                <a:cubicBezTo>
                  <a:pt x="4697838" y="3221039"/>
                  <a:pt x="4687888" y="3211799"/>
                  <a:pt x="4687888" y="3200401"/>
                </a:cubicBezTo>
                <a:cubicBezTo>
                  <a:pt x="4687888" y="3189003"/>
                  <a:pt x="4697838" y="3179763"/>
                  <a:pt x="4710113" y="3179763"/>
                </a:cubicBezTo>
                <a:close/>
                <a:moveTo>
                  <a:pt x="4635500" y="3179763"/>
                </a:moveTo>
                <a:cubicBezTo>
                  <a:pt x="4647775" y="3179763"/>
                  <a:pt x="4657725" y="3189003"/>
                  <a:pt x="4657725" y="3200401"/>
                </a:cubicBezTo>
                <a:cubicBezTo>
                  <a:pt x="4657725" y="3211799"/>
                  <a:pt x="4647775" y="3221039"/>
                  <a:pt x="4635500" y="3221039"/>
                </a:cubicBezTo>
                <a:cubicBezTo>
                  <a:pt x="4623225" y="3221039"/>
                  <a:pt x="4613275" y="3211799"/>
                  <a:pt x="4613275" y="3200401"/>
                </a:cubicBezTo>
                <a:cubicBezTo>
                  <a:pt x="4613275" y="3189003"/>
                  <a:pt x="4623225" y="3179763"/>
                  <a:pt x="4635500" y="3179763"/>
                </a:cubicBezTo>
                <a:close/>
                <a:moveTo>
                  <a:pt x="3272631" y="3179763"/>
                </a:moveTo>
                <a:cubicBezTo>
                  <a:pt x="3285344" y="3179763"/>
                  <a:pt x="3295650" y="3189003"/>
                  <a:pt x="3295650" y="3200401"/>
                </a:cubicBezTo>
                <a:cubicBezTo>
                  <a:pt x="3295650" y="3211799"/>
                  <a:pt x="3285344" y="3221039"/>
                  <a:pt x="3272631" y="3221039"/>
                </a:cubicBezTo>
                <a:cubicBezTo>
                  <a:pt x="3259918" y="3221039"/>
                  <a:pt x="3249612" y="3211799"/>
                  <a:pt x="3249612" y="3200401"/>
                </a:cubicBezTo>
                <a:cubicBezTo>
                  <a:pt x="3249612" y="3189003"/>
                  <a:pt x="3259918" y="3179763"/>
                  <a:pt x="3272631" y="3179763"/>
                </a:cubicBezTo>
                <a:close/>
                <a:moveTo>
                  <a:pt x="3197225" y="3179763"/>
                </a:moveTo>
                <a:cubicBezTo>
                  <a:pt x="3209500" y="3179763"/>
                  <a:pt x="3219450" y="3189003"/>
                  <a:pt x="3219450" y="3200401"/>
                </a:cubicBezTo>
                <a:cubicBezTo>
                  <a:pt x="3219450" y="3211799"/>
                  <a:pt x="3209500" y="3221039"/>
                  <a:pt x="3197225" y="3221039"/>
                </a:cubicBezTo>
                <a:cubicBezTo>
                  <a:pt x="3184950" y="3221039"/>
                  <a:pt x="3175000" y="3211799"/>
                  <a:pt x="3175000" y="3200401"/>
                </a:cubicBezTo>
                <a:cubicBezTo>
                  <a:pt x="3175000" y="3189003"/>
                  <a:pt x="3184950" y="3179763"/>
                  <a:pt x="3197225" y="3179763"/>
                </a:cubicBezTo>
                <a:close/>
                <a:moveTo>
                  <a:pt x="3122612" y="3179763"/>
                </a:moveTo>
                <a:cubicBezTo>
                  <a:pt x="3134887" y="3179763"/>
                  <a:pt x="3144837" y="3189003"/>
                  <a:pt x="3144837" y="3200401"/>
                </a:cubicBezTo>
                <a:cubicBezTo>
                  <a:pt x="3144837" y="3211799"/>
                  <a:pt x="3134887" y="3221039"/>
                  <a:pt x="3122612" y="3221039"/>
                </a:cubicBezTo>
                <a:cubicBezTo>
                  <a:pt x="3110337" y="3221039"/>
                  <a:pt x="3100387" y="3211799"/>
                  <a:pt x="3100387" y="3200401"/>
                </a:cubicBezTo>
                <a:cubicBezTo>
                  <a:pt x="3100387" y="3189003"/>
                  <a:pt x="3110337" y="3179763"/>
                  <a:pt x="3122612" y="3179763"/>
                </a:cubicBezTo>
                <a:close/>
                <a:moveTo>
                  <a:pt x="3044826" y="3179763"/>
                </a:moveTo>
                <a:cubicBezTo>
                  <a:pt x="3056224" y="3179763"/>
                  <a:pt x="3065464" y="3189003"/>
                  <a:pt x="3065464" y="3200401"/>
                </a:cubicBezTo>
                <a:cubicBezTo>
                  <a:pt x="3065464" y="3211799"/>
                  <a:pt x="3056224" y="3221039"/>
                  <a:pt x="3044826" y="3221039"/>
                </a:cubicBezTo>
                <a:cubicBezTo>
                  <a:pt x="3033428" y="3221039"/>
                  <a:pt x="3024188" y="3211799"/>
                  <a:pt x="3024188" y="3200401"/>
                </a:cubicBezTo>
                <a:cubicBezTo>
                  <a:pt x="3024188" y="3189003"/>
                  <a:pt x="3033428" y="3179763"/>
                  <a:pt x="3044826" y="3179763"/>
                </a:cubicBezTo>
                <a:close/>
                <a:moveTo>
                  <a:pt x="2970213" y="3179763"/>
                </a:moveTo>
                <a:cubicBezTo>
                  <a:pt x="2981611" y="3179763"/>
                  <a:pt x="2990851" y="3189003"/>
                  <a:pt x="2990851" y="3200401"/>
                </a:cubicBezTo>
                <a:cubicBezTo>
                  <a:pt x="2990851" y="3211799"/>
                  <a:pt x="2981611" y="3221039"/>
                  <a:pt x="2970213" y="3221039"/>
                </a:cubicBezTo>
                <a:cubicBezTo>
                  <a:pt x="2958815" y="3221039"/>
                  <a:pt x="2949575" y="3211799"/>
                  <a:pt x="2949575" y="3200401"/>
                </a:cubicBezTo>
                <a:cubicBezTo>
                  <a:pt x="2949575" y="3189003"/>
                  <a:pt x="2958815" y="3179763"/>
                  <a:pt x="2970213" y="3179763"/>
                </a:cubicBezTo>
                <a:close/>
                <a:moveTo>
                  <a:pt x="2895601" y="3179763"/>
                </a:moveTo>
                <a:cubicBezTo>
                  <a:pt x="2906999" y="3179763"/>
                  <a:pt x="2916239" y="3189003"/>
                  <a:pt x="2916239" y="3200401"/>
                </a:cubicBezTo>
                <a:cubicBezTo>
                  <a:pt x="2916239" y="3211799"/>
                  <a:pt x="2906999" y="3221039"/>
                  <a:pt x="2895601" y="3221039"/>
                </a:cubicBezTo>
                <a:cubicBezTo>
                  <a:pt x="2884203" y="3221039"/>
                  <a:pt x="2874963" y="3211799"/>
                  <a:pt x="2874963" y="3200401"/>
                </a:cubicBezTo>
                <a:cubicBezTo>
                  <a:pt x="2874963" y="3189003"/>
                  <a:pt x="2884203" y="3179763"/>
                  <a:pt x="2895601" y="3179763"/>
                </a:cubicBezTo>
                <a:close/>
                <a:moveTo>
                  <a:pt x="2820195" y="3179763"/>
                </a:moveTo>
                <a:cubicBezTo>
                  <a:pt x="2832032" y="3179763"/>
                  <a:pt x="2841627" y="3189003"/>
                  <a:pt x="2841627" y="3200401"/>
                </a:cubicBezTo>
                <a:cubicBezTo>
                  <a:pt x="2841627" y="3211799"/>
                  <a:pt x="2832032" y="3221039"/>
                  <a:pt x="2820195" y="3221039"/>
                </a:cubicBezTo>
                <a:cubicBezTo>
                  <a:pt x="2808358" y="3221039"/>
                  <a:pt x="2798763" y="3211799"/>
                  <a:pt x="2798763" y="3200401"/>
                </a:cubicBezTo>
                <a:cubicBezTo>
                  <a:pt x="2798763" y="3189003"/>
                  <a:pt x="2808358" y="3179763"/>
                  <a:pt x="2820195" y="3179763"/>
                </a:cubicBezTo>
                <a:close/>
                <a:moveTo>
                  <a:pt x="2743200" y="3179763"/>
                </a:moveTo>
                <a:cubicBezTo>
                  <a:pt x="2755475" y="3179763"/>
                  <a:pt x="2765425" y="3189003"/>
                  <a:pt x="2765425" y="3200401"/>
                </a:cubicBezTo>
                <a:cubicBezTo>
                  <a:pt x="2765425" y="3211799"/>
                  <a:pt x="2755475" y="3221039"/>
                  <a:pt x="2743200" y="3221039"/>
                </a:cubicBezTo>
                <a:cubicBezTo>
                  <a:pt x="2730925" y="3221039"/>
                  <a:pt x="2720975" y="3211799"/>
                  <a:pt x="2720975" y="3200401"/>
                </a:cubicBezTo>
                <a:cubicBezTo>
                  <a:pt x="2720975" y="3189003"/>
                  <a:pt x="2730925" y="3179763"/>
                  <a:pt x="2743200" y="3179763"/>
                </a:cubicBezTo>
                <a:close/>
                <a:moveTo>
                  <a:pt x="2668588" y="3179763"/>
                </a:moveTo>
                <a:cubicBezTo>
                  <a:pt x="2680863" y="3179763"/>
                  <a:pt x="2690813" y="3189003"/>
                  <a:pt x="2690813" y="3200401"/>
                </a:cubicBezTo>
                <a:cubicBezTo>
                  <a:pt x="2690813" y="3211799"/>
                  <a:pt x="2680863" y="3221039"/>
                  <a:pt x="2668588" y="3221039"/>
                </a:cubicBezTo>
                <a:cubicBezTo>
                  <a:pt x="2656313" y="3221039"/>
                  <a:pt x="2646363" y="3211799"/>
                  <a:pt x="2646363" y="3200401"/>
                </a:cubicBezTo>
                <a:cubicBezTo>
                  <a:pt x="2646363" y="3189003"/>
                  <a:pt x="2656313" y="3179763"/>
                  <a:pt x="2668588" y="3179763"/>
                </a:cubicBezTo>
                <a:close/>
                <a:moveTo>
                  <a:pt x="2590811" y="3179763"/>
                </a:moveTo>
                <a:cubicBezTo>
                  <a:pt x="2602210" y="3179763"/>
                  <a:pt x="2611447" y="3189003"/>
                  <a:pt x="2611447" y="3200401"/>
                </a:cubicBezTo>
                <a:cubicBezTo>
                  <a:pt x="2611447" y="3211799"/>
                  <a:pt x="2602210" y="3221039"/>
                  <a:pt x="2590811" y="3221039"/>
                </a:cubicBezTo>
                <a:cubicBezTo>
                  <a:pt x="2579414" y="3221039"/>
                  <a:pt x="2570175" y="3211799"/>
                  <a:pt x="2570175" y="3200401"/>
                </a:cubicBezTo>
                <a:cubicBezTo>
                  <a:pt x="2570175" y="3189003"/>
                  <a:pt x="2579414" y="3179763"/>
                  <a:pt x="2590811" y="3179763"/>
                </a:cubicBezTo>
                <a:close/>
                <a:moveTo>
                  <a:pt x="2516197" y="3179763"/>
                </a:moveTo>
                <a:cubicBezTo>
                  <a:pt x="2527596" y="3179763"/>
                  <a:pt x="2536831" y="3189003"/>
                  <a:pt x="2536831" y="3200401"/>
                </a:cubicBezTo>
                <a:cubicBezTo>
                  <a:pt x="2536831" y="3211799"/>
                  <a:pt x="2527596" y="3221039"/>
                  <a:pt x="2516197" y="3221039"/>
                </a:cubicBezTo>
                <a:cubicBezTo>
                  <a:pt x="2504800" y="3221039"/>
                  <a:pt x="2495563" y="3211799"/>
                  <a:pt x="2495563" y="3200401"/>
                </a:cubicBezTo>
                <a:cubicBezTo>
                  <a:pt x="2495563" y="3189003"/>
                  <a:pt x="2504800" y="3179763"/>
                  <a:pt x="2516197" y="3179763"/>
                </a:cubicBezTo>
                <a:close/>
                <a:moveTo>
                  <a:pt x="2441587" y="3179763"/>
                </a:moveTo>
                <a:cubicBezTo>
                  <a:pt x="2452987" y="3179763"/>
                  <a:pt x="2462228" y="3189003"/>
                  <a:pt x="2462228" y="3200401"/>
                </a:cubicBezTo>
                <a:cubicBezTo>
                  <a:pt x="2462228" y="3211799"/>
                  <a:pt x="2452987" y="3221039"/>
                  <a:pt x="2441587" y="3221039"/>
                </a:cubicBezTo>
                <a:cubicBezTo>
                  <a:pt x="2430188" y="3221039"/>
                  <a:pt x="2420946" y="3211799"/>
                  <a:pt x="2420946" y="3200401"/>
                </a:cubicBezTo>
                <a:cubicBezTo>
                  <a:pt x="2420946" y="3189003"/>
                  <a:pt x="2430188" y="3179763"/>
                  <a:pt x="2441587" y="3179763"/>
                </a:cubicBezTo>
                <a:close/>
                <a:moveTo>
                  <a:pt x="2365389" y="3179763"/>
                </a:moveTo>
                <a:cubicBezTo>
                  <a:pt x="2376784" y="3179763"/>
                  <a:pt x="2386023" y="3189003"/>
                  <a:pt x="2386023" y="3200401"/>
                </a:cubicBezTo>
                <a:cubicBezTo>
                  <a:pt x="2386023" y="3211799"/>
                  <a:pt x="2376784" y="3221039"/>
                  <a:pt x="2365389" y="3221039"/>
                </a:cubicBezTo>
                <a:cubicBezTo>
                  <a:pt x="2353992" y="3221039"/>
                  <a:pt x="2344750" y="3211799"/>
                  <a:pt x="2344750" y="3200401"/>
                </a:cubicBezTo>
                <a:cubicBezTo>
                  <a:pt x="2344750" y="3189003"/>
                  <a:pt x="2353992" y="3179763"/>
                  <a:pt x="2365389" y="3179763"/>
                </a:cubicBezTo>
                <a:close/>
                <a:moveTo>
                  <a:pt x="2289185" y="3179763"/>
                </a:moveTo>
                <a:cubicBezTo>
                  <a:pt x="2301461" y="3179763"/>
                  <a:pt x="2311409" y="3189003"/>
                  <a:pt x="2311409" y="3200401"/>
                </a:cubicBezTo>
                <a:cubicBezTo>
                  <a:pt x="2311409" y="3211799"/>
                  <a:pt x="2301461" y="3221039"/>
                  <a:pt x="2289185" y="3221039"/>
                </a:cubicBezTo>
                <a:cubicBezTo>
                  <a:pt x="2276907" y="3221039"/>
                  <a:pt x="2266964" y="3211799"/>
                  <a:pt x="2266964" y="3200401"/>
                </a:cubicBezTo>
                <a:cubicBezTo>
                  <a:pt x="2266964" y="3189003"/>
                  <a:pt x="2276907" y="3179763"/>
                  <a:pt x="2289185" y="3179763"/>
                </a:cubicBezTo>
                <a:close/>
                <a:moveTo>
                  <a:pt x="7737476" y="3105151"/>
                </a:moveTo>
                <a:cubicBezTo>
                  <a:pt x="7748874" y="3105151"/>
                  <a:pt x="7758114" y="3114391"/>
                  <a:pt x="7758114" y="3125789"/>
                </a:cubicBezTo>
                <a:cubicBezTo>
                  <a:pt x="7758114" y="3137187"/>
                  <a:pt x="7748874" y="3146427"/>
                  <a:pt x="7737476" y="3146427"/>
                </a:cubicBezTo>
                <a:cubicBezTo>
                  <a:pt x="7726078" y="3146427"/>
                  <a:pt x="7716838" y="3137187"/>
                  <a:pt x="7716838" y="3125789"/>
                </a:cubicBezTo>
                <a:cubicBezTo>
                  <a:pt x="7716838" y="3114391"/>
                  <a:pt x="7726078" y="3105151"/>
                  <a:pt x="7737476" y="3105151"/>
                </a:cubicBezTo>
                <a:close/>
                <a:moveTo>
                  <a:pt x="7662864" y="3105151"/>
                </a:moveTo>
                <a:cubicBezTo>
                  <a:pt x="7674262" y="3105151"/>
                  <a:pt x="7683502" y="3114391"/>
                  <a:pt x="7683502" y="3125789"/>
                </a:cubicBezTo>
                <a:cubicBezTo>
                  <a:pt x="7683502" y="3137187"/>
                  <a:pt x="7674262" y="3146427"/>
                  <a:pt x="7662864" y="3146427"/>
                </a:cubicBezTo>
                <a:cubicBezTo>
                  <a:pt x="7651466" y="3146427"/>
                  <a:pt x="7642226" y="3137187"/>
                  <a:pt x="7642226" y="3125789"/>
                </a:cubicBezTo>
                <a:cubicBezTo>
                  <a:pt x="7642226" y="3114391"/>
                  <a:pt x="7651466" y="3105151"/>
                  <a:pt x="7662864" y="3105151"/>
                </a:cubicBezTo>
                <a:close/>
                <a:moveTo>
                  <a:pt x="7586664" y="3105151"/>
                </a:moveTo>
                <a:cubicBezTo>
                  <a:pt x="7598062" y="3105151"/>
                  <a:pt x="7607302" y="3114391"/>
                  <a:pt x="7607302" y="3125789"/>
                </a:cubicBezTo>
                <a:cubicBezTo>
                  <a:pt x="7607302" y="3137187"/>
                  <a:pt x="7598062" y="3146427"/>
                  <a:pt x="7586664" y="3146427"/>
                </a:cubicBezTo>
                <a:cubicBezTo>
                  <a:pt x="7575266" y="3146427"/>
                  <a:pt x="7566026" y="3137187"/>
                  <a:pt x="7566026" y="3125789"/>
                </a:cubicBezTo>
                <a:cubicBezTo>
                  <a:pt x="7566026" y="3114391"/>
                  <a:pt x="7575266" y="3105151"/>
                  <a:pt x="7586664" y="3105151"/>
                </a:cubicBezTo>
                <a:close/>
                <a:moveTo>
                  <a:pt x="7435057" y="3105151"/>
                </a:moveTo>
                <a:cubicBezTo>
                  <a:pt x="7447770" y="3105151"/>
                  <a:pt x="7458076" y="3114391"/>
                  <a:pt x="7458076" y="3125789"/>
                </a:cubicBezTo>
                <a:cubicBezTo>
                  <a:pt x="7458076" y="3137187"/>
                  <a:pt x="7447770" y="3146427"/>
                  <a:pt x="7435057" y="3146427"/>
                </a:cubicBezTo>
                <a:cubicBezTo>
                  <a:pt x="7422344" y="3146427"/>
                  <a:pt x="7412038" y="3137187"/>
                  <a:pt x="7412038" y="3125789"/>
                </a:cubicBezTo>
                <a:cubicBezTo>
                  <a:pt x="7412038" y="3114391"/>
                  <a:pt x="7422344" y="3105151"/>
                  <a:pt x="7435057" y="3105151"/>
                </a:cubicBezTo>
                <a:close/>
                <a:moveTo>
                  <a:pt x="7358064" y="3105151"/>
                </a:moveTo>
                <a:cubicBezTo>
                  <a:pt x="7369462" y="3105151"/>
                  <a:pt x="7378702" y="3114391"/>
                  <a:pt x="7378702" y="3125789"/>
                </a:cubicBezTo>
                <a:cubicBezTo>
                  <a:pt x="7378702" y="3137187"/>
                  <a:pt x="7369462" y="3146427"/>
                  <a:pt x="7358064" y="3146427"/>
                </a:cubicBezTo>
                <a:cubicBezTo>
                  <a:pt x="7346666" y="3146427"/>
                  <a:pt x="7337426" y="3137187"/>
                  <a:pt x="7337426" y="3125789"/>
                </a:cubicBezTo>
                <a:cubicBezTo>
                  <a:pt x="7337426" y="3114391"/>
                  <a:pt x="7346666" y="3105151"/>
                  <a:pt x="7358064" y="3105151"/>
                </a:cubicBezTo>
                <a:close/>
                <a:moveTo>
                  <a:pt x="7283451" y="3105151"/>
                </a:moveTo>
                <a:cubicBezTo>
                  <a:pt x="7294849" y="3105151"/>
                  <a:pt x="7304089" y="3114391"/>
                  <a:pt x="7304089" y="3125789"/>
                </a:cubicBezTo>
                <a:cubicBezTo>
                  <a:pt x="7304089" y="3137187"/>
                  <a:pt x="7294849" y="3146427"/>
                  <a:pt x="7283451" y="3146427"/>
                </a:cubicBezTo>
                <a:cubicBezTo>
                  <a:pt x="7272053" y="3146427"/>
                  <a:pt x="7262813" y="3137187"/>
                  <a:pt x="7262813" y="3125789"/>
                </a:cubicBezTo>
                <a:cubicBezTo>
                  <a:pt x="7262813" y="3114391"/>
                  <a:pt x="7272053" y="3105151"/>
                  <a:pt x="7283451" y="3105151"/>
                </a:cubicBezTo>
                <a:close/>
                <a:moveTo>
                  <a:pt x="3044826" y="3105151"/>
                </a:moveTo>
                <a:cubicBezTo>
                  <a:pt x="3056224" y="3105151"/>
                  <a:pt x="3065464" y="3114391"/>
                  <a:pt x="3065464" y="3125789"/>
                </a:cubicBezTo>
                <a:cubicBezTo>
                  <a:pt x="3065464" y="3137187"/>
                  <a:pt x="3056224" y="3146427"/>
                  <a:pt x="3044826" y="3146427"/>
                </a:cubicBezTo>
                <a:cubicBezTo>
                  <a:pt x="3033428" y="3146427"/>
                  <a:pt x="3024188" y="3137187"/>
                  <a:pt x="3024188" y="3125789"/>
                </a:cubicBezTo>
                <a:cubicBezTo>
                  <a:pt x="3024188" y="3114391"/>
                  <a:pt x="3033428" y="3105151"/>
                  <a:pt x="3044826" y="3105151"/>
                </a:cubicBezTo>
                <a:close/>
                <a:moveTo>
                  <a:pt x="2970213" y="3105151"/>
                </a:moveTo>
                <a:cubicBezTo>
                  <a:pt x="2981611" y="3105151"/>
                  <a:pt x="2990851" y="3114391"/>
                  <a:pt x="2990851" y="3125789"/>
                </a:cubicBezTo>
                <a:cubicBezTo>
                  <a:pt x="2990851" y="3137187"/>
                  <a:pt x="2981611" y="3146427"/>
                  <a:pt x="2970213" y="3146427"/>
                </a:cubicBezTo>
                <a:cubicBezTo>
                  <a:pt x="2958815" y="3146427"/>
                  <a:pt x="2949575" y="3137187"/>
                  <a:pt x="2949575" y="3125789"/>
                </a:cubicBezTo>
                <a:cubicBezTo>
                  <a:pt x="2949575" y="3114391"/>
                  <a:pt x="2958815" y="3105151"/>
                  <a:pt x="2970213" y="3105151"/>
                </a:cubicBezTo>
                <a:close/>
                <a:moveTo>
                  <a:pt x="2895601" y="3105151"/>
                </a:moveTo>
                <a:cubicBezTo>
                  <a:pt x="2906999" y="3105151"/>
                  <a:pt x="2916239" y="3114391"/>
                  <a:pt x="2916239" y="3125789"/>
                </a:cubicBezTo>
                <a:cubicBezTo>
                  <a:pt x="2916239" y="3137187"/>
                  <a:pt x="2906999" y="3146427"/>
                  <a:pt x="2895601" y="3146427"/>
                </a:cubicBezTo>
                <a:cubicBezTo>
                  <a:pt x="2884203" y="3146427"/>
                  <a:pt x="2874963" y="3137187"/>
                  <a:pt x="2874963" y="3125789"/>
                </a:cubicBezTo>
                <a:cubicBezTo>
                  <a:pt x="2874963" y="3114391"/>
                  <a:pt x="2884203" y="3105151"/>
                  <a:pt x="2895601" y="3105151"/>
                </a:cubicBezTo>
                <a:close/>
                <a:moveTo>
                  <a:pt x="2820195" y="3105151"/>
                </a:moveTo>
                <a:cubicBezTo>
                  <a:pt x="2832032" y="3105151"/>
                  <a:pt x="2841627" y="3114391"/>
                  <a:pt x="2841627" y="3125789"/>
                </a:cubicBezTo>
                <a:cubicBezTo>
                  <a:pt x="2841627" y="3137187"/>
                  <a:pt x="2832032" y="3146427"/>
                  <a:pt x="2820195" y="3146427"/>
                </a:cubicBezTo>
                <a:cubicBezTo>
                  <a:pt x="2808358" y="3146427"/>
                  <a:pt x="2798763" y="3137187"/>
                  <a:pt x="2798763" y="3125789"/>
                </a:cubicBezTo>
                <a:cubicBezTo>
                  <a:pt x="2798763" y="3114391"/>
                  <a:pt x="2808358" y="3105151"/>
                  <a:pt x="2820195" y="3105151"/>
                </a:cubicBezTo>
                <a:close/>
                <a:moveTo>
                  <a:pt x="2743200" y="3105151"/>
                </a:moveTo>
                <a:cubicBezTo>
                  <a:pt x="2755475" y="3105151"/>
                  <a:pt x="2765425" y="3114391"/>
                  <a:pt x="2765425" y="3125789"/>
                </a:cubicBezTo>
                <a:cubicBezTo>
                  <a:pt x="2765425" y="3137187"/>
                  <a:pt x="2755475" y="3146427"/>
                  <a:pt x="2743200" y="3146427"/>
                </a:cubicBezTo>
                <a:cubicBezTo>
                  <a:pt x="2730925" y="3146427"/>
                  <a:pt x="2720975" y="3137187"/>
                  <a:pt x="2720975" y="3125789"/>
                </a:cubicBezTo>
                <a:cubicBezTo>
                  <a:pt x="2720975" y="3114391"/>
                  <a:pt x="2730925" y="3105151"/>
                  <a:pt x="2743200" y="3105151"/>
                </a:cubicBezTo>
                <a:close/>
                <a:moveTo>
                  <a:pt x="2668588" y="3105151"/>
                </a:moveTo>
                <a:cubicBezTo>
                  <a:pt x="2680863" y="3105151"/>
                  <a:pt x="2690813" y="3114391"/>
                  <a:pt x="2690813" y="3125789"/>
                </a:cubicBezTo>
                <a:cubicBezTo>
                  <a:pt x="2690813" y="3137187"/>
                  <a:pt x="2680863" y="3146427"/>
                  <a:pt x="2668588" y="3146427"/>
                </a:cubicBezTo>
                <a:cubicBezTo>
                  <a:pt x="2656313" y="3146427"/>
                  <a:pt x="2646363" y="3137187"/>
                  <a:pt x="2646363" y="3125789"/>
                </a:cubicBezTo>
                <a:cubicBezTo>
                  <a:pt x="2646363" y="3114391"/>
                  <a:pt x="2656313" y="3105151"/>
                  <a:pt x="2668588" y="3105151"/>
                </a:cubicBezTo>
                <a:close/>
                <a:moveTo>
                  <a:pt x="2590811" y="3105151"/>
                </a:moveTo>
                <a:cubicBezTo>
                  <a:pt x="2602210" y="3105151"/>
                  <a:pt x="2611447" y="3114391"/>
                  <a:pt x="2611447" y="3125789"/>
                </a:cubicBezTo>
                <a:cubicBezTo>
                  <a:pt x="2611447" y="3137187"/>
                  <a:pt x="2602210" y="3146427"/>
                  <a:pt x="2590811" y="3146427"/>
                </a:cubicBezTo>
                <a:cubicBezTo>
                  <a:pt x="2579414" y="3146427"/>
                  <a:pt x="2570175" y="3137187"/>
                  <a:pt x="2570175" y="3125789"/>
                </a:cubicBezTo>
                <a:cubicBezTo>
                  <a:pt x="2570175" y="3114391"/>
                  <a:pt x="2579414" y="3105151"/>
                  <a:pt x="2590811" y="3105151"/>
                </a:cubicBezTo>
                <a:close/>
                <a:moveTo>
                  <a:pt x="2516197" y="3105151"/>
                </a:moveTo>
                <a:cubicBezTo>
                  <a:pt x="2527596" y="3105151"/>
                  <a:pt x="2536831" y="3114391"/>
                  <a:pt x="2536831" y="3125789"/>
                </a:cubicBezTo>
                <a:cubicBezTo>
                  <a:pt x="2536831" y="3137187"/>
                  <a:pt x="2527596" y="3146427"/>
                  <a:pt x="2516197" y="3146427"/>
                </a:cubicBezTo>
                <a:cubicBezTo>
                  <a:pt x="2504800" y="3146427"/>
                  <a:pt x="2495563" y="3137187"/>
                  <a:pt x="2495563" y="3125789"/>
                </a:cubicBezTo>
                <a:cubicBezTo>
                  <a:pt x="2495563" y="3114391"/>
                  <a:pt x="2504800" y="3105151"/>
                  <a:pt x="2516197" y="3105151"/>
                </a:cubicBezTo>
                <a:close/>
                <a:moveTo>
                  <a:pt x="2441587" y="3105151"/>
                </a:moveTo>
                <a:cubicBezTo>
                  <a:pt x="2452987" y="3105151"/>
                  <a:pt x="2462228" y="3114391"/>
                  <a:pt x="2462228" y="3125789"/>
                </a:cubicBezTo>
                <a:cubicBezTo>
                  <a:pt x="2462228" y="3137187"/>
                  <a:pt x="2452987" y="3146427"/>
                  <a:pt x="2441587" y="3146427"/>
                </a:cubicBezTo>
                <a:cubicBezTo>
                  <a:pt x="2430188" y="3146427"/>
                  <a:pt x="2420946" y="3137187"/>
                  <a:pt x="2420946" y="3125789"/>
                </a:cubicBezTo>
                <a:cubicBezTo>
                  <a:pt x="2420946" y="3114391"/>
                  <a:pt x="2430188" y="3105151"/>
                  <a:pt x="2441587" y="3105151"/>
                </a:cubicBezTo>
                <a:close/>
                <a:moveTo>
                  <a:pt x="2365389" y="3105151"/>
                </a:moveTo>
                <a:cubicBezTo>
                  <a:pt x="2376784" y="3105151"/>
                  <a:pt x="2386023" y="3114391"/>
                  <a:pt x="2386023" y="3125789"/>
                </a:cubicBezTo>
                <a:cubicBezTo>
                  <a:pt x="2386023" y="3137187"/>
                  <a:pt x="2376784" y="3146427"/>
                  <a:pt x="2365389" y="3146427"/>
                </a:cubicBezTo>
                <a:cubicBezTo>
                  <a:pt x="2353992" y="3146427"/>
                  <a:pt x="2344750" y="3137187"/>
                  <a:pt x="2344750" y="3125789"/>
                </a:cubicBezTo>
                <a:cubicBezTo>
                  <a:pt x="2344750" y="3114391"/>
                  <a:pt x="2353992" y="3105151"/>
                  <a:pt x="2365389" y="3105151"/>
                </a:cubicBezTo>
                <a:close/>
                <a:moveTo>
                  <a:pt x="2289185" y="3105151"/>
                </a:moveTo>
                <a:cubicBezTo>
                  <a:pt x="2301461" y="3105151"/>
                  <a:pt x="2311409" y="3114391"/>
                  <a:pt x="2311409" y="3125789"/>
                </a:cubicBezTo>
                <a:cubicBezTo>
                  <a:pt x="2311409" y="3137187"/>
                  <a:pt x="2301461" y="3146427"/>
                  <a:pt x="2289185" y="3146427"/>
                </a:cubicBezTo>
                <a:cubicBezTo>
                  <a:pt x="2276907" y="3146427"/>
                  <a:pt x="2266964" y="3137187"/>
                  <a:pt x="2266964" y="3125789"/>
                </a:cubicBezTo>
                <a:cubicBezTo>
                  <a:pt x="2266964" y="3114391"/>
                  <a:pt x="2276907" y="3105151"/>
                  <a:pt x="2289185" y="3105151"/>
                </a:cubicBezTo>
                <a:close/>
                <a:moveTo>
                  <a:pt x="8266114" y="3105150"/>
                </a:moveTo>
                <a:cubicBezTo>
                  <a:pt x="8277512" y="3105150"/>
                  <a:pt x="8286752" y="3114390"/>
                  <a:pt x="8286752" y="3125788"/>
                </a:cubicBezTo>
                <a:cubicBezTo>
                  <a:pt x="8286752" y="3137186"/>
                  <a:pt x="8277512" y="3146426"/>
                  <a:pt x="8266114" y="3146426"/>
                </a:cubicBezTo>
                <a:cubicBezTo>
                  <a:pt x="8254716" y="3146426"/>
                  <a:pt x="8245476" y="3137186"/>
                  <a:pt x="8245476" y="3125788"/>
                </a:cubicBezTo>
                <a:cubicBezTo>
                  <a:pt x="8245476" y="3114390"/>
                  <a:pt x="8254716" y="3105150"/>
                  <a:pt x="8266114" y="3105150"/>
                </a:cubicBezTo>
                <a:close/>
                <a:moveTo>
                  <a:pt x="8191501" y="3105150"/>
                </a:moveTo>
                <a:cubicBezTo>
                  <a:pt x="8202899" y="3105150"/>
                  <a:pt x="8212139" y="3114390"/>
                  <a:pt x="8212139" y="3125788"/>
                </a:cubicBezTo>
                <a:cubicBezTo>
                  <a:pt x="8212139" y="3137186"/>
                  <a:pt x="8202899" y="3146426"/>
                  <a:pt x="8191501" y="3146426"/>
                </a:cubicBezTo>
                <a:cubicBezTo>
                  <a:pt x="8180103" y="3146426"/>
                  <a:pt x="8170863" y="3137186"/>
                  <a:pt x="8170863" y="3125788"/>
                </a:cubicBezTo>
                <a:cubicBezTo>
                  <a:pt x="8170863" y="3114390"/>
                  <a:pt x="8180103" y="3105150"/>
                  <a:pt x="8191501" y="3105150"/>
                </a:cubicBezTo>
                <a:close/>
                <a:moveTo>
                  <a:pt x="7964488" y="3105150"/>
                </a:moveTo>
                <a:cubicBezTo>
                  <a:pt x="7976763" y="3105150"/>
                  <a:pt x="7986713" y="3114390"/>
                  <a:pt x="7986713" y="3125788"/>
                </a:cubicBezTo>
                <a:cubicBezTo>
                  <a:pt x="7986713" y="3137186"/>
                  <a:pt x="7976763" y="3146426"/>
                  <a:pt x="7964488" y="3146426"/>
                </a:cubicBezTo>
                <a:cubicBezTo>
                  <a:pt x="7952213" y="3146426"/>
                  <a:pt x="7942263" y="3137186"/>
                  <a:pt x="7942263" y="3125788"/>
                </a:cubicBezTo>
                <a:cubicBezTo>
                  <a:pt x="7942263" y="3114390"/>
                  <a:pt x="7952213" y="3105150"/>
                  <a:pt x="7964488" y="3105150"/>
                </a:cubicBezTo>
                <a:close/>
                <a:moveTo>
                  <a:pt x="7889876" y="3105150"/>
                </a:moveTo>
                <a:cubicBezTo>
                  <a:pt x="7902151" y="3105150"/>
                  <a:pt x="7912101" y="3114390"/>
                  <a:pt x="7912101" y="3125788"/>
                </a:cubicBezTo>
                <a:cubicBezTo>
                  <a:pt x="7912101" y="3137186"/>
                  <a:pt x="7902151" y="3146426"/>
                  <a:pt x="7889876" y="3146426"/>
                </a:cubicBezTo>
                <a:cubicBezTo>
                  <a:pt x="7877601" y="3146426"/>
                  <a:pt x="7867651" y="3137186"/>
                  <a:pt x="7867651" y="3125788"/>
                </a:cubicBezTo>
                <a:cubicBezTo>
                  <a:pt x="7867651" y="3114390"/>
                  <a:pt x="7877601" y="3105150"/>
                  <a:pt x="7889876" y="3105150"/>
                </a:cubicBezTo>
                <a:close/>
                <a:moveTo>
                  <a:pt x="7812089" y="3105150"/>
                </a:moveTo>
                <a:cubicBezTo>
                  <a:pt x="7823487" y="3105150"/>
                  <a:pt x="7832727" y="3114390"/>
                  <a:pt x="7832727" y="3125788"/>
                </a:cubicBezTo>
                <a:cubicBezTo>
                  <a:pt x="7832727" y="3137186"/>
                  <a:pt x="7823487" y="3146426"/>
                  <a:pt x="7812089" y="3146426"/>
                </a:cubicBezTo>
                <a:cubicBezTo>
                  <a:pt x="7800691" y="3146426"/>
                  <a:pt x="7791451" y="3137186"/>
                  <a:pt x="7791451" y="3125788"/>
                </a:cubicBezTo>
                <a:cubicBezTo>
                  <a:pt x="7791451" y="3114390"/>
                  <a:pt x="7800691" y="3105150"/>
                  <a:pt x="7812089" y="3105150"/>
                </a:cubicBezTo>
                <a:close/>
                <a:moveTo>
                  <a:pt x="7208839" y="3105150"/>
                </a:moveTo>
                <a:cubicBezTo>
                  <a:pt x="7220237" y="3105150"/>
                  <a:pt x="7229477" y="3114390"/>
                  <a:pt x="7229477" y="3125788"/>
                </a:cubicBezTo>
                <a:cubicBezTo>
                  <a:pt x="7229477" y="3137186"/>
                  <a:pt x="7220237" y="3146426"/>
                  <a:pt x="7208839" y="3146426"/>
                </a:cubicBezTo>
                <a:cubicBezTo>
                  <a:pt x="7197441" y="3146426"/>
                  <a:pt x="7188201" y="3137186"/>
                  <a:pt x="7188201" y="3125788"/>
                </a:cubicBezTo>
                <a:cubicBezTo>
                  <a:pt x="7188201" y="3114390"/>
                  <a:pt x="7197441" y="3105150"/>
                  <a:pt x="7208839" y="3105150"/>
                </a:cubicBezTo>
                <a:close/>
                <a:moveTo>
                  <a:pt x="7132639" y="3105150"/>
                </a:moveTo>
                <a:cubicBezTo>
                  <a:pt x="7144037" y="3105150"/>
                  <a:pt x="7153277" y="3114390"/>
                  <a:pt x="7153277" y="3125788"/>
                </a:cubicBezTo>
                <a:cubicBezTo>
                  <a:pt x="7153277" y="3137186"/>
                  <a:pt x="7144037" y="3146426"/>
                  <a:pt x="7132639" y="3146426"/>
                </a:cubicBezTo>
                <a:cubicBezTo>
                  <a:pt x="7121241" y="3146426"/>
                  <a:pt x="7112001" y="3137186"/>
                  <a:pt x="7112001" y="3125788"/>
                </a:cubicBezTo>
                <a:cubicBezTo>
                  <a:pt x="7112001" y="3114390"/>
                  <a:pt x="7121241" y="3105150"/>
                  <a:pt x="7132639" y="3105150"/>
                </a:cubicBezTo>
                <a:close/>
                <a:moveTo>
                  <a:pt x="7056438" y="3105150"/>
                </a:moveTo>
                <a:cubicBezTo>
                  <a:pt x="7068713" y="3105150"/>
                  <a:pt x="7078663" y="3114390"/>
                  <a:pt x="7078663" y="3125788"/>
                </a:cubicBezTo>
                <a:cubicBezTo>
                  <a:pt x="7078663" y="3137186"/>
                  <a:pt x="7068713" y="3146426"/>
                  <a:pt x="7056438" y="3146426"/>
                </a:cubicBezTo>
                <a:cubicBezTo>
                  <a:pt x="7044163" y="3146426"/>
                  <a:pt x="7034213" y="3137186"/>
                  <a:pt x="7034213" y="3125788"/>
                </a:cubicBezTo>
                <a:cubicBezTo>
                  <a:pt x="7034213" y="3114390"/>
                  <a:pt x="7044163" y="3105150"/>
                  <a:pt x="7056438" y="3105150"/>
                </a:cubicBezTo>
                <a:close/>
                <a:moveTo>
                  <a:pt x="6981032" y="3105150"/>
                </a:moveTo>
                <a:cubicBezTo>
                  <a:pt x="6993745" y="3105150"/>
                  <a:pt x="7004051" y="3114390"/>
                  <a:pt x="7004051" y="3125788"/>
                </a:cubicBezTo>
                <a:cubicBezTo>
                  <a:pt x="7004051" y="3137186"/>
                  <a:pt x="6993745" y="3146426"/>
                  <a:pt x="6981032" y="3146426"/>
                </a:cubicBezTo>
                <a:cubicBezTo>
                  <a:pt x="6968319" y="3146426"/>
                  <a:pt x="6958013" y="3137186"/>
                  <a:pt x="6958013" y="3125788"/>
                </a:cubicBezTo>
                <a:cubicBezTo>
                  <a:pt x="6958013" y="3114390"/>
                  <a:pt x="6968319" y="3105150"/>
                  <a:pt x="6981032" y="3105150"/>
                </a:cubicBezTo>
                <a:close/>
                <a:moveTo>
                  <a:pt x="5241926" y="3105150"/>
                </a:moveTo>
                <a:cubicBezTo>
                  <a:pt x="5253324" y="3105150"/>
                  <a:pt x="5262564" y="3114390"/>
                  <a:pt x="5262564" y="3125788"/>
                </a:cubicBezTo>
                <a:cubicBezTo>
                  <a:pt x="5262564" y="3137186"/>
                  <a:pt x="5253324" y="3146426"/>
                  <a:pt x="5241926" y="3146426"/>
                </a:cubicBezTo>
                <a:cubicBezTo>
                  <a:pt x="5230528" y="3146426"/>
                  <a:pt x="5221288" y="3137186"/>
                  <a:pt x="5221288" y="3125788"/>
                </a:cubicBezTo>
                <a:cubicBezTo>
                  <a:pt x="5221288" y="3114390"/>
                  <a:pt x="5230528" y="3105150"/>
                  <a:pt x="5241926" y="3105150"/>
                </a:cubicBezTo>
                <a:close/>
                <a:moveTo>
                  <a:pt x="5164138" y="3105150"/>
                </a:moveTo>
                <a:cubicBezTo>
                  <a:pt x="5176413" y="3105150"/>
                  <a:pt x="5186363" y="3114390"/>
                  <a:pt x="5186363" y="3125788"/>
                </a:cubicBezTo>
                <a:cubicBezTo>
                  <a:pt x="5186363" y="3137186"/>
                  <a:pt x="5176413" y="3146426"/>
                  <a:pt x="5164138" y="3146426"/>
                </a:cubicBezTo>
                <a:cubicBezTo>
                  <a:pt x="5151863" y="3146426"/>
                  <a:pt x="5141913" y="3137186"/>
                  <a:pt x="5141913" y="3125788"/>
                </a:cubicBezTo>
                <a:cubicBezTo>
                  <a:pt x="5141913" y="3114390"/>
                  <a:pt x="5151863" y="3105150"/>
                  <a:pt x="5164138" y="3105150"/>
                </a:cubicBezTo>
                <a:close/>
                <a:moveTo>
                  <a:pt x="5089525" y="3105150"/>
                </a:moveTo>
                <a:cubicBezTo>
                  <a:pt x="5101800" y="3105150"/>
                  <a:pt x="5111750" y="3114390"/>
                  <a:pt x="5111750" y="3125788"/>
                </a:cubicBezTo>
                <a:cubicBezTo>
                  <a:pt x="5111750" y="3137186"/>
                  <a:pt x="5101800" y="3146426"/>
                  <a:pt x="5089525" y="3146426"/>
                </a:cubicBezTo>
                <a:cubicBezTo>
                  <a:pt x="5077250" y="3146426"/>
                  <a:pt x="5067300" y="3137186"/>
                  <a:pt x="5067300" y="3125788"/>
                </a:cubicBezTo>
                <a:cubicBezTo>
                  <a:pt x="5067300" y="3114390"/>
                  <a:pt x="5077250" y="3105150"/>
                  <a:pt x="5089525" y="3105150"/>
                </a:cubicBezTo>
                <a:close/>
                <a:moveTo>
                  <a:pt x="5014119" y="3105150"/>
                </a:moveTo>
                <a:cubicBezTo>
                  <a:pt x="5026832" y="3105150"/>
                  <a:pt x="5037138" y="3114390"/>
                  <a:pt x="5037138" y="3125788"/>
                </a:cubicBezTo>
                <a:cubicBezTo>
                  <a:pt x="5037138" y="3137186"/>
                  <a:pt x="5026832" y="3146426"/>
                  <a:pt x="5014119" y="3146426"/>
                </a:cubicBezTo>
                <a:cubicBezTo>
                  <a:pt x="5001406" y="3146426"/>
                  <a:pt x="4991100" y="3137186"/>
                  <a:pt x="4991100" y="3125788"/>
                </a:cubicBezTo>
                <a:cubicBezTo>
                  <a:pt x="4991100" y="3114390"/>
                  <a:pt x="5001406" y="3105150"/>
                  <a:pt x="5014119" y="3105150"/>
                </a:cubicBezTo>
                <a:close/>
                <a:moveTo>
                  <a:pt x="4937126" y="3105150"/>
                </a:moveTo>
                <a:cubicBezTo>
                  <a:pt x="4948524" y="3105150"/>
                  <a:pt x="4957764" y="3114390"/>
                  <a:pt x="4957764" y="3125788"/>
                </a:cubicBezTo>
                <a:cubicBezTo>
                  <a:pt x="4957764" y="3137186"/>
                  <a:pt x="4948524" y="3146426"/>
                  <a:pt x="4937126" y="3146426"/>
                </a:cubicBezTo>
                <a:cubicBezTo>
                  <a:pt x="4925728" y="3146426"/>
                  <a:pt x="4916488" y="3137186"/>
                  <a:pt x="4916488" y="3125788"/>
                </a:cubicBezTo>
                <a:cubicBezTo>
                  <a:pt x="4916488" y="3114390"/>
                  <a:pt x="4925728" y="3105150"/>
                  <a:pt x="4937126" y="3105150"/>
                </a:cubicBezTo>
                <a:close/>
                <a:moveTo>
                  <a:pt x="4862513" y="3105150"/>
                </a:moveTo>
                <a:cubicBezTo>
                  <a:pt x="4873911" y="3105150"/>
                  <a:pt x="4883151" y="3114390"/>
                  <a:pt x="4883151" y="3125788"/>
                </a:cubicBezTo>
                <a:cubicBezTo>
                  <a:pt x="4883151" y="3137186"/>
                  <a:pt x="4873911" y="3146426"/>
                  <a:pt x="4862513" y="3146426"/>
                </a:cubicBezTo>
                <a:cubicBezTo>
                  <a:pt x="4851115" y="3146426"/>
                  <a:pt x="4841875" y="3137186"/>
                  <a:pt x="4841875" y="3125788"/>
                </a:cubicBezTo>
                <a:cubicBezTo>
                  <a:pt x="4841875" y="3114390"/>
                  <a:pt x="4851115" y="3105150"/>
                  <a:pt x="4862513" y="3105150"/>
                </a:cubicBezTo>
                <a:close/>
                <a:moveTo>
                  <a:pt x="4786313" y="3105150"/>
                </a:moveTo>
                <a:cubicBezTo>
                  <a:pt x="4797711" y="3105150"/>
                  <a:pt x="4806951" y="3114390"/>
                  <a:pt x="4806951" y="3125788"/>
                </a:cubicBezTo>
                <a:cubicBezTo>
                  <a:pt x="4806951" y="3137186"/>
                  <a:pt x="4797711" y="3146426"/>
                  <a:pt x="4786313" y="3146426"/>
                </a:cubicBezTo>
                <a:cubicBezTo>
                  <a:pt x="4774915" y="3146426"/>
                  <a:pt x="4765675" y="3137186"/>
                  <a:pt x="4765675" y="3125788"/>
                </a:cubicBezTo>
                <a:cubicBezTo>
                  <a:pt x="4765675" y="3114390"/>
                  <a:pt x="4774915" y="3105150"/>
                  <a:pt x="4786313" y="3105150"/>
                </a:cubicBezTo>
                <a:close/>
                <a:moveTo>
                  <a:pt x="4710113" y="3105150"/>
                </a:moveTo>
                <a:cubicBezTo>
                  <a:pt x="4722388" y="3105150"/>
                  <a:pt x="4732338" y="3114390"/>
                  <a:pt x="4732338" y="3125788"/>
                </a:cubicBezTo>
                <a:cubicBezTo>
                  <a:pt x="4732338" y="3137186"/>
                  <a:pt x="4722388" y="3146426"/>
                  <a:pt x="4710113" y="3146426"/>
                </a:cubicBezTo>
                <a:cubicBezTo>
                  <a:pt x="4697838" y="3146426"/>
                  <a:pt x="4687888" y="3137186"/>
                  <a:pt x="4687888" y="3125788"/>
                </a:cubicBezTo>
                <a:cubicBezTo>
                  <a:pt x="4687888" y="3114390"/>
                  <a:pt x="4697838" y="3105150"/>
                  <a:pt x="4710113" y="3105150"/>
                </a:cubicBezTo>
                <a:close/>
                <a:moveTo>
                  <a:pt x="4635500" y="3105150"/>
                </a:moveTo>
                <a:cubicBezTo>
                  <a:pt x="4647775" y="3105150"/>
                  <a:pt x="4657725" y="3114390"/>
                  <a:pt x="4657725" y="3125788"/>
                </a:cubicBezTo>
                <a:cubicBezTo>
                  <a:pt x="4657725" y="3137186"/>
                  <a:pt x="4647775" y="3146426"/>
                  <a:pt x="4635500" y="3146426"/>
                </a:cubicBezTo>
                <a:cubicBezTo>
                  <a:pt x="4623225" y="3146426"/>
                  <a:pt x="4613275" y="3137186"/>
                  <a:pt x="4613275" y="3125788"/>
                </a:cubicBezTo>
                <a:cubicBezTo>
                  <a:pt x="4613275" y="3114390"/>
                  <a:pt x="4623225" y="3105150"/>
                  <a:pt x="4635500" y="3105150"/>
                </a:cubicBezTo>
                <a:close/>
                <a:moveTo>
                  <a:pt x="3349625" y="3105150"/>
                </a:moveTo>
                <a:cubicBezTo>
                  <a:pt x="3361023" y="3105150"/>
                  <a:pt x="3370263" y="3114390"/>
                  <a:pt x="3370263" y="3125788"/>
                </a:cubicBezTo>
                <a:cubicBezTo>
                  <a:pt x="3370263" y="3137186"/>
                  <a:pt x="3361023" y="3146426"/>
                  <a:pt x="3349625" y="3146426"/>
                </a:cubicBezTo>
                <a:cubicBezTo>
                  <a:pt x="3338227" y="3146426"/>
                  <a:pt x="3328987" y="3137186"/>
                  <a:pt x="3328987" y="3125788"/>
                </a:cubicBezTo>
                <a:cubicBezTo>
                  <a:pt x="3328987" y="3114390"/>
                  <a:pt x="3338227" y="3105150"/>
                  <a:pt x="3349625" y="3105150"/>
                </a:cubicBezTo>
                <a:close/>
                <a:moveTo>
                  <a:pt x="3272631" y="3105150"/>
                </a:moveTo>
                <a:cubicBezTo>
                  <a:pt x="3285344" y="3105150"/>
                  <a:pt x="3295650" y="3114390"/>
                  <a:pt x="3295650" y="3125788"/>
                </a:cubicBezTo>
                <a:cubicBezTo>
                  <a:pt x="3295650" y="3137186"/>
                  <a:pt x="3285344" y="3146426"/>
                  <a:pt x="3272631" y="3146426"/>
                </a:cubicBezTo>
                <a:cubicBezTo>
                  <a:pt x="3259918" y="3146426"/>
                  <a:pt x="3249612" y="3137186"/>
                  <a:pt x="3249612" y="3125788"/>
                </a:cubicBezTo>
                <a:cubicBezTo>
                  <a:pt x="3249612" y="3114390"/>
                  <a:pt x="3259918" y="3105150"/>
                  <a:pt x="3272631" y="3105150"/>
                </a:cubicBezTo>
                <a:close/>
                <a:moveTo>
                  <a:pt x="3197225" y="3105150"/>
                </a:moveTo>
                <a:cubicBezTo>
                  <a:pt x="3209500" y="3105150"/>
                  <a:pt x="3219450" y="3114390"/>
                  <a:pt x="3219450" y="3125788"/>
                </a:cubicBezTo>
                <a:cubicBezTo>
                  <a:pt x="3219450" y="3137186"/>
                  <a:pt x="3209500" y="3146426"/>
                  <a:pt x="3197225" y="3146426"/>
                </a:cubicBezTo>
                <a:cubicBezTo>
                  <a:pt x="3184950" y="3146426"/>
                  <a:pt x="3175000" y="3137186"/>
                  <a:pt x="3175000" y="3125788"/>
                </a:cubicBezTo>
                <a:cubicBezTo>
                  <a:pt x="3175000" y="3114390"/>
                  <a:pt x="3184950" y="3105150"/>
                  <a:pt x="3197225" y="3105150"/>
                </a:cubicBezTo>
                <a:close/>
                <a:moveTo>
                  <a:pt x="3122612" y="3105150"/>
                </a:moveTo>
                <a:cubicBezTo>
                  <a:pt x="3134887" y="3105150"/>
                  <a:pt x="3144837" y="3114390"/>
                  <a:pt x="3144837" y="3125788"/>
                </a:cubicBezTo>
                <a:cubicBezTo>
                  <a:pt x="3144837" y="3137186"/>
                  <a:pt x="3134887" y="3146426"/>
                  <a:pt x="3122612" y="3146426"/>
                </a:cubicBezTo>
                <a:cubicBezTo>
                  <a:pt x="3110337" y="3146426"/>
                  <a:pt x="3100387" y="3137186"/>
                  <a:pt x="3100387" y="3125788"/>
                </a:cubicBezTo>
                <a:cubicBezTo>
                  <a:pt x="3100387" y="3114390"/>
                  <a:pt x="3110337" y="3105150"/>
                  <a:pt x="3122612" y="3105150"/>
                </a:cubicBezTo>
                <a:close/>
                <a:moveTo>
                  <a:pt x="7737476" y="3025776"/>
                </a:moveTo>
                <a:cubicBezTo>
                  <a:pt x="7748874" y="3025776"/>
                  <a:pt x="7758114" y="3036082"/>
                  <a:pt x="7758114" y="3048795"/>
                </a:cubicBezTo>
                <a:cubicBezTo>
                  <a:pt x="7758114" y="3061508"/>
                  <a:pt x="7748874" y="3071814"/>
                  <a:pt x="7737476" y="3071814"/>
                </a:cubicBezTo>
                <a:cubicBezTo>
                  <a:pt x="7726078" y="3071814"/>
                  <a:pt x="7716838" y="3061508"/>
                  <a:pt x="7716838" y="3048795"/>
                </a:cubicBezTo>
                <a:cubicBezTo>
                  <a:pt x="7716838" y="3036082"/>
                  <a:pt x="7726078" y="3025776"/>
                  <a:pt x="7737476" y="3025776"/>
                </a:cubicBezTo>
                <a:close/>
                <a:moveTo>
                  <a:pt x="7662864" y="3025776"/>
                </a:moveTo>
                <a:cubicBezTo>
                  <a:pt x="7674262" y="3025776"/>
                  <a:pt x="7683502" y="3036082"/>
                  <a:pt x="7683502" y="3048795"/>
                </a:cubicBezTo>
                <a:cubicBezTo>
                  <a:pt x="7683502" y="3061508"/>
                  <a:pt x="7674262" y="3071814"/>
                  <a:pt x="7662864" y="3071814"/>
                </a:cubicBezTo>
                <a:cubicBezTo>
                  <a:pt x="7651466" y="3071814"/>
                  <a:pt x="7642226" y="3061508"/>
                  <a:pt x="7642226" y="3048795"/>
                </a:cubicBezTo>
                <a:cubicBezTo>
                  <a:pt x="7642226" y="3036082"/>
                  <a:pt x="7651466" y="3025776"/>
                  <a:pt x="7662864" y="3025776"/>
                </a:cubicBezTo>
                <a:close/>
                <a:moveTo>
                  <a:pt x="7435057" y="3025776"/>
                </a:moveTo>
                <a:cubicBezTo>
                  <a:pt x="7447770" y="3025776"/>
                  <a:pt x="7458076" y="3036082"/>
                  <a:pt x="7458076" y="3048795"/>
                </a:cubicBezTo>
                <a:cubicBezTo>
                  <a:pt x="7458076" y="3061508"/>
                  <a:pt x="7447770" y="3071814"/>
                  <a:pt x="7435057" y="3071814"/>
                </a:cubicBezTo>
                <a:cubicBezTo>
                  <a:pt x="7422344" y="3071814"/>
                  <a:pt x="7412038" y="3061508"/>
                  <a:pt x="7412038" y="3048795"/>
                </a:cubicBezTo>
                <a:cubicBezTo>
                  <a:pt x="7412038" y="3036082"/>
                  <a:pt x="7422344" y="3025776"/>
                  <a:pt x="7435057" y="3025776"/>
                </a:cubicBezTo>
                <a:close/>
                <a:moveTo>
                  <a:pt x="7358064" y="3025776"/>
                </a:moveTo>
                <a:cubicBezTo>
                  <a:pt x="7369462" y="3025776"/>
                  <a:pt x="7378702" y="3036082"/>
                  <a:pt x="7378702" y="3048795"/>
                </a:cubicBezTo>
                <a:cubicBezTo>
                  <a:pt x="7378702" y="3061508"/>
                  <a:pt x="7369462" y="3071814"/>
                  <a:pt x="7358064" y="3071814"/>
                </a:cubicBezTo>
                <a:cubicBezTo>
                  <a:pt x="7346666" y="3071814"/>
                  <a:pt x="7337426" y="3061508"/>
                  <a:pt x="7337426" y="3048795"/>
                </a:cubicBezTo>
                <a:cubicBezTo>
                  <a:pt x="7337426" y="3036082"/>
                  <a:pt x="7346666" y="3025776"/>
                  <a:pt x="7358064" y="3025776"/>
                </a:cubicBezTo>
                <a:close/>
                <a:moveTo>
                  <a:pt x="7283451" y="3025776"/>
                </a:moveTo>
                <a:cubicBezTo>
                  <a:pt x="7294849" y="3025776"/>
                  <a:pt x="7304089" y="3036082"/>
                  <a:pt x="7304089" y="3048795"/>
                </a:cubicBezTo>
                <a:cubicBezTo>
                  <a:pt x="7304089" y="3061508"/>
                  <a:pt x="7294849" y="3071814"/>
                  <a:pt x="7283451" y="3071814"/>
                </a:cubicBezTo>
                <a:cubicBezTo>
                  <a:pt x="7272053" y="3071814"/>
                  <a:pt x="7262813" y="3061508"/>
                  <a:pt x="7262813" y="3048795"/>
                </a:cubicBezTo>
                <a:cubicBezTo>
                  <a:pt x="7262813" y="3036082"/>
                  <a:pt x="7272053" y="3025776"/>
                  <a:pt x="7283451" y="3025776"/>
                </a:cubicBezTo>
                <a:close/>
                <a:moveTo>
                  <a:pt x="3044826" y="3025776"/>
                </a:moveTo>
                <a:cubicBezTo>
                  <a:pt x="3056224" y="3025776"/>
                  <a:pt x="3065464" y="3036082"/>
                  <a:pt x="3065464" y="3048795"/>
                </a:cubicBezTo>
                <a:cubicBezTo>
                  <a:pt x="3065464" y="3061508"/>
                  <a:pt x="3056224" y="3071814"/>
                  <a:pt x="3044826" y="3071814"/>
                </a:cubicBezTo>
                <a:cubicBezTo>
                  <a:pt x="3033428" y="3071814"/>
                  <a:pt x="3024188" y="3061508"/>
                  <a:pt x="3024188" y="3048795"/>
                </a:cubicBezTo>
                <a:cubicBezTo>
                  <a:pt x="3024188" y="3036082"/>
                  <a:pt x="3033428" y="3025776"/>
                  <a:pt x="3044826" y="3025776"/>
                </a:cubicBezTo>
                <a:close/>
                <a:moveTo>
                  <a:pt x="2970213" y="3025776"/>
                </a:moveTo>
                <a:cubicBezTo>
                  <a:pt x="2981611" y="3025776"/>
                  <a:pt x="2990851" y="3036082"/>
                  <a:pt x="2990851" y="3048795"/>
                </a:cubicBezTo>
                <a:cubicBezTo>
                  <a:pt x="2990851" y="3061508"/>
                  <a:pt x="2981611" y="3071814"/>
                  <a:pt x="2970213" y="3071814"/>
                </a:cubicBezTo>
                <a:cubicBezTo>
                  <a:pt x="2958815" y="3071814"/>
                  <a:pt x="2949575" y="3061508"/>
                  <a:pt x="2949575" y="3048795"/>
                </a:cubicBezTo>
                <a:cubicBezTo>
                  <a:pt x="2949575" y="3036082"/>
                  <a:pt x="2958815" y="3025776"/>
                  <a:pt x="2970213" y="3025776"/>
                </a:cubicBezTo>
                <a:close/>
                <a:moveTo>
                  <a:pt x="2895601" y="3025776"/>
                </a:moveTo>
                <a:cubicBezTo>
                  <a:pt x="2906999" y="3025776"/>
                  <a:pt x="2916239" y="3036082"/>
                  <a:pt x="2916239" y="3048795"/>
                </a:cubicBezTo>
                <a:cubicBezTo>
                  <a:pt x="2916239" y="3061508"/>
                  <a:pt x="2906999" y="3071814"/>
                  <a:pt x="2895601" y="3071814"/>
                </a:cubicBezTo>
                <a:cubicBezTo>
                  <a:pt x="2884203" y="3071814"/>
                  <a:pt x="2874963" y="3061508"/>
                  <a:pt x="2874963" y="3048795"/>
                </a:cubicBezTo>
                <a:cubicBezTo>
                  <a:pt x="2874963" y="3036082"/>
                  <a:pt x="2884203" y="3025776"/>
                  <a:pt x="2895601" y="3025776"/>
                </a:cubicBezTo>
                <a:close/>
                <a:moveTo>
                  <a:pt x="2820195" y="3025776"/>
                </a:moveTo>
                <a:cubicBezTo>
                  <a:pt x="2832032" y="3025776"/>
                  <a:pt x="2841627" y="3036082"/>
                  <a:pt x="2841627" y="3048795"/>
                </a:cubicBezTo>
                <a:cubicBezTo>
                  <a:pt x="2841627" y="3061508"/>
                  <a:pt x="2832032" y="3071814"/>
                  <a:pt x="2820195" y="3071814"/>
                </a:cubicBezTo>
                <a:cubicBezTo>
                  <a:pt x="2808358" y="3071814"/>
                  <a:pt x="2798763" y="3061508"/>
                  <a:pt x="2798763" y="3048795"/>
                </a:cubicBezTo>
                <a:cubicBezTo>
                  <a:pt x="2798763" y="3036082"/>
                  <a:pt x="2808358" y="3025776"/>
                  <a:pt x="2820195" y="3025776"/>
                </a:cubicBezTo>
                <a:close/>
                <a:moveTo>
                  <a:pt x="2743200" y="3025776"/>
                </a:moveTo>
                <a:cubicBezTo>
                  <a:pt x="2755475" y="3025776"/>
                  <a:pt x="2765425" y="3036082"/>
                  <a:pt x="2765425" y="3048795"/>
                </a:cubicBezTo>
                <a:cubicBezTo>
                  <a:pt x="2765425" y="3061508"/>
                  <a:pt x="2755475" y="3071814"/>
                  <a:pt x="2743200" y="3071814"/>
                </a:cubicBezTo>
                <a:cubicBezTo>
                  <a:pt x="2730925" y="3071814"/>
                  <a:pt x="2720975" y="3061508"/>
                  <a:pt x="2720975" y="3048795"/>
                </a:cubicBezTo>
                <a:cubicBezTo>
                  <a:pt x="2720975" y="3036082"/>
                  <a:pt x="2730925" y="3025776"/>
                  <a:pt x="2743200" y="3025776"/>
                </a:cubicBezTo>
                <a:close/>
                <a:moveTo>
                  <a:pt x="2668588" y="3025776"/>
                </a:moveTo>
                <a:cubicBezTo>
                  <a:pt x="2680863" y="3025776"/>
                  <a:pt x="2690813" y="3036082"/>
                  <a:pt x="2690813" y="3048795"/>
                </a:cubicBezTo>
                <a:cubicBezTo>
                  <a:pt x="2690813" y="3061508"/>
                  <a:pt x="2680863" y="3071814"/>
                  <a:pt x="2668588" y="3071814"/>
                </a:cubicBezTo>
                <a:cubicBezTo>
                  <a:pt x="2656313" y="3071814"/>
                  <a:pt x="2646363" y="3061508"/>
                  <a:pt x="2646363" y="3048795"/>
                </a:cubicBezTo>
                <a:cubicBezTo>
                  <a:pt x="2646363" y="3036082"/>
                  <a:pt x="2656313" y="3025776"/>
                  <a:pt x="2668588" y="3025776"/>
                </a:cubicBezTo>
                <a:close/>
                <a:moveTo>
                  <a:pt x="2590811" y="3025776"/>
                </a:moveTo>
                <a:cubicBezTo>
                  <a:pt x="2602210" y="3025776"/>
                  <a:pt x="2611447" y="3036082"/>
                  <a:pt x="2611447" y="3048795"/>
                </a:cubicBezTo>
                <a:cubicBezTo>
                  <a:pt x="2611447" y="3061508"/>
                  <a:pt x="2602210" y="3071814"/>
                  <a:pt x="2590811" y="3071814"/>
                </a:cubicBezTo>
                <a:cubicBezTo>
                  <a:pt x="2579414" y="3071814"/>
                  <a:pt x="2570175" y="3061508"/>
                  <a:pt x="2570175" y="3048795"/>
                </a:cubicBezTo>
                <a:cubicBezTo>
                  <a:pt x="2570175" y="3036082"/>
                  <a:pt x="2579414" y="3025776"/>
                  <a:pt x="2590811" y="3025776"/>
                </a:cubicBezTo>
                <a:close/>
                <a:moveTo>
                  <a:pt x="2516197" y="3025776"/>
                </a:moveTo>
                <a:cubicBezTo>
                  <a:pt x="2527596" y="3025776"/>
                  <a:pt x="2536831" y="3036082"/>
                  <a:pt x="2536831" y="3048795"/>
                </a:cubicBezTo>
                <a:cubicBezTo>
                  <a:pt x="2536831" y="3061508"/>
                  <a:pt x="2527596" y="3071814"/>
                  <a:pt x="2516197" y="3071814"/>
                </a:cubicBezTo>
                <a:cubicBezTo>
                  <a:pt x="2504800" y="3071814"/>
                  <a:pt x="2495563" y="3061508"/>
                  <a:pt x="2495563" y="3048795"/>
                </a:cubicBezTo>
                <a:cubicBezTo>
                  <a:pt x="2495563" y="3036082"/>
                  <a:pt x="2504800" y="3025776"/>
                  <a:pt x="2516197" y="3025776"/>
                </a:cubicBezTo>
                <a:close/>
                <a:moveTo>
                  <a:pt x="2441587" y="3025776"/>
                </a:moveTo>
                <a:cubicBezTo>
                  <a:pt x="2452987" y="3025776"/>
                  <a:pt x="2462228" y="3036082"/>
                  <a:pt x="2462228" y="3048795"/>
                </a:cubicBezTo>
                <a:cubicBezTo>
                  <a:pt x="2462228" y="3061508"/>
                  <a:pt x="2452987" y="3071814"/>
                  <a:pt x="2441587" y="3071814"/>
                </a:cubicBezTo>
                <a:cubicBezTo>
                  <a:pt x="2430188" y="3071814"/>
                  <a:pt x="2420946" y="3061508"/>
                  <a:pt x="2420946" y="3048795"/>
                </a:cubicBezTo>
                <a:cubicBezTo>
                  <a:pt x="2420946" y="3036082"/>
                  <a:pt x="2430188" y="3025776"/>
                  <a:pt x="2441587" y="3025776"/>
                </a:cubicBezTo>
                <a:close/>
                <a:moveTo>
                  <a:pt x="2365389" y="3025776"/>
                </a:moveTo>
                <a:cubicBezTo>
                  <a:pt x="2376784" y="3025776"/>
                  <a:pt x="2386023" y="3036082"/>
                  <a:pt x="2386023" y="3048795"/>
                </a:cubicBezTo>
                <a:cubicBezTo>
                  <a:pt x="2386023" y="3061508"/>
                  <a:pt x="2376784" y="3071814"/>
                  <a:pt x="2365389" y="3071814"/>
                </a:cubicBezTo>
                <a:cubicBezTo>
                  <a:pt x="2353992" y="3071814"/>
                  <a:pt x="2344750" y="3061508"/>
                  <a:pt x="2344750" y="3048795"/>
                </a:cubicBezTo>
                <a:cubicBezTo>
                  <a:pt x="2344750" y="3036082"/>
                  <a:pt x="2353992" y="3025776"/>
                  <a:pt x="2365389" y="3025776"/>
                </a:cubicBezTo>
                <a:close/>
                <a:moveTo>
                  <a:pt x="2289185" y="3025776"/>
                </a:moveTo>
                <a:cubicBezTo>
                  <a:pt x="2301461" y="3025776"/>
                  <a:pt x="2311409" y="3036082"/>
                  <a:pt x="2311409" y="3048795"/>
                </a:cubicBezTo>
                <a:cubicBezTo>
                  <a:pt x="2311409" y="3061508"/>
                  <a:pt x="2301461" y="3071814"/>
                  <a:pt x="2289185" y="3071814"/>
                </a:cubicBezTo>
                <a:cubicBezTo>
                  <a:pt x="2276907" y="3071814"/>
                  <a:pt x="2266964" y="3061508"/>
                  <a:pt x="2266964" y="3048795"/>
                </a:cubicBezTo>
                <a:cubicBezTo>
                  <a:pt x="2266964" y="3036082"/>
                  <a:pt x="2276907" y="3025776"/>
                  <a:pt x="2289185" y="3025776"/>
                </a:cubicBezTo>
                <a:close/>
                <a:moveTo>
                  <a:pt x="2213779" y="3025776"/>
                </a:moveTo>
                <a:cubicBezTo>
                  <a:pt x="2226491" y="3025776"/>
                  <a:pt x="2236797" y="3036082"/>
                  <a:pt x="2236797" y="3048795"/>
                </a:cubicBezTo>
                <a:cubicBezTo>
                  <a:pt x="2236797" y="3061508"/>
                  <a:pt x="2226491" y="3071814"/>
                  <a:pt x="2213779" y="3071814"/>
                </a:cubicBezTo>
                <a:cubicBezTo>
                  <a:pt x="2201065" y="3071814"/>
                  <a:pt x="2190756" y="3061508"/>
                  <a:pt x="2190756" y="3048795"/>
                </a:cubicBezTo>
                <a:cubicBezTo>
                  <a:pt x="2190756" y="3036082"/>
                  <a:pt x="2201065" y="3025776"/>
                  <a:pt x="2213779" y="3025776"/>
                </a:cubicBezTo>
                <a:close/>
                <a:moveTo>
                  <a:pt x="8116889" y="3025775"/>
                </a:moveTo>
                <a:cubicBezTo>
                  <a:pt x="8128287" y="3025775"/>
                  <a:pt x="8137527" y="3036081"/>
                  <a:pt x="8137527" y="3048794"/>
                </a:cubicBezTo>
                <a:cubicBezTo>
                  <a:pt x="8137527" y="3061507"/>
                  <a:pt x="8128287" y="3071813"/>
                  <a:pt x="8116889" y="3071813"/>
                </a:cubicBezTo>
                <a:cubicBezTo>
                  <a:pt x="8105491" y="3071813"/>
                  <a:pt x="8096251" y="3061507"/>
                  <a:pt x="8096251" y="3048794"/>
                </a:cubicBezTo>
                <a:cubicBezTo>
                  <a:pt x="8096251" y="3036081"/>
                  <a:pt x="8105491" y="3025775"/>
                  <a:pt x="8116889" y="3025775"/>
                </a:cubicBezTo>
                <a:close/>
                <a:moveTo>
                  <a:pt x="8040689" y="3025775"/>
                </a:moveTo>
                <a:cubicBezTo>
                  <a:pt x="8052087" y="3025775"/>
                  <a:pt x="8061327" y="3036081"/>
                  <a:pt x="8061327" y="3048794"/>
                </a:cubicBezTo>
                <a:cubicBezTo>
                  <a:pt x="8061327" y="3061507"/>
                  <a:pt x="8052087" y="3071813"/>
                  <a:pt x="8040689" y="3071813"/>
                </a:cubicBezTo>
                <a:cubicBezTo>
                  <a:pt x="8029291" y="3071813"/>
                  <a:pt x="8020051" y="3061507"/>
                  <a:pt x="8020051" y="3048794"/>
                </a:cubicBezTo>
                <a:cubicBezTo>
                  <a:pt x="8020051" y="3036081"/>
                  <a:pt x="8029291" y="3025775"/>
                  <a:pt x="8040689" y="3025775"/>
                </a:cubicBezTo>
                <a:close/>
                <a:moveTo>
                  <a:pt x="7964488" y="3025775"/>
                </a:moveTo>
                <a:cubicBezTo>
                  <a:pt x="7976763" y="3025775"/>
                  <a:pt x="7986713" y="3036081"/>
                  <a:pt x="7986713" y="3048794"/>
                </a:cubicBezTo>
                <a:cubicBezTo>
                  <a:pt x="7986713" y="3061507"/>
                  <a:pt x="7976763" y="3071813"/>
                  <a:pt x="7964488" y="3071813"/>
                </a:cubicBezTo>
                <a:cubicBezTo>
                  <a:pt x="7952213" y="3071813"/>
                  <a:pt x="7942263" y="3061507"/>
                  <a:pt x="7942263" y="3048794"/>
                </a:cubicBezTo>
                <a:cubicBezTo>
                  <a:pt x="7942263" y="3036081"/>
                  <a:pt x="7952213" y="3025775"/>
                  <a:pt x="7964488" y="3025775"/>
                </a:cubicBezTo>
                <a:close/>
                <a:moveTo>
                  <a:pt x="7889876" y="3025775"/>
                </a:moveTo>
                <a:cubicBezTo>
                  <a:pt x="7902151" y="3025775"/>
                  <a:pt x="7912101" y="3036081"/>
                  <a:pt x="7912101" y="3048794"/>
                </a:cubicBezTo>
                <a:cubicBezTo>
                  <a:pt x="7912101" y="3061507"/>
                  <a:pt x="7902151" y="3071813"/>
                  <a:pt x="7889876" y="3071813"/>
                </a:cubicBezTo>
                <a:cubicBezTo>
                  <a:pt x="7877601" y="3071813"/>
                  <a:pt x="7867651" y="3061507"/>
                  <a:pt x="7867651" y="3048794"/>
                </a:cubicBezTo>
                <a:cubicBezTo>
                  <a:pt x="7867651" y="3036081"/>
                  <a:pt x="7877601" y="3025775"/>
                  <a:pt x="7889876" y="3025775"/>
                </a:cubicBezTo>
                <a:close/>
                <a:moveTo>
                  <a:pt x="7812089" y="3025775"/>
                </a:moveTo>
                <a:cubicBezTo>
                  <a:pt x="7823487" y="3025775"/>
                  <a:pt x="7832727" y="3036081"/>
                  <a:pt x="7832727" y="3048794"/>
                </a:cubicBezTo>
                <a:cubicBezTo>
                  <a:pt x="7832727" y="3061507"/>
                  <a:pt x="7823487" y="3071813"/>
                  <a:pt x="7812089" y="3071813"/>
                </a:cubicBezTo>
                <a:cubicBezTo>
                  <a:pt x="7800691" y="3071813"/>
                  <a:pt x="7791451" y="3061507"/>
                  <a:pt x="7791451" y="3048794"/>
                </a:cubicBezTo>
                <a:cubicBezTo>
                  <a:pt x="7791451" y="3036081"/>
                  <a:pt x="7800691" y="3025775"/>
                  <a:pt x="7812089" y="3025775"/>
                </a:cubicBezTo>
                <a:close/>
                <a:moveTo>
                  <a:pt x="6981032" y="3025775"/>
                </a:moveTo>
                <a:cubicBezTo>
                  <a:pt x="6993745" y="3025775"/>
                  <a:pt x="7004051" y="3036081"/>
                  <a:pt x="7004051" y="3048794"/>
                </a:cubicBezTo>
                <a:cubicBezTo>
                  <a:pt x="7004051" y="3061507"/>
                  <a:pt x="6993745" y="3071813"/>
                  <a:pt x="6981032" y="3071813"/>
                </a:cubicBezTo>
                <a:cubicBezTo>
                  <a:pt x="6968319" y="3071813"/>
                  <a:pt x="6958013" y="3061507"/>
                  <a:pt x="6958013" y="3048794"/>
                </a:cubicBezTo>
                <a:cubicBezTo>
                  <a:pt x="6958013" y="3036081"/>
                  <a:pt x="6968319" y="3025775"/>
                  <a:pt x="6981032" y="3025775"/>
                </a:cubicBezTo>
                <a:close/>
                <a:moveTo>
                  <a:pt x="6904039" y="3025775"/>
                </a:moveTo>
                <a:cubicBezTo>
                  <a:pt x="6915437" y="3025775"/>
                  <a:pt x="6924677" y="3036081"/>
                  <a:pt x="6924677" y="3048794"/>
                </a:cubicBezTo>
                <a:cubicBezTo>
                  <a:pt x="6924677" y="3061507"/>
                  <a:pt x="6915437" y="3071813"/>
                  <a:pt x="6904039" y="3071813"/>
                </a:cubicBezTo>
                <a:cubicBezTo>
                  <a:pt x="6892641" y="3071813"/>
                  <a:pt x="6883401" y="3061507"/>
                  <a:pt x="6883401" y="3048794"/>
                </a:cubicBezTo>
                <a:cubicBezTo>
                  <a:pt x="6883401" y="3036081"/>
                  <a:pt x="6892641" y="3025775"/>
                  <a:pt x="6904039" y="3025775"/>
                </a:cubicBezTo>
                <a:close/>
                <a:moveTo>
                  <a:pt x="5241926" y="3025775"/>
                </a:moveTo>
                <a:cubicBezTo>
                  <a:pt x="5253324" y="3025775"/>
                  <a:pt x="5262564" y="3036081"/>
                  <a:pt x="5262564" y="3048794"/>
                </a:cubicBezTo>
                <a:cubicBezTo>
                  <a:pt x="5262564" y="3061507"/>
                  <a:pt x="5253324" y="3071813"/>
                  <a:pt x="5241926" y="3071813"/>
                </a:cubicBezTo>
                <a:cubicBezTo>
                  <a:pt x="5230528" y="3071813"/>
                  <a:pt x="5221288" y="3061507"/>
                  <a:pt x="5221288" y="3048794"/>
                </a:cubicBezTo>
                <a:cubicBezTo>
                  <a:pt x="5221288" y="3036081"/>
                  <a:pt x="5230528" y="3025775"/>
                  <a:pt x="5241926" y="3025775"/>
                </a:cubicBezTo>
                <a:close/>
                <a:moveTo>
                  <a:pt x="5164138" y="3025775"/>
                </a:moveTo>
                <a:cubicBezTo>
                  <a:pt x="5176413" y="3025775"/>
                  <a:pt x="5186363" y="3036081"/>
                  <a:pt x="5186363" y="3048794"/>
                </a:cubicBezTo>
                <a:cubicBezTo>
                  <a:pt x="5186363" y="3061507"/>
                  <a:pt x="5176413" y="3071813"/>
                  <a:pt x="5164138" y="3071813"/>
                </a:cubicBezTo>
                <a:cubicBezTo>
                  <a:pt x="5151863" y="3071813"/>
                  <a:pt x="5141913" y="3061507"/>
                  <a:pt x="5141913" y="3048794"/>
                </a:cubicBezTo>
                <a:cubicBezTo>
                  <a:pt x="5141913" y="3036081"/>
                  <a:pt x="5151863" y="3025775"/>
                  <a:pt x="5164138" y="3025775"/>
                </a:cubicBezTo>
                <a:close/>
                <a:moveTo>
                  <a:pt x="5089525" y="3025775"/>
                </a:moveTo>
                <a:cubicBezTo>
                  <a:pt x="5101800" y="3025775"/>
                  <a:pt x="5111750" y="3036081"/>
                  <a:pt x="5111750" y="3048794"/>
                </a:cubicBezTo>
                <a:cubicBezTo>
                  <a:pt x="5111750" y="3061507"/>
                  <a:pt x="5101800" y="3071813"/>
                  <a:pt x="5089525" y="3071813"/>
                </a:cubicBezTo>
                <a:cubicBezTo>
                  <a:pt x="5077250" y="3071813"/>
                  <a:pt x="5067300" y="3061507"/>
                  <a:pt x="5067300" y="3048794"/>
                </a:cubicBezTo>
                <a:cubicBezTo>
                  <a:pt x="5067300" y="3036081"/>
                  <a:pt x="5077250" y="3025775"/>
                  <a:pt x="5089525" y="3025775"/>
                </a:cubicBezTo>
                <a:close/>
                <a:moveTo>
                  <a:pt x="5014119" y="3025775"/>
                </a:moveTo>
                <a:cubicBezTo>
                  <a:pt x="5026832" y="3025775"/>
                  <a:pt x="5037138" y="3036081"/>
                  <a:pt x="5037138" y="3048794"/>
                </a:cubicBezTo>
                <a:cubicBezTo>
                  <a:pt x="5037138" y="3061507"/>
                  <a:pt x="5026832" y="3071813"/>
                  <a:pt x="5014119" y="3071813"/>
                </a:cubicBezTo>
                <a:cubicBezTo>
                  <a:pt x="5001406" y="3071813"/>
                  <a:pt x="4991100" y="3061507"/>
                  <a:pt x="4991100" y="3048794"/>
                </a:cubicBezTo>
                <a:cubicBezTo>
                  <a:pt x="4991100" y="3036081"/>
                  <a:pt x="5001406" y="3025775"/>
                  <a:pt x="5014119" y="3025775"/>
                </a:cubicBezTo>
                <a:close/>
                <a:moveTo>
                  <a:pt x="4937126" y="3025775"/>
                </a:moveTo>
                <a:cubicBezTo>
                  <a:pt x="4948524" y="3025775"/>
                  <a:pt x="4957764" y="3036081"/>
                  <a:pt x="4957764" y="3048794"/>
                </a:cubicBezTo>
                <a:cubicBezTo>
                  <a:pt x="4957764" y="3061507"/>
                  <a:pt x="4948524" y="3071813"/>
                  <a:pt x="4937126" y="3071813"/>
                </a:cubicBezTo>
                <a:cubicBezTo>
                  <a:pt x="4925728" y="3071813"/>
                  <a:pt x="4916488" y="3061507"/>
                  <a:pt x="4916488" y="3048794"/>
                </a:cubicBezTo>
                <a:cubicBezTo>
                  <a:pt x="4916488" y="3036081"/>
                  <a:pt x="4925728" y="3025775"/>
                  <a:pt x="4937126" y="3025775"/>
                </a:cubicBezTo>
                <a:close/>
                <a:moveTo>
                  <a:pt x="4862513" y="3025775"/>
                </a:moveTo>
                <a:cubicBezTo>
                  <a:pt x="4873911" y="3025775"/>
                  <a:pt x="4883151" y="3036081"/>
                  <a:pt x="4883151" y="3048794"/>
                </a:cubicBezTo>
                <a:cubicBezTo>
                  <a:pt x="4883151" y="3061507"/>
                  <a:pt x="4873911" y="3071813"/>
                  <a:pt x="4862513" y="3071813"/>
                </a:cubicBezTo>
                <a:cubicBezTo>
                  <a:pt x="4851115" y="3071813"/>
                  <a:pt x="4841875" y="3061507"/>
                  <a:pt x="4841875" y="3048794"/>
                </a:cubicBezTo>
                <a:cubicBezTo>
                  <a:pt x="4841875" y="3036081"/>
                  <a:pt x="4851115" y="3025775"/>
                  <a:pt x="4862513" y="3025775"/>
                </a:cubicBezTo>
                <a:close/>
                <a:moveTo>
                  <a:pt x="4786313" y="3025775"/>
                </a:moveTo>
                <a:cubicBezTo>
                  <a:pt x="4797711" y="3025775"/>
                  <a:pt x="4806951" y="3036081"/>
                  <a:pt x="4806951" y="3048794"/>
                </a:cubicBezTo>
                <a:cubicBezTo>
                  <a:pt x="4806951" y="3061507"/>
                  <a:pt x="4797711" y="3071813"/>
                  <a:pt x="4786313" y="3071813"/>
                </a:cubicBezTo>
                <a:cubicBezTo>
                  <a:pt x="4774915" y="3071813"/>
                  <a:pt x="4765675" y="3061507"/>
                  <a:pt x="4765675" y="3048794"/>
                </a:cubicBezTo>
                <a:cubicBezTo>
                  <a:pt x="4765675" y="3036081"/>
                  <a:pt x="4774915" y="3025775"/>
                  <a:pt x="4786313" y="3025775"/>
                </a:cubicBezTo>
                <a:close/>
                <a:moveTo>
                  <a:pt x="4710113" y="3025775"/>
                </a:moveTo>
                <a:cubicBezTo>
                  <a:pt x="4722388" y="3025775"/>
                  <a:pt x="4732338" y="3036081"/>
                  <a:pt x="4732338" y="3048794"/>
                </a:cubicBezTo>
                <a:cubicBezTo>
                  <a:pt x="4732338" y="3061507"/>
                  <a:pt x="4722388" y="3071813"/>
                  <a:pt x="4710113" y="3071813"/>
                </a:cubicBezTo>
                <a:cubicBezTo>
                  <a:pt x="4697838" y="3071813"/>
                  <a:pt x="4687888" y="3061507"/>
                  <a:pt x="4687888" y="3048794"/>
                </a:cubicBezTo>
                <a:cubicBezTo>
                  <a:pt x="4687888" y="3036081"/>
                  <a:pt x="4697838" y="3025775"/>
                  <a:pt x="4710113" y="3025775"/>
                </a:cubicBezTo>
                <a:close/>
                <a:moveTo>
                  <a:pt x="4635500" y="3025775"/>
                </a:moveTo>
                <a:cubicBezTo>
                  <a:pt x="4647775" y="3025775"/>
                  <a:pt x="4657725" y="3036081"/>
                  <a:pt x="4657725" y="3048794"/>
                </a:cubicBezTo>
                <a:cubicBezTo>
                  <a:pt x="4657725" y="3061507"/>
                  <a:pt x="4647775" y="3071813"/>
                  <a:pt x="4635500" y="3071813"/>
                </a:cubicBezTo>
                <a:cubicBezTo>
                  <a:pt x="4623225" y="3071813"/>
                  <a:pt x="4613275" y="3061507"/>
                  <a:pt x="4613275" y="3048794"/>
                </a:cubicBezTo>
                <a:cubicBezTo>
                  <a:pt x="4613275" y="3036081"/>
                  <a:pt x="4623225" y="3025775"/>
                  <a:pt x="4635500" y="3025775"/>
                </a:cubicBezTo>
                <a:close/>
                <a:moveTo>
                  <a:pt x="4560094" y="3025775"/>
                </a:moveTo>
                <a:cubicBezTo>
                  <a:pt x="4572807" y="3025775"/>
                  <a:pt x="4583113" y="3036081"/>
                  <a:pt x="4583113" y="3048794"/>
                </a:cubicBezTo>
                <a:cubicBezTo>
                  <a:pt x="4583113" y="3061507"/>
                  <a:pt x="4572807" y="3071813"/>
                  <a:pt x="4560094" y="3071813"/>
                </a:cubicBezTo>
                <a:cubicBezTo>
                  <a:pt x="4547381" y="3071813"/>
                  <a:pt x="4537075" y="3061507"/>
                  <a:pt x="4537075" y="3048794"/>
                </a:cubicBezTo>
                <a:cubicBezTo>
                  <a:pt x="4537075" y="3036081"/>
                  <a:pt x="4547381" y="3025775"/>
                  <a:pt x="4560094" y="3025775"/>
                </a:cubicBezTo>
                <a:close/>
                <a:moveTo>
                  <a:pt x="3349625" y="3025775"/>
                </a:moveTo>
                <a:cubicBezTo>
                  <a:pt x="3361023" y="3025775"/>
                  <a:pt x="3370263" y="3036081"/>
                  <a:pt x="3370263" y="3048794"/>
                </a:cubicBezTo>
                <a:cubicBezTo>
                  <a:pt x="3370263" y="3061507"/>
                  <a:pt x="3361023" y="3071813"/>
                  <a:pt x="3349625" y="3071813"/>
                </a:cubicBezTo>
                <a:cubicBezTo>
                  <a:pt x="3338227" y="3071813"/>
                  <a:pt x="3328987" y="3061507"/>
                  <a:pt x="3328987" y="3048794"/>
                </a:cubicBezTo>
                <a:cubicBezTo>
                  <a:pt x="3328987" y="3036081"/>
                  <a:pt x="3338227" y="3025775"/>
                  <a:pt x="3349625" y="3025775"/>
                </a:cubicBezTo>
                <a:close/>
                <a:moveTo>
                  <a:pt x="3272631" y="3025775"/>
                </a:moveTo>
                <a:cubicBezTo>
                  <a:pt x="3285344" y="3025775"/>
                  <a:pt x="3295650" y="3036081"/>
                  <a:pt x="3295650" y="3048794"/>
                </a:cubicBezTo>
                <a:cubicBezTo>
                  <a:pt x="3295650" y="3061507"/>
                  <a:pt x="3285344" y="3071813"/>
                  <a:pt x="3272631" y="3071813"/>
                </a:cubicBezTo>
                <a:cubicBezTo>
                  <a:pt x="3259918" y="3071813"/>
                  <a:pt x="3249612" y="3061507"/>
                  <a:pt x="3249612" y="3048794"/>
                </a:cubicBezTo>
                <a:cubicBezTo>
                  <a:pt x="3249612" y="3036081"/>
                  <a:pt x="3259918" y="3025775"/>
                  <a:pt x="3272631" y="3025775"/>
                </a:cubicBezTo>
                <a:close/>
                <a:moveTo>
                  <a:pt x="3197225" y="3025775"/>
                </a:moveTo>
                <a:cubicBezTo>
                  <a:pt x="3209500" y="3025775"/>
                  <a:pt x="3219450" y="3036081"/>
                  <a:pt x="3219450" y="3048794"/>
                </a:cubicBezTo>
                <a:cubicBezTo>
                  <a:pt x="3219450" y="3061507"/>
                  <a:pt x="3209500" y="3071813"/>
                  <a:pt x="3197225" y="3071813"/>
                </a:cubicBezTo>
                <a:cubicBezTo>
                  <a:pt x="3184950" y="3071813"/>
                  <a:pt x="3175000" y="3061507"/>
                  <a:pt x="3175000" y="3048794"/>
                </a:cubicBezTo>
                <a:cubicBezTo>
                  <a:pt x="3175000" y="3036081"/>
                  <a:pt x="3184950" y="3025775"/>
                  <a:pt x="3197225" y="3025775"/>
                </a:cubicBezTo>
                <a:close/>
                <a:moveTo>
                  <a:pt x="3122612" y="3025775"/>
                </a:moveTo>
                <a:cubicBezTo>
                  <a:pt x="3134887" y="3025775"/>
                  <a:pt x="3144837" y="3036081"/>
                  <a:pt x="3144837" y="3048794"/>
                </a:cubicBezTo>
                <a:cubicBezTo>
                  <a:pt x="3144837" y="3061507"/>
                  <a:pt x="3134887" y="3071813"/>
                  <a:pt x="3122612" y="3071813"/>
                </a:cubicBezTo>
                <a:cubicBezTo>
                  <a:pt x="3110337" y="3071813"/>
                  <a:pt x="3100387" y="3061507"/>
                  <a:pt x="3100387" y="3048794"/>
                </a:cubicBezTo>
                <a:cubicBezTo>
                  <a:pt x="3100387" y="3036081"/>
                  <a:pt x="3110337" y="3025775"/>
                  <a:pt x="3122612" y="3025775"/>
                </a:cubicBezTo>
                <a:close/>
                <a:moveTo>
                  <a:pt x="7812089" y="2951163"/>
                </a:moveTo>
                <a:cubicBezTo>
                  <a:pt x="7823487" y="2951163"/>
                  <a:pt x="7832727" y="2961113"/>
                  <a:pt x="7832727" y="2973388"/>
                </a:cubicBezTo>
                <a:cubicBezTo>
                  <a:pt x="7832727" y="2985663"/>
                  <a:pt x="7823487" y="2995613"/>
                  <a:pt x="7812089" y="2995613"/>
                </a:cubicBezTo>
                <a:cubicBezTo>
                  <a:pt x="7800691" y="2995613"/>
                  <a:pt x="7791451" y="2985663"/>
                  <a:pt x="7791451" y="2973388"/>
                </a:cubicBezTo>
                <a:cubicBezTo>
                  <a:pt x="7791451" y="2961113"/>
                  <a:pt x="7800691" y="2951163"/>
                  <a:pt x="7812089" y="2951163"/>
                </a:cubicBezTo>
                <a:close/>
                <a:moveTo>
                  <a:pt x="7737476" y="2951163"/>
                </a:moveTo>
                <a:cubicBezTo>
                  <a:pt x="7748874" y="2951163"/>
                  <a:pt x="7758114" y="2961113"/>
                  <a:pt x="7758114" y="2973388"/>
                </a:cubicBezTo>
                <a:cubicBezTo>
                  <a:pt x="7758114" y="2985663"/>
                  <a:pt x="7748874" y="2995613"/>
                  <a:pt x="7737476" y="2995613"/>
                </a:cubicBezTo>
                <a:cubicBezTo>
                  <a:pt x="7726078" y="2995613"/>
                  <a:pt x="7716838" y="2985663"/>
                  <a:pt x="7716838" y="2973388"/>
                </a:cubicBezTo>
                <a:cubicBezTo>
                  <a:pt x="7716838" y="2961113"/>
                  <a:pt x="7726078" y="2951163"/>
                  <a:pt x="7737476" y="2951163"/>
                </a:cubicBezTo>
                <a:close/>
                <a:moveTo>
                  <a:pt x="7662864" y="2951163"/>
                </a:moveTo>
                <a:cubicBezTo>
                  <a:pt x="7674262" y="2951163"/>
                  <a:pt x="7683502" y="2961113"/>
                  <a:pt x="7683502" y="2973388"/>
                </a:cubicBezTo>
                <a:cubicBezTo>
                  <a:pt x="7683502" y="2985663"/>
                  <a:pt x="7674262" y="2995613"/>
                  <a:pt x="7662864" y="2995613"/>
                </a:cubicBezTo>
                <a:cubicBezTo>
                  <a:pt x="7651466" y="2995613"/>
                  <a:pt x="7642226" y="2985663"/>
                  <a:pt x="7642226" y="2973388"/>
                </a:cubicBezTo>
                <a:cubicBezTo>
                  <a:pt x="7642226" y="2961113"/>
                  <a:pt x="7651466" y="2951163"/>
                  <a:pt x="7662864" y="2951163"/>
                </a:cubicBezTo>
                <a:close/>
                <a:moveTo>
                  <a:pt x="7586664" y="2951163"/>
                </a:moveTo>
                <a:cubicBezTo>
                  <a:pt x="7598062" y="2951163"/>
                  <a:pt x="7607302" y="2961113"/>
                  <a:pt x="7607302" y="2973388"/>
                </a:cubicBezTo>
                <a:cubicBezTo>
                  <a:pt x="7607302" y="2985663"/>
                  <a:pt x="7598062" y="2995613"/>
                  <a:pt x="7586664" y="2995613"/>
                </a:cubicBezTo>
                <a:cubicBezTo>
                  <a:pt x="7575266" y="2995613"/>
                  <a:pt x="7566026" y="2985663"/>
                  <a:pt x="7566026" y="2973388"/>
                </a:cubicBezTo>
                <a:cubicBezTo>
                  <a:pt x="7566026" y="2961113"/>
                  <a:pt x="7575266" y="2951163"/>
                  <a:pt x="7586664" y="2951163"/>
                </a:cubicBezTo>
                <a:close/>
                <a:moveTo>
                  <a:pt x="7510463" y="2951163"/>
                </a:moveTo>
                <a:cubicBezTo>
                  <a:pt x="7522738" y="2951163"/>
                  <a:pt x="7532688" y="2961113"/>
                  <a:pt x="7532688" y="2973388"/>
                </a:cubicBezTo>
                <a:cubicBezTo>
                  <a:pt x="7532688" y="2985663"/>
                  <a:pt x="7522738" y="2995613"/>
                  <a:pt x="7510463" y="2995613"/>
                </a:cubicBezTo>
                <a:cubicBezTo>
                  <a:pt x="7498188" y="2995613"/>
                  <a:pt x="7488238" y="2985663"/>
                  <a:pt x="7488238" y="2973388"/>
                </a:cubicBezTo>
                <a:cubicBezTo>
                  <a:pt x="7488238" y="2961113"/>
                  <a:pt x="7498188" y="2951163"/>
                  <a:pt x="7510463" y="2951163"/>
                </a:cubicBezTo>
                <a:close/>
                <a:moveTo>
                  <a:pt x="7435057" y="2951163"/>
                </a:moveTo>
                <a:cubicBezTo>
                  <a:pt x="7447770" y="2951163"/>
                  <a:pt x="7458076" y="2961113"/>
                  <a:pt x="7458076" y="2973388"/>
                </a:cubicBezTo>
                <a:cubicBezTo>
                  <a:pt x="7458076" y="2985663"/>
                  <a:pt x="7447770" y="2995613"/>
                  <a:pt x="7435057" y="2995613"/>
                </a:cubicBezTo>
                <a:cubicBezTo>
                  <a:pt x="7422344" y="2995613"/>
                  <a:pt x="7412038" y="2985663"/>
                  <a:pt x="7412038" y="2973388"/>
                </a:cubicBezTo>
                <a:cubicBezTo>
                  <a:pt x="7412038" y="2961113"/>
                  <a:pt x="7422344" y="2951163"/>
                  <a:pt x="7435057" y="2951163"/>
                </a:cubicBezTo>
                <a:close/>
                <a:moveTo>
                  <a:pt x="7358064" y="2951163"/>
                </a:moveTo>
                <a:cubicBezTo>
                  <a:pt x="7369462" y="2951163"/>
                  <a:pt x="7378702" y="2961113"/>
                  <a:pt x="7378702" y="2973388"/>
                </a:cubicBezTo>
                <a:cubicBezTo>
                  <a:pt x="7378702" y="2985663"/>
                  <a:pt x="7369462" y="2995613"/>
                  <a:pt x="7358064" y="2995613"/>
                </a:cubicBezTo>
                <a:cubicBezTo>
                  <a:pt x="7346666" y="2995613"/>
                  <a:pt x="7337426" y="2985663"/>
                  <a:pt x="7337426" y="2973388"/>
                </a:cubicBezTo>
                <a:cubicBezTo>
                  <a:pt x="7337426" y="2961113"/>
                  <a:pt x="7346666" y="2951163"/>
                  <a:pt x="7358064" y="2951163"/>
                </a:cubicBezTo>
                <a:close/>
                <a:moveTo>
                  <a:pt x="7283451" y="2951163"/>
                </a:moveTo>
                <a:cubicBezTo>
                  <a:pt x="7294849" y="2951163"/>
                  <a:pt x="7304089" y="2961113"/>
                  <a:pt x="7304089" y="2973388"/>
                </a:cubicBezTo>
                <a:cubicBezTo>
                  <a:pt x="7304089" y="2985663"/>
                  <a:pt x="7294849" y="2995613"/>
                  <a:pt x="7283451" y="2995613"/>
                </a:cubicBezTo>
                <a:cubicBezTo>
                  <a:pt x="7272053" y="2995613"/>
                  <a:pt x="7262813" y="2985663"/>
                  <a:pt x="7262813" y="2973388"/>
                </a:cubicBezTo>
                <a:cubicBezTo>
                  <a:pt x="7262813" y="2961113"/>
                  <a:pt x="7272053" y="2951163"/>
                  <a:pt x="7283451" y="2951163"/>
                </a:cubicBezTo>
                <a:close/>
                <a:moveTo>
                  <a:pt x="7208839" y="2951163"/>
                </a:moveTo>
                <a:cubicBezTo>
                  <a:pt x="7220237" y="2951163"/>
                  <a:pt x="7229477" y="2961113"/>
                  <a:pt x="7229477" y="2973388"/>
                </a:cubicBezTo>
                <a:cubicBezTo>
                  <a:pt x="7229477" y="2985663"/>
                  <a:pt x="7220237" y="2995613"/>
                  <a:pt x="7208839" y="2995613"/>
                </a:cubicBezTo>
                <a:cubicBezTo>
                  <a:pt x="7197441" y="2995613"/>
                  <a:pt x="7188201" y="2985663"/>
                  <a:pt x="7188201" y="2973388"/>
                </a:cubicBezTo>
                <a:cubicBezTo>
                  <a:pt x="7188201" y="2961113"/>
                  <a:pt x="7197441" y="2951163"/>
                  <a:pt x="7208839" y="2951163"/>
                </a:cubicBezTo>
                <a:close/>
                <a:moveTo>
                  <a:pt x="7132639" y="2951163"/>
                </a:moveTo>
                <a:cubicBezTo>
                  <a:pt x="7144037" y="2951163"/>
                  <a:pt x="7153277" y="2961113"/>
                  <a:pt x="7153277" y="2973388"/>
                </a:cubicBezTo>
                <a:cubicBezTo>
                  <a:pt x="7153277" y="2985663"/>
                  <a:pt x="7144037" y="2995613"/>
                  <a:pt x="7132639" y="2995613"/>
                </a:cubicBezTo>
                <a:cubicBezTo>
                  <a:pt x="7121241" y="2995613"/>
                  <a:pt x="7112001" y="2985663"/>
                  <a:pt x="7112001" y="2973388"/>
                </a:cubicBezTo>
                <a:cubicBezTo>
                  <a:pt x="7112001" y="2961113"/>
                  <a:pt x="7121241" y="2951163"/>
                  <a:pt x="7132639" y="2951163"/>
                </a:cubicBezTo>
                <a:close/>
                <a:moveTo>
                  <a:pt x="7056438" y="2951163"/>
                </a:moveTo>
                <a:cubicBezTo>
                  <a:pt x="7068713" y="2951163"/>
                  <a:pt x="7078663" y="2961113"/>
                  <a:pt x="7078663" y="2973388"/>
                </a:cubicBezTo>
                <a:cubicBezTo>
                  <a:pt x="7078663" y="2985663"/>
                  <a:pt x="7068713" y="2995613"/>
                  <a:pt x="7056438" y="2995613"/>
                </a:cubicBezTo>
                <a:cubicBezTo>
                  <a:pt x="7044163" y="2995613"/>
                  <a:pt x="7034213" y="2985663"/>
                  <a:pt x="7034213" y="2973388"/>
                </a:cubicBezTo>
                <a:cubicBezTo>
                  <a:pt x="7034213" y="2961113"/>
                  <a:pt x="7044163" y="2951163"/>
                  <a:pt x="7056438" y="2951163"/>
                </a:cubicBezTo>
                <a:close/>
                <a:moveTo>
                  <a:pt x="6904039" y="2951163"/>
                </a:moveTo>
                <a:cubicBezTo>
                  <a:pt x="6915437" y="2951163"/>
                  <a:pt x="6924677" y="2961113"/>
                  <a:pt x="6924677" y="2973388"/>
                </a:cubicBezTo>
                <a:cubicBezTo>
                  <a:pt x="6924677" y="2985663"/>
                  <a:pt x="6915437" y="2995613"/>
                  <a:pt x="6904039" y="2995613"/>
                </a:cubicBezTo>
                <a:cubicBezTo>
                  <a:pt x="6892641" y="2995613"/>
                  <a:pt x="6883401" y="2985663"/>
                  <a:pt x="6883401" y="2973388"/>
                </a:cubicBezTo>
                <a:cubicBezTo>
                  <a:pt x="6883401" y="2961113"/>
                  <a:pt x="6892641" y="2951163"/>
                  <a:pt x="6904039" y="2951163"/>
                </a:cubicBezTo>
                <a:close/>
                <a:moveTo>
                  <a:pt x="6829426" y="2951163"/>
                </a:moveTo>
                <a:cubicBezTo>
                  <a:pt x="6840824" y="2951163"/>
                  <a:pt x="6850064" y="2961113"/>
                  <a:pt x="6850064" y="2973388"/>
                </a:cubicBezTo>
                <a:cubicBezTo>
                  <a:pt x="6850064" y="2985663"/>
                  <a:pt x="6840824" y="2995613"/>
                  <a:pt x="6829426" y="2995613"/>
                </a:cubicBezTo>
                <a:cubicBezTo>
                  <a:pt x="6818028" y="2995613"/>
                  <a:pt x="6808788" y="2985663"/>
                  <a:pt x="6808788" y="2973388"/>
                </a:cubicBezTo>
                <a:cubicBezTo>
                  <a:pt x="6808788" y="2961113"/>
                  <a:pt x="6818028" y="2951163"/>
                  <a:pt x="6829426" y="2951163"/>
                </a:cubicBezTo>
                <a:close/>
                <a:moveTo>
                  <a:pt x="5241926" y="2951163"/>
                </a:moveTo>
                <a:cubicBezTo>
                  <a:pt x="5253324" y="2951163"/>
                  <a:pt x="5262564" y="2961113"/>
                  <a:pt x="5262564" y="2973388"/>
                </a:cubicBezTo>
                <a:cubicBezTo>
                  <a:pt x="5262564" y="2985663"/>
                  <a:pt x="5253324" y="2995613"/>
                  <a:pt x="5241926" y="2995613"/>
                </a:cubicBezTo>
                <a:cubicBezTo>
                  <a:pt x="5230528" y="2995613"/>
                  <a:pt x="5221288" y="2985663"/>
                  <a:pt x="5221288" y="2973388"/>
                </a:cubicBezTo>
                <a:cubicBezTo>
                  <a:pt x="5221288" y="2961113"/>
                  <a:pt x="5230528" y="2951163"/>
                  <a:pt x="5241926" y="2951163"/>
                </a:cubicBezTo>
                <a:close/>
                <a:moveTo>
                  <a:pt x="5164138" y="2951163"/>
                </a:moveTo>
                <a:cubicBezTo>
                  <a:pt x="5176413" y="2951163"/>
                  <a:pt x="5186363" y="2961113"/>
                  <a:pt x="5186363" y="2973388"/>
                </a:cubicBezTo>
                <a:cubicBezTo>
                  <a:pt x="5186363" y="2985663"/>
                  <a:pt x="5176413" y="2995613"/>
                  <a:pt x="5164138" y="2995613"/>
                </a:cubicBezTo>
                <a:cubicBezTo>
                  <a:pt x="5151863" y="2995613"/>
                  <a:pt x="5141913" y="2985663"/>
                  <a:pt x="5141913" y="2973388"/>
                </a:cubicBezTo>
                <a:cubicBezTo>
                  <a:pt x="5141913" y="2961113"/>
                  <a:pt x="5151863" y="2951163"/>
                  <a:pt x="5164138" y="2951163"/>
                </a:cubicBezTo>
                <a:close/>
                <a:moveTo>
                  <a:pt x="5089525" y="2951163"/>
                </a:moveTo>
                <a:cubicBezTo>
                  <a:pt x="5101800" y="2951163"/>
                  <a:pt x="5111750" y="2961113"/>
                  <a:pt x="5111750" y="2973388"/>
                </a:cubicBezTo>
                <a:cubicBezTo>
                  <a:pt x="5111750" y="2985663"/>
                  <a:pt x="5101800" y="2995613"/>
                  <a:pt x="5089525" y="2995613"/>
                </a:cubicBezTo>
                <a:cubicBezTo>
                  <a:pt x="5077250" y="2995613"/>
                  <a:pt x="5067300" y="2985663"/>
                  <a:pt x="5067300" y="2973388"/>
                </a:cubicBezTo>
                <a:cubicBezTo>
                  <a:pt x="5067300" y="2961113"/>
                  <a:pt x="5077250" y="2951163"/>
                  <a:pt x="5089525" y="2951163"/>
                </a:cubicBezTo>
                <a:close/>
                <a:moveTo>
                  <a:pt x="5014119" y="2951163"/>
                </a:moveTo>
                <a:cubicBezTo>
                  <a:pt x="5026832" y="2951163"/>
                  <a:pt x="5037138" y="2961113"/>
                  <a:pt x="5037138" y="2973388"/>
                </a:cubicBezTo>
                <a:cubicBezTo>
                  <a:pt x="5037138" y="2985663"/>
                  <a:pt x="5026832" y="2995613"/>
                  <a:pt x="5014119" y="2995613"/>
                </a:cubicBezTo>
                <a:cubicBezTo>
                  <a:pt x="5001406" y="2995613"/>
                  <a:pt x="4991100" y="2985663"/>
                  <a:pt x="4991100" y="2973388"/>
                </a:cubicBezTo>
                <a:cubicBezTo>
                  <a:pt x="4991100" y="2961113"/>
                  <a:pt x="5001406" y="2951163"/>
                  <a:pt x="5014119" y="2951163"/>
                </a:cubicBezTo>
                <a:close/>
                <a:moveTo>
                  <a:pt x="4937126" y="2951163"/>
                </a:moveTo>
                <a:cubicBezTo>
                  <a:pt x="4948524" y="2951163"/>
                  <a:pt x="4957764" y="2961113"/>
                  <a:pt x="4957764" y="2973388"/>
                </a:cubicBezTo>
                <a:cubicBezTo>
                  <a:pt x="4957764" y="2985663"/>
                  <a:pt x="4948524" y="2995613"/>
                  <a:pt x="4937126" y="2995613"/>
                </a:cubicBezTo>
                <a:cubicBezTo>
                  <a:pt x="4925728" y="2995613"/>
                  <a:pt x="4916488" y="2985663"/>
                  <a:pt x="4916488" y="2973388"/>
                </a:cubicBezTo>
                <a:cubicBezTo>
                  <a:pt x="4916488" y="2961113"/>
                  <a:pt x="4925728" y="2951163"/>
                  <a:pt x="4937126" y="2951163"/>
                </a:cubicBezTo>
                <a:close/>
                <a:moveTo>
                  <a:pt x="4862513" y="2951163"/>
                </a:moveTo>
                <a:cubicBezTo>
                  <a:pt x="4873911" y="2951163"/>
                  <a:pt x="4883151" y="2961113"/>
                  <a:pt x="4883151" y="2973388"/>
                </a:cubicBezTo>
                <a:cubicBezTo>
                  <a:pt x="4883151" y="2985663"/>
                  <a:pt x="4873911" y="2995613"/>
                  <a:pt x="4862513" y="2995613"/>
                </a:cubicBezTo>
                <a:cubicBezTo>
                  <a:pt x="4851115" y="2995613"/>
                  <a:pt x="4841875" y="2985663"/>
                  <a:pt x="4841875" y="2973388"/>
                </a:cubicBezTo>
                <a:cubicBezTo>
                  <a:pt x="4841875" y="2961113"/>
                  <a:pt x="4851115" y="2951163"/>
                  <a:pt x="4862513" y="2951163"/>
                </a:cubicBezTo>
                <a:close/>
                <a:moveTo>
                  <a:pt x="4786313" y="2951163"/>
                </a:moveTo>
                <a:cubicBezTo>
                  <a:pt x="4797711" y="2951163"/>
                  <a:pt x="4806951" y="2961113"/>
                  <a:pt x="4806951" y="2973388"/>
                </a:cubicBezTo>
                <a:cubicBezTo>
                  <a:pt x="4806951" y="2985663"/>
                  <a:pt x="4797711" y="2995613"/>
                  <a:pt x="4786313" y="2995613"/>
                </a:cubicBezTo>
                <a:cubicBezTo>
                  <a:pt x="4774915" y="2995613"/>
                  <a:pt x="4765675" y="2985663"/>
                  <a:pt x="4765675" y="2973388"/>
                </a:cubicBezTo>
                <a:cubicBezTo>
                  <a:pt x="4765675" y="2961113"/>
                  <a:pt x="4774915" y="2951163"/>
                  <a:pt x="4786313" y="2951163"/>
                </a:cubicBezTo>
                <a:close/>
                <a:moveTo>
                  <a:pt x="4710113" y="2951163"/>
                </a:moveTo>
                <a:cubicBezTo>
                  <a:pt x="4722388" y="2951163"/>
                  <a:pt x="4732338" y="2961113"/>
                  <a:pt x="4732338" y="2973388"/>
                </a:cubicBezTo>
                <a:cubicBezTo>
                  <a:pt x="4732338" y="2985663"/>
                  <a:pt x="4722388" y="2995613"/>
                  <a:pt x="4710113" y="2995613"/>
                </a:cubicBezTo>
                <a:cubicBezTo>
                  <a:pt x="4697838" y="2995613"/>
                  <a:pt x="4687888" y="2985663"/>
                  <a:pt x="4687888" y="2973388"/>
                </a:cubicBezTo>
                <a:cubicBezTo>
                  <a:pt x="4687888" y="2961113"/>
                  <a:pt x="4697838" y="2951163"/>
                  <a:pt x="4710113" y="2951163"/>
                </a:cubicBezTo>
                <a:close/>
                <a:moveTo>
                  <a:pt x="4635500" y="2951163"/>
                </a:moveTo>
                <a:cubicBezTo>
                  <a:pt x="4647775" y="2951163"/>
                  <a:pt x="4657725" y="2961113"/>
                  <a:pt x="4657725" y="2973388"/>
                </a:cubicBezTo>
                <a:cubicBezTo>
                  <a:pt x="4657725" y="2985663"/>
                  <a:pt x="4647775" y="2995613"/>
                  <a:pt x="4635500" y="2995613"/>
                </a:cubicBezTo>
                <a:cubicBezTo>
                  <a:pt x="4623225" y="2995613"/>
                  <a:pt x="4613275" y="2985663"/>
                  <a:pt x="4613275" y="2973388"/>
                </a:cubicBezTo>
                <a:cubicBezTo>
                  <a:pt x="4613275" y="2961113"/>
                  <a:pt x="4623225" y="2951163"/>
                  <a:pt x="4635500" y="2951163"/>
                </a:cubicBezTo>
                <a:close/>
                <a:moveTo>
                  <a:pt x="4560094" y="2951163"/>
                </a:moveTo>
                <a:cubicBezTo>
                  <a:pt x="4572807" y="2951163"/>
                  <a:pt x="4583113" y="2961113"/>
                  <a:pt x="4583113" y="2973388"/>
                </a:cubicBezTo>
                <a:cubicBezTo>
                  <a:pt x="4583113" y="2985663"/>
                  <a:pt x="4572807" y="2995613"/>
                  <a:pt x="4560094" y="2995613"/>
                </a:cubicBezTo>
                <a:cubicBezTo>
                  <a:pt x="4547381" y="2995613"/>
                  <a:pt x="4537075" y="2985663"/>
                  <a:pt x="4537075" y="2973388"/>
                </a:cubicBezTo>
                <a:cubicBezTo>
                  <a:pt x="4537075" y="2961113"/>
                  <a:pt x="4547381" y="2951163"/>
                  <a:pt x="4560094" y="2951163"/>
                </a:cubicBezTo>
                <a:close/>
                <a:moveTo>
                  <a:pt x="4483101" y="2951163"/>
                </a:moveTo>
                <a:cubicBezTo>
                  <a:pt x="4494499" y="2951163"/>
                  <a:pt x="4503739" y="2961113"/>
                  <a:pt x="4503739" y="2973388"/>
                </a:cubicBezTo>
                <a:cubicBezTo>
                  <a:pt x="4503739" y="2985663"/>
                  <a:pt x="4494499" y="2995613"/>
                  <a:pt x="4483101" y="2995613"/>
                </a:cubicBezTo>
                <a:cubicBezTo>
                  <a:pt x="4471703" y="2995613"/>
                  <a:pt x="4462463" y="2985663"/>
                  <a:pt x="4462463" y="2973388"/>
                </a:cubicBezTo>
                <a:cubicBezTo>
                  <a:pt x="4462463" y="2961113"/>
                  <a:pt x="4471703" y="2951163"/>
                  <a:pt x="4483101" y="2951163"/>
                </a:cubicBezTo>
                <a:close/>
                <a:moveTo>
                  <a:pt x="3122612" y="2951163"/>
                </a:moveTo>
                <a:cubicBezTo>
                  <a:pt x="3134887" y="2951163"/>
                  <a:pt x="3144837" y="2961113"/>
                  <a:pt x="3144837" y="2973388"/>
                </a:cubicBezTo>
                <a:cubicBezTo>
                  <a:pt x="3144837" y="2985663"/>
                  <a:pt x="3134887" y="2995613"/>
                  <a:pt x="3122612" y="2995613"/>
                </a:cubicBezTo>
                <a:cubicBezTo>
                  <a:pt x="3110337" y="2995613"/>
                  <a:pt x="3100387" y="2985663"/>
                  <a:pt x="3100387" y="2973388"/>
                </a:cubicBezTo>
                <a:cubicBezTo>
                  <a:pt x="3100387" y="2961113"/>
                  <a:pt x="3110337" y="2951163"/>
                  <a:pt x="3122612" y="2951163"/>
                </a:cubicBezTo>
                <a:close/>
                <a:moveTo>
                  <a:pt x="3044826" y="2951163"/>
                </a:moveTo>
                <a:cubicBezTo>
                  <a:pt x="3056224" y="2951163"/>
                  <a:pt x="3065464" y="2961113"/>
                  <a:pt x="3065464" y="2973388"/>
                </a:cubicBezTo>
                <a:cubicBezTo>
                  <a:pt x="3065464" y="2985663"/>
                  <a:pt x="3056224" y="2995613"/>
                  <a:pt x="3044826" y="2995613"/>
                </a:cubicBezTo>
                <a:cubicBezTo>
                  <a:pt x="3033428" y="2995613"/>
                  <a:pt x="3024188" y="2985663"/>
                  <a:pt x="3024188" y="2973388"/>
                </a:cubicBezTo>
                <a:cubicBezTo>
                  <a:pt x="3024188" y="2961113"/>
                  <a:pt x="3033428" y="2951163"/>
                  <a:pt x="3044826" y="2951163"/>
                </a:cubicBezTo>
                <a:close/>
                <a:moveTo>
                  <a:pt x="2970213" y="2951163"/>
                </a:moveTo>
                <a:cubicBezTo>
                  <a:pt x="2981611" y="2951163"/>
                  <a:pt x="2990851" y="2961113"/>
                  <a:pt x="2990851" y="2973388"/>
                </a:cubicBezTo>
                <a:cubicBezTo>
                  <a:pt x="2990851" y="2985663"/>
                  <a:pt x="2981611" y="2995613"/>
                  <a:pt x="2970213" y="2995613"/>
                </a:cubicBezTo>
                <a:cubicBezTo>
                  <a:pt x="2958815" y="2995613"/>
                  <a:pt x="2949575" y="2985663"/>
                  <a:pt x="2949575" y="2973388"/>
                </a:cubicBezTo>
                <a:cubicBezTo>
                  <a:pt x="2949575" y="2961113"/>
                  <a:pt x="2958815" y="2951163"/>
                  <a:pt x="2970213" y="2951163"/>
                </a:cubicBezTo>
                <a:close/>
                <a:moveTo>
                  <a:pt x="2895601" y="2951163"/>
                </a:moveTo>
                <a:cubicBezTo>
                  <a:pt x="2906999" y="2951163"/>
                  <a:pt x="2916239" y="2961113"/>
                  <a:pt x="2916239" y="2973388"/>
                </a:cubicBezTo>
                <a:cubicBezTo>
                  <a:pt x="2916239" y="2985663"/>
                  <a:pt x="2906999" y="2995613"/>
                  <a:pt x="2895601" y="2995613"/>
                </a:cubicBezTo>
                <a:cubicBezTo>
                  <a:pt x="2884203" y="2995613"/>
                  <a:pt x="2874963" y="2985663"/>
                  <a:pt x="2874963" y="2973388"/>
                </a:cubicBezTo>
                <a:cubicBezTo>
                  <a:pt x="2874963" y="2961113"/>
                  <a:pt x="2884203" y="2951163"/>
                  <a:pt x="2895601" y="2951163"/>
                </a:cubicBezTo>
                <a:close/>
                <a:moveTo>
                  <a:pt x="2820195" y="2951163"/>
                </a:moveTo>
                <a:cubicBezTo>
                  <a:pt x="2832032" y="2951163"/>
                  <a:pt x="2841627" y="2961113"/>
                  <a:pt x="2841627" y="2973388"/>
                </a:cubicBezTo>
                <a:cubicBezTo>
                  <a:pt x="2841627" y="2985663"/>
                  <a:pt x="2832032" y="2995613"/>
                  <a:pt x="2820195" y="2995613"/>
                </a:cubicBezTo>
                <a:cubicBezTo>
                  <a:pt x="2808358" y="2995613"/>
                  <a:pt x="2798763" y="2985663"/>
                  <a:pt x="2798763" y="2973388"/>
                </a:cubicBezTo>
                <a:cubicBezTo>
                  <a:pt x="2798763" y="2961113"/>
                  <a:pt x="2808358" y="2951163"/>
                  <a:pt x="2820195" y="2951163"/>
                </a:cubicBezTo>
                <a:close/>
                <a:moveTo>
                  <a:pt x="2743200" y="2951163"/>
                </a:moveTo>
                <a:cubicBezTo>
                  <a:pt x="2755475" y="2951163"/>
                  <a:pt x="2765425" y="2961113"/>
                  <a:pt x="2765425" y="2973388"/>
                </a:cubicBezTo>
                <a:cubicBezTo>
                  <a:pt x="2765425" y="2985663"/>
                  <a:pt x="2755475" y="2995613"/>
                  <a:pt x="2743200" y="2995613"/>
                </a:cubicBezTo>
                <a:cubicBezTo>
                  <a:pt x="2730925" y="2995613"/>
                  <a:pt x="2720975" y="2985663"/>
                  <a:pt x="2720975" y="2973388"/>
                </a:cubicBezTo>
                <a:cubicBezTo>
                  <a:pt x="2720975" y="2961113"/>
                  <a:pt x="2730925" y="2951163"/>
                  <a:pt x="2743200" y="2951163"/>
                </a:cubicBezTo>
                <a:close/>
                <a:moveTo>
                  <a:pt x="2668588" y="2951163"/>
                </a:moveTo>
                <a:cubicBezTo>
                  <a:pt x="2680863" y="2951163"/>
                  <a:pt x="2690813" y="2961113"/>
                  <a:pt x="2690813" y="2973388"/>
                </a:cubicBezTo>
                <a:cubicBezTo>
                  <a:pt x="2690813" y="2985663"/>
                  <a:pt x="2680863" y="2995613"/>
                  <a:pt x="2668588" y="2995613"/>
                </a:cubicBezTo>
                <a:cubicBezTo>
                  <a:pt x="2656313" y="2995613"/>
                  <a:pt x="2646363" y="2985663"/>
                  <a:pt x="2646363" y="2973388"/>
                </a:cubicBezTo>
                <a:cubicBezTo>
                  <a:pt x="2646363" y="2961113"/>
                  <a:pt x="2656313" y="2951163"/>
                  <a:pt x="2668588" y="2951163"/>
                </a:cubicBezTo>
                <a:close/>
                <a:moveTo>
                  <a:pt x="2590811" y="2951163"/>
                </a:moveTo>
                <a:cubicBezTo>
                  <a:pt x="2602210" y="2951163"/>
                  <a:pt x="2611447" y="2961113"/>
                  <a:pt x="2611447" y="2973388"/>
                </a:cubicBezTo>
                <a:cubicBezTo>
                  <a:pt x="2611447" y="2985663"/>
                  <a:pt x="2602210" y="2995613"/>
                  <a:pt x="2590811" y="2995613"/>
                </a:cubicBezTo>
                <a:cubicBezTo>
                  <a:pt x="2579414" y="2995613"/>
                  <a:pt x="2570175" y="2985663"/>
                  <a:pt x="2570175" y="2973388"/>
                </a:cubicBezTo>
                <a:cubicBezTo>
                  <a:pt x="2570175" y="2961113"/>
                  <a:pt x="2579414" y="2951163"/>
                  <a:pt x="2590811" y="2951163"/>
                </a:cubicBezTo>
                <a:close/>
                <a:moveTo>
                  <a:pt x="2516197" y="2951163"/>
                </a:moveTo>
                <a:cubicBezTo>
                  <a:pt x="2527596" y="2951163"/>
                  <a:pt x="2536831" y="2961113"/>
                  <a:pt x="2536831" y="2973388"/>
                </a:cubicBezTo>
                <a:cubicBezTo>
                  <a:pt x="2536831" y="2985663"/>
                  <a:pt x="2527596" y="2995613"/>
                  <a:pt x="2516197" y="2995613"/>
                </a:cubicBezTo>
                <a:cubicBezTo>
                  <a:pt x="2504800" y="2995613"/>
                  <a:pt x="2495563" y="2985663"/>
                  <a:pt x="2495563" y="2973388"/>
                </a:cubicBezTo>
                <a:cubicBezTo>
                  <a:pt x="2495563" y="2961113"/>
                  <a:pt x="2504800" y="2951163"/>
                  <a:pt x="2516197" y="2951163"/>
                </a:cubicBezTo>
                <a:close/>
                <a:moveTo>
                  <a:pt x="2441587" y="2951163"/>
                </a:moveTo>
                <a:cubicBezTo>
                  <a:pt x="2452987" y="2951163"/>
                  <a:pt x="2462228" y="2961113"/>
                  <a:pt x="2462228" y="2973388"/>
                </a:cubicBezTo>
                <a:cubicBezTo>
                  <a:pt x="2462228" y="2985663"/>
                  <a:pt x="2452987" y="2995613"/>
                  <a:pt x="2441587" y="2995613"/>
                </a:cubicBezTo>
                <a:cubicBezTo>
                  <a:pt x="2430188" y="2995613"/>
                  <a:pt x="2420946" y="2985663"/>
                  <a:pt x="2420946" y="2973388"/>
                </a:cubicBezTo>
                <a:cubicBezTo>
                  <a:pt x="2420946" y="2961113"/>
                  <a:pt x="2430188" y="2951163"/>
                  <a:pt x="2441587" y="2951163"/>
                </a:cubicBezTo>
                <a:close/>
                <a:moveTo>
                  <a:pt x="2365389" y="2951163"/>
                </a:moveTo>
                <a:cubicBezTo>
                  <a:pt x="2376784" y="2951163"/>
                  <a:pt x="2386023" y="2961113"/>
                  <a:pt x="2386023" y="2973388"/>
                </a:cubicBezTo>
                <a:cubicBezTo>
                  <a:pt x="2386023" y="2985663"/>
                  <a:pt x="2376784" y="2995613"/>
                  <a:pt x="2365389" y="2995613"/>
                </a:cubicBezTo>
                <a:cubicBezTo>
                  <a:pt x="2353992" y="2995613"/>
                  <a:pt x="2344750" y="2985663"/>
                  <a:pt x="2344750" y="2973388"/>
                </a:cubicBezTo>
                <a:cubicBezTo>
                  <a:pt x="2344750" y="2961113"/>
                  <a:pt x="2353992" y="2951163"/>
                  <a:pt x="2365389" y="2951163"/>
                </a:cubicBezTo>
                <a:close/>
                <a:moveTo>
                  <a:pt x="2289185" y="2951163"/>
                </a:moveTo>
                <a:cubicBezTo>
                  <a:pt x="2301461" y="2951163"/>
                  <a:pt x="2311409" y="2961113"/>
                  <a:pt x="2311409" y="2973388"/>
                </a:cubicBezTo>
                <a:cubicBezTo>
                  <a:pt x="2311409" y="2985663"/>
                  <a:pt x="2301461" y="2995613"/>
                  <a:pt x="2289185" y="2995613"/>
                </a:cubicBezTo>
                <a:cubicBezTo>
                  <a:pt x="2276907" y="2995613"/>
                  <a:pt x="2266964" y="2985663"/>
                  <a:pt x="2266964" y="2973388"/>
                </a:cubicBezTo>
                <a:cubicBezTo>
                  <a:pt x="2266964" y="2961113"/>
                  <a:pt x="2276907" y="2951163"/>
                  <a:pt x="2289185" y="2951163"/>
                </a:cubicBezTo>
                <a:close/>
                <a:moveTo>
                  <a:pt x="2213779" y="2951163"/>
                </a:moveTo>
                <a:cubicBezTo>
                  <a:pt x="2226491" y="2951163"/>
                  <a:pt x="2236797" y="2961113"/>
                  <a:pt x="2236797" y="2973388"/>
                </a:cubicBezTo>
                <a:cubicBezTo>
                  <a:pt x="2236797" y="2985663"/>
                  <a:pt x="2226491" y="2995613"/>
                  <a:pt x="2213779" y="2995613"/>
                </a:cubicBezTo>
                <a:cubicBezTo>
                  <a:pt x="2201065" y="2995613"/>
                  <a:pt x="2190756" y="2985663"/>
                  <a:pt x="2190756" y="2973388"/>
                </a:cubicBezTo>
                <a:cubicBezTo>
                  <a:pt x="2190756" y="2961113"/>
                  <a:pt x="2201065" y="2951163"/>
                  <a:pt x="2213779" y="2951163"/>
                </a:cubicBezTo>
                <a:close/>
                <a:moveTo>
                  <a:pt x="7510463" y="2876551"/>
                </a:moveTo>
                <a:cubicBezTo>
                  <a:pt x="7522738" y="2876551"/>
                  <a:pt x="7532688" y="2885791"/>
                  <a:pt x="7532688" y="2897189"/>
                </a:cubicBezTo>
                <a:cubicBezTo>
                  <a:pt x="7532688" y="2908587"/>
                  <a:pt x="7522738" y="2917827"/>
                  <a:pt x="7510463" y="2917827"/>
                </a:cubicBezTo>
                <a:cubicBezTo>
                  <a:pt x="7498188" y="2917827"/>
                  <a:pt x="7488238" y="2908587"/>
                  <a:pt x="7488238" y="2897189"/>
                </a:cubicBezTo>
                <a:cubicBezTo>
                  <a:pt x="7488238" y="2885791"/>
                  <a:pt x="7498188" y="2876551"/>
                  <a:pt x="7510463" y="2876551"/>
                </a:cubicBezTo>
                <a:close/>
                <a:moveTo>
                  <a:pt x="7435057" y="2876551"/>
                </a:moveTo>
                <a:cubicBezTo>
                  <a:pt x="7447770" y="2876551"/>
                  <a:pt x="7458076" y="2885791"/>
                  <a:pt x="7458076" y="2897189"/>
                </a:cubicBezTo>
                <a:cubicBezTo>
                  <a:pt x="7458076" y="2908587"/>
                  <a:pt x="7447770" y="2917827"/>
                  <a:pt x="7435057" y="2917827"/>
                </a:cubicBezTo>
                <a:cubicBezTo>
                  <a:pt x="7422344" y="2917827"/>
                  <a:pt x="7412038" y="2908587"/>
                  <a:pt x="7412038" y="2897189"/>
                </a:cubicBezTo>
                <a:cubicBezTo>
                  <a:pt x="7412038" y="2885791"/>
                  <a:pt x="7422344" y="2876551"/>
                  <a:pt x="7435057" y="2876551"/>
                </a:cubicBezTo>
                <a:close/>
                <a:moveTo>
                  <a:pt x="7358064" y="2876551"/>
                </a:moveTo>
                <a:cubicBezTo>
                  <a:pt x="7369462" y="2876551"/>
                  <a:pt x="7378702" y="2885791"/>
                  <a:pt x="7378702" y="2897189"/>
                </a:cubicBezTo>
                <a:cubicBezTo>
                  <a:pt x="7378702" y="2908587"/>
                  <a:pt x="7369462" y="2917827"/>
                  <a:pt x="7358064" y="2917827"/>
                </a:cubicBezTo>
                <a:cubicBezTo>
                  <a:pt x="7346666" y="2917827"/>
                  <a:pt x="7337426" y="2908587"/>
                  <a:pt x="7337426" y="2897189"/>
                </a:cubicBezTo>
                <a:cubicBezTo>
                  <a:pt x="7337426" y="2885791"/>
                  <a:pt x="7346666" y="2876551"/>
                  <a:pt x="7358064" y="2876551"/>
                </a:cubicBezTo>
                <a:close/>
                <a:moveTo>
                  <a:pt x="7283451" y="2876551"/>
                </a:moveTo>
                <a:cubicBezTo>
                  <a:pt x="7294849" y="2876551"/>
                  <a:pt x="7304089" y="2885791"/>
                  <a:pt x="7304089" y="2897189"/>
                </a:cubicBezTo>
                <a:cubicBezTo>
                  <a:pt x="7304089" y="2908587"/>
                  <a:pt x="7294849" y="2917827"/>
                  <a:pt x="7283451" y="2917827"/>
                </a:cubicBezTo>
                <a:cubicBezTo>
                  <a:pt x="7272053" y="2917827"/>
                  <a:pt x="7262813" y="2908587"/>
                  <a:pt x="7262813" y="2897189"/>
                </a:cubicBezTo>
                <a:cubicBezTo>
                  <a:pt x="7262813" y="2885791"/>
                  <a:pt x="7272053" y="2876551"/>
                  <a:pt x="7283451" y="2876551"/>
                </a:cubicBezTo>
                <a:close/>
                <a:moveTo>
                  <a:pt x="6753226" y="2876551"/>
                </a:moveTo>
                <a:cubicBezTo>
                  <a:pt x="6764624" y="2876551"/>
                  <a:pt x="6773864" y="2885791"/>
                  <a:pt x="6773864" y="2897189"/>
                </a:cubicBezTo>
                <a:cubicBezTo>
                  <a:pt x="6773864" y="2908587"/>
                  <a:pt x="6764624" y="2917827"/>
                  <a:pt x="6753226" y="2917827"/>
                </a:cubicBezTo>
                <a:cubicBezTo>
                  <a:pt x="6741828" y="2917827"/>
                  <a:pt x="6732588" y="2908587"/>
                  <a:pt x="6732588" y="2897189"/>
                </a:cubicBezTo>
                <a:cubicBezTo>
                  <a:pt x="6732588" y="2885791"/>
                  <a:pt x="6741828" y="2876551"/>
                  <a:pt x="6753226" y="2876551"/>
                </a:cubicBezTo>
                <a:close/>
                <a:moveTo>
                  <a:pt x="2970213" y="2876551"/>
                </a:moveTo>
                <a:cubicBezTo>
                  <a:pt x="2981611" y="2876551"/>
                  <a:pt x="2990851" y="2885791"/>
                  <a:pt x="2990851" y="2897189"/>
                </a:cubicBezTo>
                <a:cubicBezTo>
                  <a:pt x="2990851" y="2908587"/>
                  <a:pt x="2981611" y="2917827"/>
                  <a:pt x="2970213" y="2917827"/>
                </a:cubicBezTo>
                <a:cubicBezTo>
                  <a:pt x="2958815" y="2917827"/>
                  <a:pt x="2949575" y="2908587"/>
                  <a:pt x="2949575" y="2897189"/>
                </a:cubicBezTo>
                <a:cubicBezTo>
                  <a:pt x="2949575" y="2885791"/>
                  <a:pt x="2958815" y="2876551"/>
                  <a:pt x="2970213" y="2876551"/>
                </a:cubicBezTo>
                <a:close/>
                <a:moveTo>
                  <a:pt x="2895601" y="2876551"/>
                </a:moveTo>
                <a:cubicBezTo>
                  <a:pt x="2906999" y="2876551"/>
                  <a:pt x="2916239" y="2885791"/>
                  <a:pt x="2916239" y="2897189"/>
                </a:cubicBezTo>
                <a:cubicBezTo>
                  <a:pt x="2916239" y="2908587"/>
                  <a:pt x="2906999" y="2917827"/>
                  <a:pt x="2895601" y="2917827"/>
                </a:cubicBezTo>
                <a:cubicBezTo>
                  <a:pt x="2884203" y="2917827"/>
                  <a:pt x="2874963" y="2908587"/>
                  <a:pt x="2874963" y="2897189"/>
                </a:cubicBezTo>
                <a:cubicBezTo>
                  <a:pt x="2874963" y="2885791"/>
                  <a:pt x="2884203" y="2876551"/>
                  <a:pt x="2895601" y="2876551"/>
                </a:cubicBezTo>
                <a:close/>
                <a:moveTo>
                  <a:pt x="2820195" y="2876551"/>
                </a:moveTo>
                <a:cubicBezTo>
                  <a:pt x="2832032" y="2876551"/>
                  <a:pt x="2841627" y="2885791"/>
                  <a:pt x="2841627" y="2897189"/>
                </a:cubicBezTo>
                <a:cubicBezTo>
                  <a:pt x="2841627" y="2908587"/>
                  <a:pt x="2832032" y="2917827"/>
                  <a:pt x="2820195" y="2917827"/>
                </a:cubicBezTo>
                <a:cubicBezTo>
                  <a:pt x="2808358" y="2917827"/>
                  <a:pt x="2798763" y="2908587"/>
                  <a:pt x="2798763" y="2897189"/>
                </a:cubicBezTo>
                <a:cubicBezTo>
                  <a:pt x="2798763" y="2885791"/>
                  <a:pt x="2808358" y="2876551"/>
                  <a:pt x="2820195" y="2876551"/>
                </a:cubicBezTo>
                <a:close/>
                <a:moveTo>
                  <a:pt x="2743200" y="2876551"/>
                </a:moveTo>
                <a:cubicBezTo>
                  <a:pt x="2755475" y="2876551"/>
                  <a:pt x="2765425" y="2885791"/>
                  <a:pt x="2765425" y="2897189"/>
                </a:cubicBezTo>
                <a:cubicBezTo>
                  <a:pt x="2765425" y="2908587"/>
                  <a:pt x="2755475" y="2917827"/>
                  <a:pt x="2743200" y="2917827"/>
                </a:cubicBezTo>
                <a:cubicBezTo>
                  <a:pt x="2730925" y="2917827"/>
                  <a:pt x="2720975" y="2908587"/>
                  <a:pt x="2720975" y="2897189"/>
                </a:cubicBezTo>
                <a:cubicBezTo>
                  <a:pt x="2720975" y="2885791"/>
                  <a:pt x="2730925" y="2876551"/>
                  <a:pt x="2743200" y="2876551"/>
                </a:cubicBezTo>
                <a:close/>
                <a:moveTo>
                  <a:pt x="2668588" y="2876551"/>
                </a:moveTo>
                <a:cubicBezTo>
                  <a:pt x="2680863" y="2876551"/>
                  <a:pt x="2690813" y="2885791"/>
                  <a:pt x="2690813" y="2897189"/>
                </a:cubicBezTo>
                <a:cubicBezTo>
                  <a:pt x="2690813" y="2908587"/>
                  <a:pt x="2680863" y="2917827"/>
                  <a:pt x="2668588" y="2917827"/>
                </a:cubicBezTo>
                <a:cubicBezTo>
                  <a:pt x="2656313" y="2917827"/>
                  <a:pt x="2646363" y="2908587"/>
                  <a:pt x="2646363" y="2897189"/>
                </a:cubicBezTo>
                <a:cubicBezTo>
                  <a:pt x="2646363" y="2885791"/>
                  <a:pt x="2656313" y="2876551"/>
                  <a:pt x="2668588" y="2876551"/>
                </a:cubicBezTo>
                <a:close/>
                <a:moveTo>
                  <a:pt x="2590811" y="2876551"/>
                </a:moveTo>
                <a:cubicBezTo>
                  <a:pt x="2602210" y="2876551"/>
                  <a:pt x="2611447" y="2885791"/>
                  <a:pt x="2611447" y="2897189"/>
                </a:cubicBezTo>
                <a:cubicBezTo>
                  <a:pt x="2611447" y="2908587"/>
                  <a:pt x="2602210" y="2917827"/>
                  <a:pt x="2590811" y="2917827"/>
                </a:cubicBezTo>
                <a:cubicBezTo>
                  <a:pt x="2579414" y="2917827"/>
                  <a:pt x="2570175" y="2908587"/>
                  <a:pt x="2570175" y="2897189"/>
                </a:cubicBezTo>
                <a:cubicBezTo>
                  <a:pt x="2570175" y="2885791"/>
                  <a:pt x="2579414" y="2876551"/>
                  <a:pt x="2590811" y="2876551"/>
                </a:cubicBezTo>
                <a:close/>
                <a:moveTo>
                  <a:pt x="2516197" y="2876551"/>
                </a:moveTo>
                <a:cubicBezTo>
                  <a:pt x="2527596" y="2876551"/>
                  <a:pt x="2536831" y="2885791"/>
                  <a:pt x="2536831" y="2897189"/>
                </a:cubicBezTo>
                <a:cubicBezTo>
                  <a:pt x="2536831" y="2908587"/>
                  <a:pt x="2527596" y="2917827"/>
                  <a:pt x="2516197" y="2917827"/>
                </a:cubicBezTo>
                <a:cubicBezTo>
                  <a:pt x="2504800" y="2917827"/>
                  <a:pt x="2495563" y="2908587"/>
                  <a:pt x="2495563" y="2897189"/>
                </a:cubicBezTo>
                <a:cubicBezTo>
                  <a:pt x="2495563" y="2885791"/>
                  <a:pt x="2504800" y="2876551"/>
                  <a:pt x="2516197" y="2876551"/>
                </a:cubicBezTo>
                <a:close/>
                <a:moveTo>
                  <a:pt x="2441587" y="2876551"/>
                </a:moveTo>
                <a:cubicBezTo>
                  <a:pt x="2452987" y="2876551"/>
                  <a:pt x="2462228" y="2885791"/>
                  <a:pt x="2462228" y="2897189"/>
                </a:cubicBezTo>
                <a:cubicBezTo>
                  <a:pt x="2462228" y="2908587"/>
                  <a:pt x="2452987" y="2917827"/>
                  <a:pt x="2441587" y="2917827"/>
                </a:cubicBezTo>
                <a:cubicBezTo>
                  <a:pt x="2430188" y="2917827"/>
                  <a:pt x="2420946" y="2908587"/>
                  <a:pt x="2420946" y="2897189"/>
                </a:cubicBezTo>
                <a:cubicBezTo>
                  <a:pt x="2420946" y="2885791"/>
                  <a:pt x="2430188" y="2876551"/>
                  <a:pt x="2441587" y="2876551"/>
                </a:cubicBezTo>
                <a:close/>
                <a:moveTo>
                  <a:pt x="2365389" y="2876551"/>
                </a:moveTo>
                <a:cubicBezTo>
                  <a:pt x="2376784" y="2876551"/>
                  <a:pt x="2386023" y="2885791"/>
                  <a:pt x="2386023" y="2897189"/>
                </a:cubicBezTo>
                <a:cubicBezTo>
                  <a:pt x="2386023" y="2908587"/>
                  <a:pt x="2376784" y="2917827"/>
                  <a:pt x="2365389" y="2917827"/>
                </a:cubicBezTo>
                <a:cubicBezTo>
                  <a:pt x="2353992" y="2917827"/>
                  <a:pt x="2344750" y="2908587"/>
                  <a:pt x="2344750" y="2897189"/>
                </a:cubicBezTo>
                <a:cubicBezTo>
                  <a:pt x="2344750" y="2885791"/>
                  <a:pt x="2353992" y="2876551"/>
                  <a:pt x="2365389" y="2876551"/>
                </a:cubicBezTo>
                <a:close/>
                <a:moveTo>
                  <a:pt x="2289185" y="2876551"/>
                </a:moveTo>
                <a:cubicBezTo>
                  <a:pt x="2301461" y="2876551"/>
                  <a:pt x="2311409" y="2885791"/>
                  <a:pt x="2311409" y="2897189"/>
                </a:cubicBezTo>
                <a:cubicBezTo>
                  <a:pt x="2311409" y="2908587"/>
                  <a:pt x="2301461" y="2917827"/>
                  <a:pt x="2289185" y="2917827"/>
                </a:cubicBezTo>
                <a:cubicBezTo>
                  <a:pt x="2276907" y="2917827"/>
                  <a:pt x="2266964" y="2908587"/>
                  <a:pt x="2266964" y="2897189"/>
                </a:cubicBezTo>
                <a:cubicBezTo>
                  <a:pt x="2266964" y="2885791"/>
                  <a:pt x="2276907" y="2876551"/>
                  <a:pt x="2289185" y="2876551"/>
                </a:cubicBezTo>
                <a:close/>
                <a:moveTo>
                  <a:pt x="2213779" y="2876551"/>
                </a:moveTo>
                <a:cubicBezTo>
                  <a:pt x="2226491" y="2876551"/>
                  <a:pt x="2236797" y="2885791"/>
                  <a:pt x="2236797" y="2897189"/>
                </a:cubicBezTo>
                <a:cubicBezTo>
                  <a:pt x="2236797" y="2908587"/>
                  <a:pt x="2226491" y="2917827"/>
                  <a:pt x="2213779" y="2917827"/>
                </a:cubicBezTo>
                <a:cubicBezTo>
                  <a:pt x="2201065" y="2917827"/>
                  <a:pt x="2190756" y="2908587"/>
                  <a:pt x="2190756" y="2897189"/>
                </a:cubicBezTo>
                <a:cubicBezTo>
                  <a:pt x="2190756" y="2885791"/>
                  <a:pt x="2201065" y="2876551"/>
                  <a:pt x="2213779" y="2876551"/>
                </a:cubicBezTo>
                <a:close/>
                <a:moveTo>
                  <a:pt x="7208839" y="2876550"/>
                </a:moveTo>
                <a:cubicBezTo>
                  <a:pt x="7220237" y="2876550"/>
                  <a:pt x="7229477" y="2885790"/>
                  <a:pt x="7229477" y="2897188"/>
                </a:cubicBezTo>
                <a:cubicBezTo>
                  <a:pt x="7229477" y="2908586"/>
                  <a:pt x="7220237" y="2917826"/>
                  <a:pt x="7208839" y="2917826"/>
                </a:cubicBezTo>
                <a:cubicBezTo>
                  <a:pt x="7197441" y="2917826"/>
                  <a:pt x="7188201" y="2908586"/>
                  <a:pt x="7188201" y="2897188"/>
                </a:cubicBezTo>
                <a:cubicBezTo>
                  <a:pt x="7188201" y="2885790"/>
                  <a:pt x="7197441" y="2876550"/>
                  <a:pt x="7208839" y="2876550"/>
                </a:cubicBezTo>
                <a:close/>
                <a:moveTo>
                  <a:pt x="7132639" y="2876550"/>
                </a:moveTo>
                <a:cubicBezTo>
                  <a:pt x="7144037" y="2876550"/>
                  <a:pt x="7153277" y="2885790"/>
                  <a:pt x="7153277" y="2897188"/>
                </a:cubicBezTo>
                <a:cubicBezTo>
                  <a:pt x="7153277" y="2908586"/>
                  <a:pt x="7144037" y="2917826"/>
                  <a:pt x="7132639" y="2917826"/>
                </a:cubicBezTo>
                <a:cubicBezTo>
                  <a:pt x="7121241" y="2917826"/>
                  <a:pt x="7112001" y="2908586"/>
                  <a:pt x="7112001" y="2897188"/>
                </a:cubicBezTo>
                <a:cubicBezTo>
                  <a:pt x="7112001" y="2885790"/>
                  <a:pt x="7121241" y="2876550"/>
                  <a:pt x="7132639" y="2876550"/>
                </a:cubicBezTo>
                <a:close/>
                <a:moveTo>
                  <a:pt x="7056438" y="2876550"/>
                </a:moveTo>
                <a:cubicBezTo>
                  <a:pt x="7068713" y="2876550"/>
                  <a:pt x="7078663" y="2885790"/>
                  <a:pt x="7078663" y="2897188"/>
                </a:cubicBezTo>
                <a:cubicBezTo>
                  <a:pt x="7078663" y="2908586"/>
                  <a:pt x="7068713" y="2917826"/>
                  <a:pt x="7056438" y="2917826"/>
                </a:cubicBezTo>
                <a:cubicBezTo>
                  <a:pt x="7044163" y="2917826"/>
                  <a:pt x="7034213" y="2908586"/>
                  <a:pt x="7034213" y="2897188"/>
                </a:cubicBezTo>
                <a:cubicBezTo>
                  <a:pt x="7034213" y="2885790"/>
                  <a:pt x="7044163" y="2876550"/>
                  <a:pt x="7056438" y="2876550"/>
                </a:cubicBezTo>
                <a:close/>
                <a:moveTo>
                  <a:pt x="6904039" y="2876550"/>
                </a:moveTo>
                <a:cubicBezTo>
                  <a:pt x="6915437" y="2876550"/>
                  <a:pt x="6924677" y="2885790"/>
                  <a:pt x="6924677" y="2897188"/>
                </a:cubicBezTo>
                <a:cubicBezTo>
                  <a:pt x="6924677" y="2908586"/>
                  <a:pt x="6915437" y="2917826"/>
                  <a:pt x="6904039" y="2917826"/>
                </a:cubicBezTo>
                <a:cubicBezTo>
                  <a:pt x="6892641" y="2917826"/>
                  <a:pt x="6883401" y="2908586"/>
                  <a:pt x="6883401" y="2897188"/>
                </a:cubicBezTo>
                <a:cubicBezTo>
                  <a:pt x="6883401" y="2885790"/>
                  <a:pt x="6892641" y="2876550"/>
                  <a:pt x="6904039" y="2876550"/>
                </a:cubicBezTo>
                <a:close/>
                <a:moveTo>
                  <a:pt x="6829426" y="2876550"/>
                </a:moveTo>
                <a:cubicBezTo>
                  <a:pt x="6840824" y="2876550"/>
                  <a:pt x="6850064" y="2885790"/>
                  <a:pt x="6850064" y="2897188"/>
                </a:cubicBezTo>
                <a:cubicBezTo>
                  <a:pt x="6850064" y="2908586"/>
                  <a:pt x="6840824" y="2917826"/>
                  <a:pt x="6829426" y="2917826"/>
                </a:cubicBezTo>
                <a:cubicBezTo>
                  <a:pt x="6818028" y="2917826"/>
                  <a:pt x="6808788" y="2908586"/>
                  <a:pt x="6808788" y="2897188"/>
                </a:cubicBezTo>
                <a:cubicBezTo>
                  <a:pt x="6808788" y="2885790"/>
                  <a:pt x="6818028" y="2876550"/>
                  <a:pt x="6829426" y="2876550"/>
                </a:cubicBezTo>
                <a:close/>
                <a:moveTo>
                  <a:pt x="5316538" y="2876550"/>
                </a:moveTo>
                <a:cubicBezTo>
                  <a:pt x="5327936" y="2876550"/>
                  <a:pt x="5337176" y="2885790"/>
                  <a:pt x="5337176" y="2897188"/>
                </a:cubicBezTo>
                <a:cubicBezTo>
                  <a:pt x="5337176" y="2908586"/>
                  <a:pt x="5327936" y="2917826"/>
                  <a:pt x="5316538" y="2917826"/>
                </a:cubicBezTo>
                <a:cubicBezTo>
                  <a:pt x="5305140" y="2917826"/>
                  <a:pt x="5295900" y="2908586"/>
                  <a:pt x="5295900" y="2897188"/>
                </a:cubicBezTo>
                <a:cubicBezTo>
                  <a:pt x="5295900" y="2885790"/>
                  <a:pt x="5305140" y="2876550"/>
                  <a:pt x="5316538" y="2876550"/>
                </a:cubicBezTo>
                <a:close/>
                <a:moveTo>
                  <a:pt x="5241926" y="2876550"/>
                </a:moveTo>
                <a:cubicBezTo>
                  <a:pt x="5253324" y="2876550"/>
                  <a:pt x="5262564" y="2885790"/>
                  <a:pt x="5262564" y="2897188"/>
                </a:cubicBezTo>
                <a:cubicBezTo>
                  <a:pt x="5262564" y="2908586"/>
                  <a:pt x="5253324" y="2917826"/>
                  <a:pt x="5241926" y="2917826"/>
                </a:cubicBezTo>
                <a:cubicBezTo>
                  <a:pt x="5230528" y="2917826"/>
                  <a:pt x="5221288" y="2908586"/>
                  <a:pt x="5221288" y="2897188"/>
                </a:cubicBezTo>
                <a:cubicBezTo>
                  <a:pt x="5221288" y="2885790"/>
                  <a:pt x="5230528" y="2876550"/>
                  <a:pt x="5241926" y="2876550"/>
                </a:cubicBezTo>
                <a:close/>
                <a:moveTo>
                  <a:pt x="5164138" y="2876550"/>
                </a:moveTo>
                <a:cubicBezTo>
                  <a:pt x="5176413" y="2876550"/>
                  <a:pt x="5186363" y="2885790"/>
                  <a:pt x="5186363" y="2897188"/>
                </a:cubicBezTo>
                <a:cubicBezTo>
                  <a:pt x="5186363" y="2908586"/>
                  <a:pt x="5176413" y="2917826"/>
                  <a:pt x="5164138" y="2917826"/>
                </a:cubicBezTo>
                <a:cubicBezTo>
                  <a:pt x="5151863" y="2917826"/>
                  <a:pt x="5141913" y="2908586"/>
                  <a:pt x="5141913" y="2897188"/>
                </a:cubicBezTo>
                <a:cubicBezTo>
                  <a:pt x="5141913" y="2885790"/>
                  <a:pt x="5151863" y="2876550"/>
                  <a:pt x="5164138" y="2876550"/>
                </a:cubicBezTo>
                <a:close/>
                <a:moveTo>
                  <a:pt x="5089525" y="2876550"/>
                </a:moveTo>
                <a:cubicBezTo>
                  <a:pt x="5101800" y="2876550"/>
                  <a:pt x="5111750" y="2885790"/>
                  <a:pt x="5111750" y="2897188"/>
                </a:cubicBezTo>
                <a:cubicBezTo>
                  <a:pt x="5111750" y="2908586"/>
                  <a:pt x="5101800" y="2917826"/>
                  <a:pt x="5089525" y="2917826"/>
                </a:cubicBezTo>
                <a:cubicBezTo>
                  <a:pt x="5077250" y="2917826"/>
                  <a:pt x="5067300" y="2908586"/>
                  <a:pt x="5067300" y="2897188"/>
                </a:cubicBezTo>
                <a:cubicBezTo>
                  <a:pt x="5067300" y="2885790"/>
                  <a:pt x="5077250" y="2876550"/>
                  <a:pt x="5089525" y="2876550"/>
                </a:cubicBezTo>
                <a:close/>
                <a:moveTo>
                  <a:pt x="5014119" y="2876550"/>
                </a:moveTo>
                <a:cubicBezTo>
                  <a:pt x="5026832" y="2876550"/>
                  <a:pt x="5037138" y="2885790"/>
                  <a:pt x="5037138" y="2897188"/>
                </a:cubicBezTo>
                <a:cubicBezTo>
                  <a:pt x="5037138" y="2908586"/>
                  <a:pt x="5026832" y="2917826"/>
                  <a:pt x="5014119" y="2917826"/>
                </a:cubicBezTo>
                <a:cubicBezTo>
                  <a:pt x="5001406" y="2917826"/>
                  <a:pt x="4991100" y="2908586"/>
                  <a:pt x="4991100" y="2897188"/>
                </a:cubicBezTo>
                <a:cubicBezTo>
                  <a:pt x="4991100" y="2885790"/>
                  <a:pt x="5001406" y="2876550"/>
                  <a:pt x="5014119" y="2876550"/>
                </a:cubicBezTo>
                <a:close/>
                <a:moveTo>
                  <a:pt x="4937126" y="2876550"/>
                </a:moveTo>
                <a:cubicBezTo>
                  <a:pt x="4948524" y="2876550"/>
                  <a:pt x="4957764" y="2885790"/>
                  <a:pt x="4957764" y="2897188"/>
                </a:cubicBezTo>
                <a:cubicBezTo>
                  <a:pt x="4957764" y="2908586"/>
                  <a:pt x="4948524" y="2917826"/>
                  <a:pt x="4937126" y="2917826"/>
                </a:cubicBezTo>
                <a:cubicBezTo>
                  <a:pt x="4925728" y="2917826"/>
                  <a:pt x="4916488" y="2908586"/>
                  <a:pt x="4916488" y="2897188"/>
                </a:cubicBezTo>
                <a:cubicBezTo>
                  <a:pt x="4916488" y="2885790"/>
                  <a:pt x="4925728" y="2876550"/>
                  <a:pt x="4937126" y="2876550"/>
                </a:cubicBezTo>
                <a:close/>
                <a:moveTo>
                  <a:pt x="4862513" y="2876550"/>
                </a:moveTo>
                <a:cubicBezTo>
                  <a:pt x="4873911" y="2876550"/>
                  <a:pt x="4883151" y="2885790"/>
                  <a:pt x="4883151" y="2897188"/>
                </a:cubicBezTo>
                <a:cubicBezTo>
                  <a:pt x="4883151" y="2908586"/>
                  <a:pt x="4873911" y="2917826"/>
                  <a:pt x="4862513" y="2917826"/>
                </a:cubicBezTo>
                <a:cubicBezTo>
                  <a:pt x="4851115" y="2917826"/>
                  <a:pt x="4841875" y="2908586"/>
                  <a:pt x="4841875" y="2897188"/>
                </a:cubicBezTo>
                <a:cubicBezTo>
                  <a:pt x="4841875" y="2885790"/>
                  <a:pt x="4851115" y="2876550"/>
                  <a:pt x="4862513" y="2876550"/>
                </a:cubicBezTo>
                <a:close/>
                <a:moveTo>
                  <a:pt x="4786313" y="2876550"/>
                </a:moveTo>
                <a:cubicBezTo>
                  <a:pt x="4797711" y="2876550"/>
                  <a:pt x="4806951" y="2885790"/>
                  <a:pt x="4806951" y="2897188"/>
                </a:cubicBezTo>
                <a:cubicBezTo>
                  <a:pt x="4806951" y="2908586"/>
                  <a:pt x="4797711" y="2917826"/>
                  <a:pt x="4786313" y="2917826"/>
                </a:cubicBezTo>
                <a:cubicBezTo>
                  <a:pt x="4774915" y="2917826"/>
                  <a:pt x="4765675" y="2908586"/>
                  <a:pt x="4765675" y="2897188"/>
                </a:cubicBezTo>
                <a:cubicBezTo>
                  <a:pt x="4765675" y="2885790"/>
                  <a:pt x="4774915" y="2876550"/>
                  <a:pt x="4786313" y="2876550"/>
                </a:cubicBezTo>
                <a:close/>
                <a:moveTo>
                  <a:pt x="4710113" y="2876550"/>
                </a:moveTo>
                <a:cubicBezTo>
                  <a:pt x="4722388" y="2876550"/>
                  <a:pt x="4732338" y="2885790"/>
                  <a:pt x="4732338" y="2897188"/>
                </a:cubicBezTo>
                <a:cubicBezTo>
                  <a:pt x="4732338" y="2908586"/>
                  <a:pt x="4722388" y="2917826"/>
                  <a:pt x="4710113" y="2917826"/>
                </a:cubicBezTo>
                <a:cubicBezTo>
                  <a:pt x="4697838" y="2917826"/>
                  <a:pt x="4687888" y="2908586"/>
                  <a:pt x="4687888" y="2897188"/>
                </a:cubicBezTo>
                <a:cubicBezTo>
                  <a:pt x="4687888" y="2885790"/>
                  <a:pt x="4697838" y="2876550"/>
                  <a:pt x="4710113" y="2876550"/>
                </a:cubicBezTo>
                <a:close/>
                <a:moveTo>
                  <a:pt x="4635500" y="2876550"/>
                </a:moveTo>
                <a:cubicBezTo>
                  <a:pt x="4647775" y="2876550"/>
                  <a:pt x="4657725" y="2885790"/>
                  <a:pt x="4657725" y="2897188"/>
                </a:cubicBezTo>
                <a:cubicBezTo>
                  <a:pt x="4657725" y="2908586"/>
                  <a:pt x="4647775" y="2917826"/>
                  <a:pt x="4635500" y="2917826"/>
                </a:cubicBezTo>
                <a:cubicBezTo>
                  <a:pt x="4623225" y="2917826"/>
                  <a:pt x="4613275" y="2908586"/>
                  <a:pt x="4613275" y="2897188"/>
                </a:cubicBezTo>
                <a:cubicBezTo>
                  <a:pt x="4613275" y="2885790"/>
                  <a:pt x="4623225" y="2876550"/>
                  <a:pt x="4635500" y="2876550"/>
                </a:cubicBezTo>
                <a:close/>
                <a:moveTo>
                  <a:pt x="4560094" y="2876550"/>
                </a:moveTo>
                <a:cubicBezTo>
                  <a:pt x="4572807" y="2876550"/>
                  <a:pt x="4583113" y="2885790"/>
                  <a:pt x="4583113" y="2897188"/>
                </a:cubicBezTo>
                <a:cubicBezTo>
                  <a:pt x="4583113" y="2908586"/>
                  <a:pt x="4572807" y="2917826"/>
                  <a:pt x="4560094" y="2917826"/>
                </a:cubicBezTo>
                <a:cubicBezTo>
                  <a:pt x="4547381" y="2917826"/>
                  <a:pt x="4537075" y="2908586"/>
                  <a:pt x="4537075" y="2897188"/>
                </a:cubicBezTo>
                <a:cubicBezTo>
                  <a:pt x="4537075" y="2885790"/>
                  <a:pt x="4547381" y="2876550"/>
                  <a:pt x="4560094" y="2876550"/>
                </a:cubicBezTo>
                <a:close/>
                <a:moveTo>
                  <a:pt x="4483101" y="2876550"/>
                </a:moveTo>
                <a:cubicBezTo>
                  <a:pt x="4494499" y="2876550"/>
                  <a:pt x="4503739" y="2885790"/>
                  <a:pt x="4503739" y="2897188"/>
                </a:cubicBezTo>
                <a:cubicBezTo>
                  <a:pt x="4503739" y="2908586"/>
                  <a:pt x="4494499" y="2917826"/>
                  <a:pt x="4483101" y="2917826"/>
                </a:cubicBezTo>
                <a:cubicBezTo>
                  <a:pt x="4471703" y="2917826"/>
                  <a:pt x="4462463" y="2908586"/>
                  <a:pt x="4462463" y="2897188"/>
                </a:cubicBezTo>
                <a:cubicBezTo>
                  <a:pt x="4462463" y="2885790"/>
                  <a:pt x="4471703" y="2876550"/>
                  <a:pt x="4483101" y="2876550"/>
                </a:cubicBezTo>
                <a:close/>
                <a:moveTo>
                  <a:pt x="6753226" y="2800351"/>
                </a:moveTo>
                <a:cubicBezTo>
                  <a:pt x="6764624" y="2800351"/>
                  <a:pt x="6773864" y="2809591"/>
                  <a:pt x="6773864" y="2820989"/>
                </a:cubicBezTo>
                <a:cubicBezTo>
                  <a:pt x="6773864" y="2832387"/>
                  <a:pt x="6764624" y="2841627"/>
                  <a:pt x="6753226" y="2841627"/>
                </a:cubicBezTo>
                <a:cubicBezTo>
                  <a:pt x="6741828" y="2841627"/>
                  <a:pt x="6732588" y="2832387"/>
                  <a:pt x="6732588" y="2820989"/>
                </a:cubicBezTo>
                <a:cubicBezTo>
                  <a:pt x="6732588" y="2809591"/>
                  <a:pt x="6741828" y="2800351"/>
                  <a:pt x="6753226" y="2800351"/>
                </a:cubicBezTo>
                <a:close/>
                <a:moveTo>
                  <a:pt x="6678613" y="2800351"/>
                </a:moveTo>
                <a:cubicBezTo>
                  <a:pt x="6690011" y="2800351"/>
                  <a:pt x="6699251" y="2809591"/>
                  <a:pt x="6699251" y="2820989"/>
                </a:cubicBezTo>
                <a:cubicBezTo>
                  <a:pt x="6699251" y="2832387"/>
                  <a:pt x="6690011" y="2841627"/>
                  <a:pt x="6678613" y="2841627"/>
                </a:cubicBezTo>
                <a:cubicBezTo>
                  <a:pt x="6667215" y="2841627"/>
                  <a:pt x="6657975" y="2832387"/>
                  <a:pt x="6657975" y="2820989"/>
                </a:cubicBezTo>
                <a:cubicBezTo>
                  <a:pt x="6657975" y="2809591"/>
                  <a:pt x="6667215" y="2800351"/>
                  <a:pt x="6678613" y="2800351"/>
                </a:cubicBezTo>
                <a:close/>
                <a:moveTo>
                  <a:pt x="2970213" y="2800351"/>
                </a:moveTo>
                <a:cubicBezTo>
                  <a:pt x="2981611" y="2800351"/>
                  <a:pt x="2990851" y="2809591"/>
                  <a:pt x="2990851" y="2820989"/>
                </a:cubicBezTo>
                <a:cubicBezTo>
                  <a:pt x="2990851" y="2832387"/>
                  <a:pt x="2981611" y="2841627"/>
                  <a:pt x="2970213" y="2841627"/>
                </a:cubicBezTo>
                <a:cubicBezTo>
                  <a:pt x="2958815" y="2841627"/>
                  <a:pt x="2949575" y="2832387"/>
                  <a:pt x="2949575" y="2820989"/>
                </a:cubicBezTo>
                <a:cubicBezTo>
                  <a:pt x="2949575" y="2809591"/>
                  <a:pt x="2958815" y="2800351"/>
                  <a:pt x="2970213" y="2800351"/>
                </a:cubicBezTo>
                <a:close/>
                <a:moveTo>
                  <a:pt x="2895601" y="2800351"/>
                </a:moveTo>
                <a:cubicBezTo>
                  <a:pt x="2906999" y="2800351"/>
                  <a:pt x="2916239" y="2809591"/>
                  <a:pt x="2916239" y="2820989"/>
                </a:cubicBezTo>
                <a:cubicBezTo>
                  <a:pt x="2916239" y="2832387"/>
                  <a:pt x="2906999" y="2841627"/>
                  <a:pt x="2895601" y="2841627"/>
                </a:cubicBezTo>
                <a:cubicBezTo>
                  <a:pt x="2884203" y="2841627"/>
                  <a:pt x="2874963" y="2832387"/>
                  <a:pt x="2874963" y="2820989"/>
                </a:cubicBezTo>
                <a:cubicBezTo>
                  <a:pt x="2874963" y="2809591"/>
                  <a:pt x="2884203" y="2800351"/>
                  <a:pt x="2895601" y="2800351"/>
                </a:cubicBezTo>
                <a:close/>
                <a:moveTo>
                  <a:pt x="2820195" y="2800351"/>
                </a:moveTo>
                <a:cubicBezTo>
                  <a:pt x="2832032" y="2800351"/>
                  <a:pt x="2841627" y="2809591"/>
                  <a:pt x="2841627" y="2820989"/>
                </a:cubicBezTo>
                <a:cubicBezTo>
                  <a:pt x="2841627" y="2832387"/>
                  <a:pt x="2832032" y="2841627"/>
                  <a:pt x="2820195" y="2841627"/>
                </a:cubicBezTo>
                <a:cubicBezTo>
                  <a:pt x="2808358" y="2841627"/>
                  <a:pt x="2798763" y="2832387"/>
                  <a:pt x="2798763" y="2820989"/>
                </a:cubicBezTo>
                <a:cubicBezTo>
                  <a:pt x="2798763" y="2809591"/>
                  <a:pt x="2808358" y="2800351"/>
                  <a:pt x="2820195" y="2800351"/>
                </a:cubicBezTo>
                <a:close/>
                <a:moveTo>
                  <a:pt x="2743200" y="2800351"/>
                </a:moveTo>
                <a:cubicBezTo>
                  <a:pt x="2755475" y="2800351"/>
                  <a:pt x="2765425" y="2809591"/>
                  <a:pt x="2765425" y="2820989"/>
                </a:cubicBezTo>
                <a:cubicBezTo>
                  <a:pt x="2765425" y="2832387"/>
                  <a:pt x="2755475" y="2841627"/>
                  <a:pt x="2743200" y="2841627"/>
                </a:cubicBezTo>
                <a:cubicBezTo>
                  <a:pt x="2730925" y="2841627"/>
                  <a:pt x="2720975" y="2832387"/>
                  <a:pt x="2720975" y="2820989"/>
                </a:cubicBezTo>
                <a:cubicBezTo>
                  <a:pt x="2720975" y="2809591"/>
                  <a:pt x="2730925" y="2800351"/>
                  <a:pt x="2743200" y="2800351"/>
                </a:cubicBezTo>
                <a:close/>
                <a:moveTo>
                  <a:pt x="2668588" y="2800351"/>
                </a:moveTo>
                <a:cubicBezTo>
                  <a:pt x="2680863" y="2800351"/>
                  <a:pt x="2690813" y="2809591"/>
                  <a:pt x="2690813" y="2820989"/>
                </a:cubicBezTo>
                <a:cubicBezTo>
                  <a:pt x="2690813" y="2832387"/>
                  <a:pt x="2680863" y="2841627"/>
                  <a:pt x="2668588" y="2841627"/>
                </a:cubicBezTo>
                <a:cubicBezTo>
                  <a:pt x="2656313" y="2841627"/>
                  <a:pt x="2646363" y="2832387"/>
                  <a:pt x="2646363" y="2820989"/>
                </a:cubicBezTo>
                <a:cubicBezTo>
                  <a:pt x="2646363" y="2809591"/>
                  <a:pt x="2656313" y="2800351"/>
                  <a:pt x="2668588" y="2800351"/>
                </a:cubicBezTo>
                <a:close/>
                <a:moveTo>
                  <a:pt x="2590811" y="2800351"/>
                </a:moveTo>
                <a:cubicBezTo>
                  <a:pt x="2602210" y="2800351"/>
                  <a:pt x="2611447" y="2809591"/>
                  <a:pt x="2611447" y="2820989"/>
                </a:cubicBezTo>
                <a:cubicBezTo>
                  <a:pt x="2611447" y="2832387"/>
                  <a:pt x="2602210" y="2841627"/>
                  <a:pt x="2590811" y="2841627"/>
                </a:cubicBezTo>
                <a:cubicBezTo>
                  <a:pt x="2579414" y="2841627"/>
                  <a:pt x="2570175" y="2832387"/>
                  <a:pt x="2570175" y="2820989"/>
                </a:cubicBezTo>
                <a:cubicBezTo>
                  <a:pt x="2570175" y="2809591"/>
                  <a:pt x="2579414" y="2800351"/>
                  <a:pt x="2590811" y="2800351"/>
                </a:cubicBezTo>
                <a:close/>
                <a:moveTo>
                  <a:pt x="2516197" y="2800351"/>
                </a:moveTo>
                <a:cubicBezTo>
                  <a:pt x="2527596" y="2800351"/>
                  <a:pt x="2536831" y="2809591"/>
                  <a:pt x="2536831" y="2820989"/>
                </a:cubicBezTo>
                <a:cubicBezTo>
                  <a:pt x="2536831" y="2832387"/>
                  <a:pt x="2527596" y="2841627"/>
                  <a:pt x="2516197" y="2841627"/>
                </a:cubicBezTo>
                <a:cubicBezTo>
                  <a:pt x="2504800" y="2841627"/>
                  <a:pt x="2495563" y="2832387"/>
                  <a:pt x="2495563" y="2820989"/>
                </a:cubicBezTo>
                <a:cubicBezTo>
                  <a:pt x="2495563" y="2809591"/>
                  <a:pt x="2504800" y="2800351"/>
                  <a:pt x="2516197" y="2800351"/>
                </a:cubicBezTo>
                <a:close/>
                <a:moveTo>
                  <a:pt x="2441587" y="2800351"/>
                </a:moveTo>
                <a:cubicBezTo>
                  <a:pt x="2452987" y="2800351"/>
                  <a:pt x="2462228" y="2809591"/>
                  <a:pt x="2462228" y="2820989"/>
                </a:cubicBezTo>
                <a:cubicBezTo>
                  <a:pt x="2462228" y="2832387"/>
                  <a:pt x="2452987" y="2841627"/>
                  <a:pt x="2441587" y="2841627"/>
                </a:cubicBezTo>
                <a:cubicBezTo>
                  <a:pt x="2430188" y="2841627"/>
                  <a:pt x="2420946" y="2832387"/>
                  <a:pt x="2420946" y="2820989"/>
                </a:cubicBezTo>
                <a:cubicBezTo>
                  <a:pt x="2420946" y="2809591"/>
                  <a:pt x="2430188" y="2800351"/>
                  <a:pt x="2441587" y="2800351"/>
                </a:cubicBezTo>
                <a:close/>
                <a:moveTo>
                  <a:pt x="2365389" y="2800351"/>
                </a:moveTo>
                <a:cubicBezTo>
                  <a:pt x="2376784" y="2800351"/>
                  <a:pt x="2386023" y="2809591"/>
                  <a:pt x="2386023" y="2820989"/>
                </a:cubicBezTo>
                <a:cubicBezTo>
                  <a:pt x="2386023" y="2832387"/>
                  <a:pt x="2376784" y="2841627"/>
                  <a:pt x="2365389" y="2841627"/>
                </a:cubicBezTo>
                <a:cubicBezTo>
                  <a:pt x="2353992" y="2841627"/>
                  <a:pt x="2344750" y="2832387"/>
                  <a:pt x="2344750" y="2820989"/>
                </a:cubicBezTo>
                <a:cubicBezTo>
                  <a:pt x="2344750" y="2809591"/>
                  <a:pt x="2353992" y="2800351"/>
                  <a:pt x="2365389" y="2800351"/>
                </a:cubicBezTo>
                <a:close/>
                <a:moveTo>
                  <a:pt x="2289185" y="2800351"/>
                </a:moveTo>
                <a:cubicBezTo>
                  <a:pt x="2301461" y="2800351"/>
                  <a:pt x="2311409" y="2809591"/>
                  <a:pt x="2311409" y="2820989"/>
                </a:cubicBezTo>
                <a:cubicBezTo>
                  <a:pt x="2311409" y="2832387"/>
                  <a:pt x="2301461" y="2841627"/>
                  <a:pt x="2289185" y="2841627"/>
                </a:cubicBezTo>
                <a:cubicBezTo>
                  <a:pt x="2276907" y="2841627"/>
                  <a:pt x="2266964" y="2832387"/>
                  <a:pt x="2266964" y="2820989"/>
                </a:cubicBezTo>
                <a:cubicBezTo>
                  <a:pt x="2266964" y="2809591"/>
                  <a:pt x="2276907" y="2800351"/>
                  <a:pt x="2289185" y="2800351"/>
                </a:cubicBezTo>
                <a:close/>
                <a:moveTo>
                  <a:pt x="7208839" y="2800350"/>
                </a:moveTo>
                <a:cubicBezTo>
                  <a:pt x="7220237" y="2800350"/>
                  <a:pt x="7229477" y="2809590"/>
                  <a:pt x="7229477" y="2820988"/>
                </a:cubicBezTo>
                <a:cubicBezTo>
                  <a:pt x="7229477" y="2832386"/>
                  <a:pt x="7220237" y="2841626"/>
                  <a:pt x="7208839" y="2841626"/>
                </a:cubicBezTo>
                <a:cubicBezTo>
                  <a:pt x="7197441" y="2841626"/>
                  <a:pt x="7188201" y="2832386"/>
                  <a:pt x="7188201" y="2820988"/>
                </a:cubicBezTo>
                <a:cubicBezTo>
                  <a:pt x="7188201" y="2809590"/>
                  <a:pt x="7197441" y="2800350"/>
                  <a:pt x="7208839" y="2800350"/>
                </a:cubicBezTo>
                <a:close/>
                <a:moveTo>
                  <a:pt x="7132639" y="2800350"/>
                </a:moveTo>
                <a:cubicBezTo>
                  <a:pt x="7144037" y="2800350"/>
                  <a:pt x="7153277" y="2809590"/>
                  <a:pt x="7153277" y="2820988"/>
                </a:cubicBezTo>
                <a:cubicBezTo>
                  <a:pt x="7153277" y="2832386"/>
                  <a:pt x="7144037" y="2841626"/>
                  <a:pt x="7132639" y="2841626"/>
                </a:cubicBezTo>
                <a:cubicBezTo>
                  <a:pt x="7121241" y="2841626"/>
                  <a:pt x="7112001" y="2832386"/>
                  <a:pt x="7112001" y="2820988"/>
                </a:cubicBezTo>
                <a:cubicBezTo>
                  <a:pt x="7112001" y="2809590"/>
                  <a:pt x="7121241" y="2800350"/>
                  <a:pt x="7132639" y="2800350"/>
                </a:cubicBezTo>
                <a:close/>
                <a:moveTo>
                  <a:pt x="6904039" y="2800350"/>
                </a:moveTo>
                <a:cubicBezTo>
                  <a:pt x="6915437" y="2800350"/>
                  <a:pt x="6924677" y="2809590"/>
                  <a:pt x="6924677" y="2820988"/>
                </a:cubicBezTo>
                <a:cubicBezTo>
                  <a:pt x="6924677" y="2832386"/>
                  <a:pt x="6915437" y="2841626"/>
                  <a:pt x="6904039" y="2841626"/>
                </a:cubicBezTo>
                <a:cubicBezTo>
                  <a:pt x="6892641" y="2841626"/>
                  <a:pt x="6883401" y="2832386"/>
                  <a:pt x="6883401" y="2820988"/>
                </a:cubicBezTo>
                <a:cubicBezTo>
                  <a:pt x="6883401" y="2809590"/>
                  <a:pt x="6892641" y="2800350"/>
                  <a:pt x="6904039" y="2800350"/>
                </a:cubicBezTo>
                <a:close/>
                <a:moveTo>
                  <a:pt x="6829426" y="2800350"/>
                </a:moveTo>
                <a:cubicBezTo>
                  <a:pt x="6840824" y="2800350"/>
                  <a:pt x="6850064" y="2809590"/>
                  <a:pt x="6850064" y="2820988"/>
                </a:cubicBezTo>
                <a:cubicBezTo>
                  <a:pt x="6850064" y="2832386"/>
                  <a:pt x="6840824" y="2841626"/>
                  <a:pt x="6829426" y="2841626"/>
                </a:cubicBezTo>
                <a:cubicBezTo>
                  <a:pt x="6818028" y="2841626"/>
                  <a:pt x="6808788" y="2832386"/>
                  <a:pt x="6808788" y="2820988"/>
                </a:cubicBezTo>
                <a:cubicBezTo>
                  <a:pt x="6808788" y="2809590"/>
                  <a:pt x="6818028" y="2800350"/>
                  <a:pt x="6829426" y="2800350"/>
                </a:cubicBezTo>
                <a:close/>
                <a:moveTo>
                  <a:pt x="5391151" y="2800350"/>
                </a:moveTo>
                <a:cubicBezTo>
                  <a:pt x="5402549" y="2800350"/>
                  <a:pt x="5411789" y="2809590"/>
                  <a:pt x="5411789" y="2820988"/>
                </a:cubicBezTo>
                <a:cubicBezTo>
                  <a:pt x="5411789" y="2832386"/>
                  <a:pt x="5402549" y="2841626"/>
                  <a:pt x="5391151" y="2841626"/>
                </a:cubicBezTo>
                <a:cubicBezTo>
                  <a:pt x="5379753" y="2841626"/>
                  <a:pt x="5370513" y="2832386"/>
                  <a:pt x="5370513" y="2820988"/>
                </a:cubicBezTo>
                <a:cubicBezTo>
                  <a:pt x="5370513" y="2809590"/>
                  <a:pt x="5379753" y="2800350"/>
                  <a:pt x="5391151" y="2800350"/>
                </a:cubicBezTo>
                <a:close/>
                <a:moveTo>
                  <a:pt x="5316538" y="2800350"/>
                </a:moveTo>
                <a:cubicBezTo>
                  <a:pt x="5327936" y="2800350"/>
                  <a:pt x="5337176" y="2809590"/>
                  <a:pt x="5337176" y="2820988"/>
                </a:cubicBezTo>
                <a:cubicBezTo>
                  <a:pt x="5337176" y="2832386"/>
                  <a:pt x="5327936" y="2841626"/>
                  <a:pt x="5316538" y="2841626"/>
                </a:cubicBezTo>
                <a:cubicBezTo>
                  <a:pt x="5305140" y="2841626"/>
                  <a:pt x="5295900" y="2832386"/>
                  <a:pt x="5295900" y="2820988"/>
                </a:cubicBezTo>
                <a:cubicBezTo>
                  <a:pt x="5295900" y="2809590"/>
                  <a:pt x="5305140" y="2800350"/>
                  <a:pt x="5316538" y="2800350"/>
                </a:cubicBezTo>
                <a:close/>
                <a:moveTo>
                  <a:pt x="5241926" y="2800350"/>
                </a:moveTo>
                <a:cubicBezTo>
                  <a:pt x="5253324" y="2800350"/>
                  <a:pt x="5262564" y="2809590"/>
                  <a:pt x="5262564" y="2820988"/>
                </a:cubicBezTo>
                <a:cubicBezTo>
                  <a:pt x="5262564" y="2832386"/>
                  <a:pt x="5253324" y="2841626"/>
                  <a:pt x="5241926" y="2841626"/>
                </a:cubicBezTo>
                <a:cubicBezTo>
                  <a:pt x="5230528" y="2841626"/>
                  <a:pt x="5221288" y="2832386"/>
                  <a:pt x="5221288" y="2820988"/>
                </a:cubicBezTo>
                <a:cubicBezTo>
                  <a:pt x="5221288" y="2809590"/>
                  <a:pt x="5230528" y="2800350"/>
                  <a:pt x="5241926" y="2800350"/>
                </a:cubicBezTo>
                <a:close/>
                <a:moveTo>
                  <a:pt x="5164138" y="2800350"/>
                </a:moveTo>
                <a:cubicBezTo>
                  <a:pt x="5176413" y="2800350"/>
                  <a:pt x="5186363" y="2809590"/>
                  <a:pt x="5186363" y="2820988"/>
                </a:cubicBezTo>
                <a:cubicBezTo>
                  <a:pt x="5186363" y="2832386"/>
                  <a:pt x="5176413" y="2841626"/>
                  <a:pt x="5164138" y="2841626"/>
                </a:cubicBezTo>
                <a:cubicBezTo>
                  <a:pt x="5151863" y="2841626"/>
                  <a:pt x="5141913" y="2832386"/>
                  <a:pt x="5141913" y="2820988"/>
                </a:cubicBezTo>
                <a:cubicBezTo>
                  <a:pt x="5141913" y="2809590"/>
                  <a:pt x="5151863" y="2800350"/>
                  <a:pt x="5164138" y="2800350"/>
                </a:cubicBezTo>
                <a:close/>
                <a:moveTo>
                  <a:pt x="5089525" y="2800350"/>
                </a:moveTo>
                <a:cubicBezTo>
                  <a:pt x="5101800" y="2800350"/>
                  <a:pt x="5111750" y="2809590"/>
                  <a:pt x="5111750" y="2820988"/>
                </a:cubicBezTo>
                <a:cubicBezTo>
                  <a:pt x="5111750" y="2832386"/>
                  <a:pt x="5101800" y="2841626"/>
                  <a:pt x="5089525" y="2841626"/>
                </a:cubicBezTo>
                <a:cubicBezTo>
                  <a:pt x="5077250" y="2841626"/>
                  <a:pt x="5067300" y="2832386"/>
                  <a:pt x="5067300" y="2820988"/>
                </a:cubicBezTo>
                <a:cubicBezTo>
                  <a:pt x="5067300" y="2809590"/>
                  <a:pt x="5077250" y="2800350"/>
                  <a:pt x="5089525" y="2800350"/>
                </a:cubicBezTo>
                <a:close/>
                <a:moveTo>
                  <a:pt x="5014119" y="2800350"/>
                </a:moveTo>
                <a:cubicBezTo>
                  <a:pt x="5026832" y="2800350"/>
                  <a:pt x="5037138" y="2809590"/>
                  <a:pt x="5037138" y="2820988"/>
                </a:cubicBezTo>
                <a:cubicBezTo>
                  <a:pt x="5037138" y="2832386"/>
                  <a:pt x="5026832" y="2841626"/>
                  <a:pt x="5014119" y="2841626"/>
                </a:cubicBezTo>
                <a:cubicBezTo>
                  <a:pt x="5001406" y="2841626"/>
                  <a:pt x="4991100" y="2832386"/>
                  <a:pt x="4991100" y="2820988"/>
                </a:cubicBezTo>
                <a:cubicBezTo>
                  <a:pt x="4991100" y="2809590"/>
                  <a:pt x="5001406" y="2800350"/>
                  <a:pt x="5014119" y="2800350"/>
                </a:cubicBezTo>
                <a:close/>
                <a:moveTo>
                  <a:pt x="4937126" y="2800350"/>
                </a:moveTo>
                <a:cubicBezTo>
                  <a:pt x="4948524" y="2800350"/>
                  <a:pt x="4957764" y="2809590"/>
                  <a:pt x="4957764" y="2820988"/>
                </a:cubicBezTo>
                <a:cubicBezTo>
                  <a:pt x="4957764" y="2832386"/>
                  <a:pt x="4948524" y="2841626"/>
                  <a:pt x="4937126" y="2841626"/>
                </a:cubicBezTo>
                <a:cubicBezTo>
                  <a:pt x="4925728" y="2841626"/>
                  <a:pt x="4916488" y="2832386"/>
                  <a:pt x="4916488" y="2820988"/>
                </a:cubicBezTo>
                <a:cubicBezTo>
                  <a:pt x="4916488" y="2809590"/>
                  <a:pt x="4925728" y="2800350"/>
                  <a:pt x="4937126" y="2800350"/>
                </a:cubicBezTo>
                <a:close/>
                <a:moveTo>
                  <a:pt x="4862513" y="2800350"/>
                </a:moveTo>
                <a:cubicBezTo>
                  <a:pt x="4873911" y="2800350"/>
                  <a:pt x="4883151" y="2809590"/>
                  <a:pt x="4883151" y="2820988"/>
                </a:cubicBezTo>
                <a:cubicBezTo>
                  <a:pt x="4883151" y="2832386"/>
                  <a:pt x="4873911" y="2841626"/>
                  <a:pt x="4862513" y="2841626"/>
                </a:cubicBezTo>
                <a:cubicBezTo>
                  <a:pt x="4851115" y="2841626"/>
                  <a:pt x="4841875" y="2832386"/>
                  <a:pt x="4841875" y="2820988"/>
                </a:cubicBezTo>
                <a:cubicBezTo>
                  <a:pt x="4841875" y="2809590"/>
                  <a:pt x="4851115" y="2800350"/>
                  <a:pt x="4862513" y="2800350"/>
                </a:cubicBezTo>
                <a:close/>
                <a:moveTo>
                  <a:pt x="4786313" y="2800350"/>
                </a:moveTo>
                <a:cubicBezTo>
                  <a:pt x="4797711" y="2800350"/>
                  <a:pt x="4806951" y="2809590"/>
                  <a:pt x="4806951" y="2820988"/>
                </a:cubicBezTo>
                <a:cubicBezTo>
                  <a:pt x="4806951" y="2832386"/>
                  <a:pt x="4797711" y="2841626"/>
                  <a:pt x="4786313" y="2841626"/>
                </a:cubicBezTo>
                <a:cubicBezTo>
                  <a:pt x="4774915" y="2841626"/>
                  <a:pt x="4765675" y="2832386"/>
                  <a:pt x="4765675" y="2820988"/>
                </a:cubicBezTo>
                <a:cubicBezTo>
                  <a:pt x="4765675" y="2809590"/>
                  <a:pt x="4774915" y="2800350"/>
                  <a:pt x="4786313" y="2800350"/>
                </a:cubicBezTo>
                <a:close/>
                <a:moveTo>
                  <a:pt x="4710113" y="2800350"/>
                </a:moveTo>
                <a:cubicBezTo>
                  <a:pt x="4722388" y="2800350"/>
                  <a:pt x="4732338" y="2809590"/>
                  <a:pt x="4732338" y="2820988"/>
                </a:cubicBezTo>
                <a:cubicBezTo>
                  <a:pt x="4732338" y="2832386"/>
                  <a:pt x="4722388" y="2841626"/>
                  <a:pt x="4710113" y="2841626"/>
                </a:cubicBezTo>
                <a:cubicBezTo>
                  <a:pt x="4697838" y="2841626"/>
                  <a:pt x="4687888" y="2832386"/>
                  <a:pt x="4687888" y="2820988"/>
                </a:cubicBezTo>
                <a:cubicBezTo>
                  <a:pt x="4687888" y="2809590"/>
                  <a:pt x="4697838" y="2800350"/>
                  <a:pt x="4710113" y="2800350"/>
                </a:cubicBezTo>
                <a:close/>
                <a:moveTo>
                  <a:pt x="4635500" y="2800350"/>
                </a:moveTo>
                <a:cubicBezTo>
                  <a:pt x="4647775" y="2800350"/>
                  <a:pt x="4657725" y="2809590"/>
                  <a:pt x="4657725" y="2820988"/>
                </a:cubicBezTo>
                <a:cubicBezTo>
                  <a:pt x="4657725" y="2832386"/>
                  <a:pt x="4647775" y="2841626"/>
                  <a:pt x="4635500" y="2841626"/>
                </a:cubicBezTo>
                <a:cubicBezTo>
                  <a:pt x="4623225" y="2841626"/>
                  <a:pt x="4613275" y="2832386"/>
                  <a:pt x="4613275" y="2820988"/>
                </a:cubicBezTo>
                <a:cubicBezTo>
                  <a:pt x="4613275" y="2809590"/>
                  <a:pt x="4623225" y="2800350"/>
                  <a:pt x="4635500" y="2800350"/>
                </a:cubicBezTo>
                <a:close/>
                <a:moveTo>
                  <a:pt x="4560094" y="2800350"/>
                </a:moveTo>
                <a:cubicBezTo>
                  <a:pt x="4572807" y="2800350"/>
                  <a:pt x="4583113" y="2809590"/>
                  <a:pt x="4583113" y="2820988"/>
                </a:cubicBezTo>
                <a:cubicBezTo>
                  <a:pt x="4583113" y="2832386"/>
                  <a:pt x="4572807" y="2841626"/>
                  <a:pt x="4560094" y="2841626"/>
                </a:cubicBezTo>
                <a:cubicBezTo>
                  <a:pt x="4547381" y="2841626"/>
                  <a:pt x="4537075" y="2832386"/>
                  <a:pt x="4537075" y="2820988"/>
                </a:cubicBezTo>
                <a:cubicBezTo>
                  <a:pt x="4537075" y="2809590"/>
                  <a:pt x="4547381" y="2800350"/>
                  <a:pt x="4560094" y="2800350"/>
                </a:cubicBezTo>
                <a:close/>
                <a:moveTo>
                  <a:pt x="4483101" y="2800350"/>
                </a:moveTo>
                <a:cubicBezTo>
                  <a:pt x="4494499" y="2800350"/>
                  <a:pt x="4503739" y="2809590"/>
                  <a:pt x="4503739" y="2820988"/>
                </a:cubicBezTo>
                <a:cubicBezTo>
                  <a:pt x="4503739" y="2832386"/>
                  <a:pt x="4494499" y="2841626"/>
                  <a:pt x="4483101" y="2841626"/>
                </a:cubicBezTo>
                <a:cubicBezTo>
                  <a:pt x="4471703" y="2841626"/>
                  <a:pt x="4462463" y="2832386"/>
                  <a:pt x="4462463" y="2820988"/>
                </a:cubicBezTo>
                <a:cubicBezTo>
                  <a:pt x="4462463" y="2809590"/>
                  <a:pt x="4471703" y="2800350"/>
                  <a:pt x="4483101" y="2800350"/>
                </a:cubicBezTo>
                <a:close/>
                <a:moveTo>
                  <a:pt x="4106069" y="2800350"/>
                </a:moveTo>
                <a:cubicBezTo>
                  <a:pt x="4118782" y="2800350"/>
                  <a:pt x="4129088" y="2809590"/>
                  <a:pt x="4129088" y="2820988"/>
                </a:cubicBezTo>
                <a:cubicBezTo>
                  <a:pt x="4129088" y="2832386"/>
                  <a:pt x="4118782" y="2841626"/>
                  <a:pt x="4106069" y="2841626"/>
                </a:cubicBezTo>
                <a:cubicBezTo>
                  <a:pt x="4093356" y="2841626"/>
                  <a:pt x="4083050" y="2832386"/>
                  <a:pt x="4083050" y="2820988"/>
                </a:cubicBezTo>
                <a:cubicBezTo>
                  <a:pt x="4083050" y="2809590"/>
                  <a:pt x="4093356" y="2800350"/>
                  <a:pt x="4106069" y="2800350"/>
                </a:cubicBezTo>
                <a:close/>
                <a:moveTo>
                  <a:pt x="4029075" y="2800350"/>
                </a:moveTo>
                <a:cubicBezTo>
                  <a:pt x="4040473" y="2800350"/>
                  <a:pt x="4049713" y="2809590"/>
                  <a:pt x="4049713" y="2820988"/>
                </a:cubicBezTo>
                <a:cubicBezTo>
                  <a:pt x="4049713" y="2832386"/>
                  <a:pt x="4040473" y="2841626"/>
                  <a:pt x="4029075" y="2841626"/>
                </a:cubicBezTo>
                <a:cubicBezTo>
                  <a:pt x="4017677" y="2841626"/>
                  <a:pt x="4008437" y="2832386"/>
                  <a:pt x="4008437" y="2820988"/>
                </a:cubicBezTo>
                <a:cubicBezTo>
                  <a:pt x="4008437" y="2809590"/>
                  <a:pt x="4017677" y="2800350"/>
                  <a:pt x="4029075" y="2800350"/>
                </a:cubicBezTo>
                <a:close/>
                <a:moveTo>
                  <a:pt x="7435057" y="2725738"/>
                </a:moveTo>
                <a:cubicBezTo>
                  <a:pt x="7447770" y="2725738"/>
                  <a:pt x="7458076" y="2734978"/>
                  <a:pt x="7458076" y="2746376"/>
                </a:cubicBezTo>
                <a:cubicBezTo>
                  <a:pt x="7458076" y="2757774"/>
                  <a:pt x="7447770" y="2767014"/>
                  <a:pt x="7435057" y="2767014"/>
                </a:cubicBezTo>
                <a:cubicBezTo>
                  <a:pt x="7422344" y="2767014"/>
                  <a:pt x="7412038" y="2757774"/>
                  <a:pt x="7412038" y="2746376"/>
                </a:cubicBezTo>
                <a:cubicBezTo>
                  <a:pt x="7412038" y="2734978"/>
                  <a:pt x="7422344" y="2725738"/>
                  <a:pt x="7435057" y="2725738"/>
                </a:cubicBezTo>
                <a:close/>
                <a:moveTo>
                  <a:pt x="7358064" y="2725738"/>
                </a:moveTo>
                <a:cubicBezTo>
                  <a:pt x="7369462" y="2725738"/>
                  <a:pt x="7378702" y="2734978"/>
                  <a:pt x="7378702" y="2746376"/>
                </a:cubicBezTo>
                <a:cubicBezTo>
                  <a:pt x="7378702" y="2757774"/>
                  <a:pt x="7369462" y="2767014"/>
                  <a:pt x="7358064" y="2767014"/>
                </a:cubicBezTo>
                <a:cubicBezTo>
                  <a:pt x="7346666" y="2767014"/>
                  <a:pt x="7337426" y="2757774"/>
                  <a:pt x="7337426" y="2746376"/>
                </a:cubicBezTo>
                <a:cubicBezTo>
                  <a:pt x="7337426" y="2734978"/>
                  <a:pt x="7346666" y="2725738"/>
                  <a:pt x="7358064" y="2725738"/>
                </a:cubicBezTo>
                <a:close/>
                <a:moveTo>
                  <a:pt x="7208839" y="2725738"/>
                </a:moveTo>
                <a:cubicBezTo>
                  <a:pt x="7220237" y="2725738"/>
                  <a:pt x="7229477" y="2734978"/>
                  <a:pt x="7229477" y="2746376"/>
                </a:cubicBezTo>
                <a:cubicBezTo>
                  <a:pt x="7229477" y="2757774"/>
                  <a:pt x="7220237" y="2767014"/>
                  <a:pt x="7208839" y="2767014"/>
                </a:cubicBezTo>
                <a:cubicBezTo>
                  <a:pt x="7197441" y="2767014"/>
                  <a:pt x="7188201" y="2757774"/>
                  <a:pt x="7188201" y="2746376"/>
                </a:cubicBezTo>
                <a:cubicBezTo>
                  <a:pt x="7188201" y="2734978"/>
                  <a:pt x="7197441" y="2725738"/>
                  <a:pt x="7208839" y="2725738"/>
                </a:cubicBezTo>
                <a:close/>
                <a:moveTo>
                  <a:pt x="6829426" y="2725738"/>
                </a:moveTo>
                <a:cubicBezTo>
                  <a:pt x="6840824" y="2725738"/>
                  <a:pt x="6850064" y="2734978"/>
                  <a:pt x="6850064" y="2746376"/>
                </a:cubicBezTo>
                <a:cubicBezTo>
                  <a:pt x="6850064" y="2757774"/>
                  <a:pt x="6840824" y="2767014"/>
                  <a:pt x="6829426" y="2767014"/>
                </a:cubicBezTo>
                <a:cubicBezTo>
                  <a:pt x="6818028" y="2767014"/>
                  <a:pt x="6808788" y="2757774"/>
                  <a:pt x="6808788" y="2746376"/>
                </a:cubicBezTo>
                <a:cubicBezTo>
                  <a:pt x="6808788" y="2734978"/>
                  <a:pt x="6818028" y="2725738"/>
                  <a:pt x="6829426" y="2725738"/>
                </a:cubicBezTo>
                <a:close/>
                <a:moveTo>
                  <a:pt x="6753226" y="2725738"/>
                </a:moveTo>
                <a:cubicBezTo>
                  <a:pt x="6764624" y="2725738"/>
                  <a:pt x="6773864" y="2734978"/>
                  <a:pt x="6773864" y="2746376"/>
                </a:cubicBezTo>
                <a:cubicBezTo>
                  <a:pt x="6773864" y="2757774"/>
                  <a:pt x="6764624" y="2767014"/>
                  <a:pt x="6753226" y="2767014"/>
                </a:cubicBezTo>
                <a:cubicBezTo>
                  <a:pt x="6741828" y="2767014"/>
                  <a:pt x="6732588" y="2757774"/>
                  <a:pt x="6732588" y="2746376"/>
                </a:cubicBezTo>
                <a:cubicBezTo>
                  <a:pt x="6732588" y="2734978"/>
                  <a:pt x="6741828" y="2725738"/>
                  <a:pt x="6753226" y="2725738"/>
                </a:cubicBezTo>
                <a:close/>
                <a:moveTo>
                  <a:pt x="6299201" y="2725738"/>
                </a:moveTo>
                <a:cubicBezTo>
                  <a:pt x="6310599" y="2725738"/>
                  <a:pt x="6319839" y="2734978"/>
                  <a:pt x="6319839" y="2746376"/>
                </a:cubicBezTo>
                <a:cubicBezTo>
                  <a:pt x="6319839" y="2757774"/>
                  <a:pt x="6310599" y="2767014"/>
                  <a:pt x="6299201" y="2767014"/>
                </a:cubicBezTo>
                <a:cubicBezTo>
                  <a:pt x="6287803" y="2767014"/>
                  <a:pt x="6278563" y="2757774"/>
                  <a:pt x="6278563" y="2746376"/>
                </a:cubicBezTo>
                <a:cubicBezTo>
                  <a:pt x="6278563" y="2734978"/>
                  <a:pt x="6287803" y="2725738"/>
                  <a:pt x="6299201" y="2725738"/>
                </a:cubicBezTo>
                <a:close/>
                <a:moveTo>
                  <a:pt x="5543550" y="2725738"/>
                </a:moveTo>
                <a:cubicBezTo>
                  <a:pt x="5555825" y="2725738"/>
                  <a:pt x="5565775" y="2734978"/>
                  <a:pt x="5565775" y="2746376"/>
                </a:cubicBezTo>
                <a:cubicBezTo>
                  <a:pt x="5565775" y="2757774"/>
                  <a:pt x="5555825" y="2767014"/>
                  <a:pt x="5543550" y="2767014"/>
                </a:cubicBezTo>
                <a:cubicBezTo>
                  <a:pt x="5531275" y="2767014"/>
                  <a:pt x="5521325" y="2757774"/>
                  <a:pt x="5521325" y="2746376"/>
                </a:cubicBezTo>
                <a:cubicBezTo>
                  <a:pt x="5521325" y="2734978"/>
                  <a:pt x="5531275" y="2725738"/>
                  <a:pt x="5543550" y="2725738"/>
                </a:cubicBezTo>
                <a:close/>
                <a:moveTo>
                  <a:pt x="5465763" y="2725738"/>
                </a:moveTo>
                <a:cubicBezTo>
                  <a:pt x="5477161" y="2725738"/>
                  <a:pt x="5486401" y="2734978"/>
                  <a:pt x="5486401" y="2746376"/>
                </a:cubicBezTo>
                <a:cubicBezTo>
                  <a:pt x="5486401" y="2757774"/>
                  <a:pt x="5477161" y="2767014"/>
                  <a:pt x="5465763" y="2767014"/>
                </a:cubicBezTo>
                <a:cubicBezTo>
                  <a:pt x="5454365" y="2767014"/>
                  <a:pt x="5445125" y="2757774"/>
                  <a:pt x="5445125" y="2746376"/>
                </a:cubicBezTo>
                <a:cubicBezTo>
                  <a:pt x="5445125" y="2734978"/>
                  <a:pt x="5454365" y="2725738"/>
                  <a:pt x="5465763" y="2725738"/>
                </a:cubicBezTo>
                <a:close/>
                <a:moveTo>
                  <a:pt x="5391151" y="2725738"/>
                </a:moveTo>
                <a:cubicBezTo>
                  <a:pt x="5402549" y="2725738"/>
                  <a:pt x="5411789" y="2734978"/>
                  <a:pt x="5411789" y="2746376"/>
                </a:cubicBezTo>
                <a:cubicBezTo>
                  <a:pt x="5411789" y="2757774"/>
                  <a:pt x="5402549" y="2767014"/>
                  <a:pt x="5391151" y="2767014"/>
                </a:cubicBezTo>
                <a:cubicBezTo>
                  <a:pt x="5379753" y="2767014"/>
                  <a:pt x="5370513" y="2757774"/>
                  <a:pt x="5370513" y="2746376"/>
                </a:cubicBezTo>
                <a:cubicBezTo>
                  <a:pt x="5370513" y="2734978"/>
                  <a:pt x="5379753" y="2725738"/>
                  <a:pt x="5391151" y="2725738"/>
                </a:cubicBezTo>
                <a:close/>
                <a:moveTo>
                  <a:pt x="5316538" y="2725738"/>
                </a:moveTo>
                <a:cubicBezTo>
                  <a:pt x="5327936" y="2725738"/>
                  <a:pt x="5337176" y="2734978"/>
                  <a:pt x="5337176" y="2746376"/>
                </a:cubicBezTo>
                <a:cubicBezTo>
                  <a:pt x="5337176" y="2757774"/>
                  <a:pt x="5327936" y="2767014"/>
                  <a:pt x="5316538" y="2767014"/>
                </a:cubicBezTo>
                <a:cubicBezTo>
                  <a:pt x="5305140" y="2767014"/>
                  <a:pt x="5295900" y="2757774"/>
                  <a:pt x="5295900" y="2746376"/>
                </a:cubicBezTo>
                <a:cubicBezTo>
                  <a:pt x="5295900" y="2734978"/>
                  <a:pt x="5305140" y="2725738"/>
                  <a:pt x="5316538" y="2725738"/>
                </a:cubicBezTo>
                <a:close/>
                <a:moveTo>
                  <a:pt x="5241926" y="2725738"/>
                </a:moveTo>
                <a:cubicBezTo>
                  <a:pt x="5253324" y="2725738"/>
                  <a:pt x="5262564" y="2734978"/>
                  <a:pt x="5262564" y="2746376"/>
                </a:cubicBezTo>
                <a:cubicBezTo>
                  <a:pt x="5262564" y="2757774"/>
                  <a:pt x="5253324" y="2767014"/>
                  <a:pt x="5241926" y="2767014"/>
                </a:cubicBezTo>
                <a:cubicBezTo>
                  <a:pt x="5230528" y="2767014"/>
                  <a:pt x="5221288" y="2757774"/>
                  <a:pt x="5221288" y="2746376"/>
                </a:cubicBezTo>
                <a:cubicBezTo>
                  <a:pt x="5221288" y="2734978"/>
                  <a:pt x="5230528" y="2725738"/>
                  <a:pt x="5241926" y="2725738"/>
                </a:cubicBezTo>
                <a:close/>
                <a:moveTo>
                  <a:pt x="5164138" y="2725738"/>
                </a:moveTo>
                <a:cubicBezTo>
                  <a:pt x="5176413" y="2725738"/>
                  <a:pt x="5186363" y="2734978"/>
                  <a:pt x="5186363" y="2746376"/>
                </a:cubicBezTo>
                <a:cubicBezTo>
                  <a:pt x="5186363" y="2757774"/>
                  <a:pt x="5176413" y="2767014"/>
                  <a:pt x="5164138" y="2767014"/>
                </a:cubicBezTo>
                <a:cubicBezTo>
                  <a:pt x="5151863" y="2767014"/>
                  <a:pt x="5141913" y="2757774"/>
                  <a:pt x="5141913" y="2746376"/>
                </a:cubicBezTo>
                <a:cubicBezTo>
                  <a:pt x="5141913" y="2734978"/>
                  <a:pt x="5151863" y="2725738"/>
                  <a:pt x="5164138" y="2725738"/>
                </a:cubicBezTo>
                <a:close/>
                <a:moveTo>
                  <a:pt x="5089525" y="2725738"/>
                </a:moveTo>
                <a:cubicBezTo>
                  <a:pt x="5101800" y="2725738"/>
                  <a:pt x="5111750" y="2734978"/>
                  <a:pt x="5111750" y="2746376"/>
                </a:cubicBezTo>
                <a:cubicBezTo>
                  <a:pt x="5111750" y="2757774"/>
                  <a:pt x="5101800" y="2767014"/>
                  <a:pt x="5089525" y="2767014"/>
                </a:cubicBezTo>
                <a:cubicBezTo>
                  <a:pt x="5077250" y="2767014"/>
                  <a:pt x="5067300" y="2757774"/>
                  <a:pt x="5067300" y="2746376"/>
                </a:cubicBezTo>
                <a:cubicBezTo>
                  <a:pt x="5067300" y="2734978"/>
                  <a:pt x="5077250" y="2725738"/>
                  <a:pt x="5089525" y="2725738"/>
                </a:cubicBezTo>
                <a:close/>
                <a:moveTo>
                  <a:pt x="5014119" y="2725738"/>
                </a:moveTo>
                <a:cubicBezTo>
                  <a:pt x="5026832" y="2725738"/>
                  <a:pt x="5037138" y="2734978"/>
                  <a:pt x="5037138" y="2746376"/>
                </a:cubicBezTo>
                <a:cubicBezTo>
                  <a:pt x="5037138" y="2757774"/>
                  <a:pt x="5026832" y="2767014"/>
                  <a:pt x="5014119" y="2767014"/>
                </a:cubicBezTo>
                <a:cubicBezTo>
                  <a:pt x="5001406" y="2767014"/>
                  <a:pt x="4991100" y="2757774"/>
                  <a:pt x="4991100" y="2746376"/>
                </a:cubicBezTo>
                <a:cubicBezTo>
                  <a:pt x="4991100" y="2734978"/>
                  <a:pt x="5001406" y="2725738"/>
                  <a:pt x="5014119" y="2725738"/>
                </a:cubicBezTo>
                <a:close/>
                <a:moveTo>
                  <a:pt x="4937126" y="2725738"/>
                </a:moveTo>
                <a:cubicBezTo>
                  <a:pt x="4948524" y="2725738"/>
                  <a:pt x="4957764" y="2734978"/>
                  <a:pt x="4957764" y="2746376"/>
                </a:cubicBezTo>
                <a:cubicBezTo>
                  <a:pt x="4957764" y="2757774"/>
                  <a:pt x="4948524" y="2767014"/>
                  <a:pt x="4937126" y="2767014"/>
                </a:cubicBezTo>
                <a:cubicBezTo>
                  <a:pt x="4925728" y="2767014"/>
                  <a:pt x="4916488" y="2757774"/>
                  <a:pt x="4916488" y="2746376"/>
                </a:cubicBezTo>
                <a:cubicBezTo>
                  <a:pt x="4916488" y="2734978"/>
                  <a:pt x="4925728" y="2725738"/>
                  <a:pt x="4937126" y="2725738"/>
                </a:cubicBezTo>
                <a:close/>
                <a:moveTo>
                  <a:pt x="4862513" y="2725738"/>
                </a:moveTo>
                <a:cubicBezTo>
                  <a:pt x="4873911" y="2725738"/>
                  <a:pt x="4883151" y="2734978"/>
                  <a:pt x="4883151" y="2746376"/>
                </a:cubicBezTo>
                <a:cubicBezTo>
                  <a:pt x="4883151" y="2757774"/>
                  <a:pt x="4873911" y="2767014"/>
                  <a:pt x="4862513" y="2767014"/>
                </a:cubicBezTo>
                <a:cubicBezTo>
                  <a:pt x="4851115" y="2767014"/>
                  <a:pt x="4841875" y="2757774"/>
                  <a:pt x="4841875" y="2746376"/>
                </a:cubicBezTo>
                <a:cubicBezTo>
                  <a:pt x="4841875" y="2734978"/>
                  <a:pt x="4851115" y="2725738"/>
                  <a:pt x="4862513" y="2725738"/>
                </a:cubicBezTo>
                <a:close/>
                <a:moveTo>
                  <a:pt x="4786313" y="2725738"/>
                </a:moveTo>
                <a:cubicBezTo>
                  <a:pt x="4797711" y="2725738"/>
                  <a:pt x="4806951" y="2734978"/>
                  <a:pt x="4806951" y="2746376"/>
                </a:cubicBezTo>
                <a:cubicBezTo>
                  <a:pt x="4806951" y="2757774"/>
                  <a:pt x="4797711" y="2767014"/>
                  <a:pt x="4786313" y="2767014"/>
                </a:cubicBezTo>
                <a:cubicBezTo>
                  <a:pt x="4774915" y="2767014"/>
                  <a:pt x="4765675" y="2757774"/>
                  <a:pt x="4765675" y="2746376"/>
                </a:cubicBezTo>
                <a:cubicBezTo>
                  <a:pt x="4765675" y="2734978"/>
                  <a:pt x="4774915" y="2725738"/>
                  <a:pt x="4786313" y="2725738"/>
                </a:cubicBezTo>
                <a:close/>
                <a:moveTo>
                  <a:pt x="4710113" y="2725738"/>
                </a:moveTo>
                <a:cubicBezTo>
                  <a:pt x="4722388" y="2725738"/>
                  <a:pt x="4732338" y="2734978"/>
                  <a:pt x="4732338" y="2746376"/>
                </a:cubicBezTo>
                <a:cubicBezTo>
                  <a:pt x="4732338" y="2757774"/>
                  <a:pt x="4722388" y="2767014"/>
                  <a:pt x="4710113" y="2767014"/>
                </a:cubicBezTo>
                <a:cubicBezTo>
                  <a:pt x="4697838" y="2767014"/>
                  <a:pt x="4687888" y="2757774"/>
                  <a:pt x="4687888" y="2746376"/>
                </a:cubicBezTo>
                <a:cubicBezTo>
                  <a:pt x="4687888" y="2734978"/>
                  <a:pt x="4697838" y="2725738"/>
                  <a:pt x="4710113" y="2725738"/>
                </a:cubicBezTo>
                <a:close/>
                <a:moveTo>
                  <a:pt x="4635500" y="2725738"/>
                </a:moveTo>
                <a:cubicBezTo>
                  <a:pt x="4647775" y="2725738"/>
                  <a:pt x="4657725" y="2734978"/>
                  <a:pt x="4657725" y="2746376"/>
                </a:cubicBezTo>
                <a:cubicBezTo>
                  <a:pt x="4657725" y="2757774"/>
                  <a:pt x="4647775" y="2767014"/>
                  <a:pt x="4635500" y="2767014"/>
                </a:cubicBezTo>
                <a:cubicBezTo>
                  <a:pt x="4623225" y="2767014"/>
                  <a:pt x="4613275" y="2757774"/>
                  <a:pt x="4613275" y="2746376"/>
                </a:cubicBezTo>
                <a:cubicBezTo>
                  <a:pt x="4613275" y="2734978"/>
                  <a:pt x="4623225" y="2725738"/>
                  <a:pt x="4635500" y="2725738"/>
                </a:cubicBezTo>
                <a:close/>
                <a:moveTo>
                  <a:pt x="4560094" y="2725738"/>
                </a:moveTo>
                <a:cubicBezTo>
                  <a:pt x="4572807" y="2725738"/>
                  <a:pt x="4583113" y="2734978"/>
                  <a:pt x="4583113" y="2746376"/>
                </a:cubicBezTo>
                <a:cubicBezTo>
                  <a:pt x="4583113" y="2757774"/>
                  <a:pt x="4572807" y="2767014"/>
                  <a:pt x="4560094" y="2767014"/>
                </a:cubicBezTo>
                <a:cubicBezTo>
                  <a:pt x="4547381" y="2767014"/>
                  <a:pt x="4537075" y="2757774"/>
                  <a:pt x="4537075" y="2746376"/>
                </a:cubicBezTo>
                <a:cubicBezTo>
                  <a:pt x="4537075" y="2734978"/>
                  <a:pt x="4547381" y="2725738"/>
                  <a:pt x="4560094" y="2725738"/>
                </a:cubicBezTo>
                <a:close/>
                <a:moveTo>
                  <a:pt x="4483101" y="2725738"/>
                </a:moveTo>
                <a:cubicBezTo>
                  <a:pt x="4494499" y="2725738"/>
                  <a:pt x="4503739" y="2734978"/>
                  <a:pt x="4503739" y="2746376"/>
                </a:cubicBezTo>
                <a:cubicBezTo>
                  <a:pt x="4503739" y="2757774"/>
                  <a:pt x="4494499" y="2767014"/>
                  <a:pt x="4483101" y="2767014"/>
                </a:cubicBezTo>
                <a:cubicBezTo>
                  <a:pt x="4471703" y="2767014"/>
                  <a:pt x="4462463" y="2757774"/>
                  <a:pt x="4462463" y="2746376"/>
                </a:cubicBezTo>
                <a:cubicBezTo>
                  <a:pt x="4462463" y="2734978"/>
                  <a:pt x="4471703" y="2725738"/>
                  <a:pt x="4483101" y="2725738"/>
                </a:cubicBezTo>
                <a:close/>
                <a:moveTo>
                  <a:pt x="4408488" y="2725738"/>
                </a:moveTo>
                <a:cubicBezTo>
                  <a:pt x="4419886" y="2725738"/>
                  <a:pt x="4429126" y="2734978"/>
                  <a:pt x="4429126" y="2746376"/>
                </a:cubicBezTo>
                <a:cubicBezTo>
                  <a:pt x="4429126" y="2757774"/>
                  <a:pt x="4419886" y="2767014"/>
                  <a:pt x="4408488" y="2767014"/>
                </a:cubicBezTo>
                <a:cubicBezTo>
                  <a:pt x="4397090" y="2767014"/>
                  <a:pt x="4387850" y="2757774"/>
                  <a:pt x="4387850" y="2746376"/>
                </a:cubicBezTo>
                <a:cubicBezTo>
                  <a:pt x="4387850" y="2734978"/>
                  <a:pt x="4397090" y="2725738"/>
                  <a:pt x="4408488" y="2725738"/>
                </a:cubicBezTo>
                <a:close/>
                <a:moveTo>
                  <a:pt x="4332288" y="2725738"/>
                </a:moveTo>
                <a:cubicBezTo>
                  <a:pt x="4343686" y="2725738"/>
                  <a:pt x="4352926" y="2734978"/>
                  <a:pt x="4352926" y="2746376"/>
                </a:cubicBezTo>
                <a:cubicBezTo>
                  <a:pt x="4352926" y="2757774"/>
                  <a:pt x="4343686" y="2767014"/>
                  <a:pt x="4332288" y="2767014"/>
                </a:cubicBezTo>
                <a:cubicBezTo>
                  <a:pt x="4320890" y="2767014"/>
                  <a:pt x="4311650" y="2757774"/>
                  <a:pt x="4311650" y="2746376"/>
                </a:cubicBezTo>
                <a:cubicBezTo>
                  <a:pt x="4311650" y="2734978"/>
                  <a:pt x="4320890" y="2725738"/>
                  <a:pt x="4332288" y="2725738"/>
                </a:cubicBezTo>
                <a:close/>
                <a:moveTo>
                  <a:pt x="4257676" y="2725738"/>
                </a:moveTo>
                <a:cubicBezTo>
                  <a:pt x="4269074" y="2725738"/>
                  <a:pt x="4278314" y="2734978"/>
                  <a:pt x="4278314" y="2746376"/>
                </a:cubicBezTo>
                <a:cubicBezTo>
                  <a:pt x="4278314" y="2757774"/>
                  <a:pt x="4269074" y="2767014"/>
                  <a:pt x="4257676" y="2767014"/>
                </a:cubicBezTo>
                <a:cubicBezTo>
                  <a:pt x="4246278" y="2767014"/>
                  <a:pt x="4237038" y="2757774"/>
                  <a:pt x="4237038" y="2746376"/>
                </a:cubicBezTo>
                <a:cubicBezTo>
                  <a:pt x="4237038" y="2734978"/>
                  <a:pt x="4246278" y="2725738"/>
                  <a:pt x="4257676" y="2725738"/>
                </a:cubicBezTo>
                <a:close/>
                <a:moveTo>
                  <a:pt x="4180681" y="2725738"/>
                </a:moveTo>
                <a:cubicBezTo>
                  <a:pt x="4193394" y="2725738"/>
                  <a:pt x="4203700" y="2734978"/>
                  <a:pt x="4203700" y="2746376"/>
                </a:cubicBezTo>
                <a:cubicBezTo>
                  <a:pt x="4203700" y="2757774"/>
                  <a:pt x="4193394" y="2767014"/>
                  <a:pt x="4180681" y="2767014"/>
                </a:cubicBezTo>
                <a:cubicBezTo>
                  <a:pt x="4167968" y="2767014"/>
                  <a:pt x="4157662" y="2757774"/>
                  <a:pt x="4157662" y="2746376"/>
                </a:cubicBezTo>
                <a:cubicBezTo>
                  <a:pt x="4157662" y="2734978"/>
                  <a:pt x="4167968" y="2725738"/>
                  <a:pt x="4180681" y="2725738"/>
                </a:cubicBezTo>
                <a:close/>
                <a:moveTo>
                  <a:pt x="4106069" y="2725738"/>
                </a:moveTo>
                <a:cubicBezTo>
                  <a:pt x="4118782" y="2725738"/>
                  <a:pt x="4129088" y="2734978"/>
                  <a:pt x="4129088" y="2746376"/>
                </a:cubicBezTo>
                <a:cubicBezTo>
                  <a:pt x="4129088" y="2757774"/>
                  <a:pt x="4118782" y="2767014"/>
                  <a:pt x="4106069" y="2767014"/>
                </a:cubicBezTo>
                <a:cubicBezTo>
                  <a:pt x="4093356" y="2767014"/>
                  <a:pt x="4083050" y="2757774"/>
                  <a:pt x="4083050" y="2746376"/>
                </a:cubicBezTo>
                <a:cubicBezTo>
                  <a:pt x="4083050" y="2734978"/>
                  <a:pt x="4093356" y="2725738"/>
                  <a:pt x="4106069" y="2725738"/>
                </a:cubicBezTo>
                <a:close/>
                <a:moveTo>
                  <a:pt x="4029075" y="2725738"/>
                </a:moveTo>
                <a:cubicBezTo>
                  <a:pt x="4040473" y="2725738"/>
                  <a:pt x="4049713" y="2734978"/>
                  <a:pt x="4049713" y="2746376"/>
                </a:cubicBezTo>
                <a:cubicBezTo>
                  <a:pt x="4049713" y="2757774"/>
                  <a:pt x="4040473" y="2767014"/>
                  <a:pt x="4029075" y="2767014"/>
                </a:cubicBezTo>
                <a:cubicBezTo>
                  <a:pt x="4017677" y="2767014"/>
                  <a:pt x="4008437" y="2757774"/>
                  <a:pt x="4008437" y="2746376"/>
                </a:cubicBezTo>
                <a:cubicBezTo>
                  <a:pt x="4008437" y="2734978"/>
                  <a:pt x="4017677" y="2725738"/>
                  <a:pt x="4029075" y="2725738"/>
                </a:cubicBezTo>
                <a:close/>
                <a:moveTo>
                  <a:pt x="3954463" y="2725738"/>
                </a:moveTo>
                <a:cubicBezTo>
                  <a:pt x="3965861" y="2725738"/>
                  <a:pt x="3975101" y="2734978"/>
                  <a:pt x="3975101" y="2746376"/>
                </a:cubicBezTo>
                <a:cubicBezTo>
                  <a:pt x="3975101" y="2757774"/>
                  <a:pt x="3965861" y="2767014"/>
                  <a:pt x="3954463" y="2767014"/>
                </a:cubicBezTo>
                <a:cubicBezTo>
                  <a:pt x="3943065" y="2767014"/>
                  <a:pt x="3933825" y="2757774"/>
                  <a:pt x="3933825" y="2746376"/>
                </a:cubicBezTo>
                <a:cubicBezTo>
                  <a:pt x="3933825" y="2734978"/>
                  <a:pt x="3943065" y="2725738"/>
                  <a:pt x="3954463" y="2725738"/>
                </a:cubicBezTo>
                <a:close/>
                <a:moveTo>
                  <a:pt x="2743200" y="2725738"/>
                </a:moveTo>
                <a:cubicBezTo>
                  <a:pt x="2755475" y="2725738"/>
                  <a:pt x="2765425" y="2734978"/>
                  <a:pt x="2765425" y="2746376"/>
                </a:cubicBezTo>
                <a:cubicBezTo>
                  <a:pt x="2765425" y="2757774"/>
                  <a:pt x="2755475" y="2767014"/>
                  <a:pt x="2743200" y="2767014"/>
                </a:cubicBezTo>
                <a:cubicBezTo>
                  <a:pt x="2730925" y="2767014"/>
                  <a:pt x="2720975" y="2757774"/>
                  <a:pt x="2720975" y="2746376"/>
                </a:cubicBezTo>
                <a:cubicBezTo>
                  <a:pt x="2720975" y="2734978"/>
                  <a:pt x="2730925" y="2725738"/>
                  <a:pt x="2743200" y="2725738"/>
                </a:cubicBezTo>
                <a:close/>
                <a:moveTo>
                  <a:pt x="2668588" y="2725738"/>
                </a:moveTo>
                <a:cubicBezTo>
                  <a:pt x="2680863" y="2725738"/>
                  <a:pt x="2690813" y="2734978"/>
                  <a:pt x="2690813" y="2746376"/>
                </a:cubicBezTo>
                <a:cubicBezTo>
                  <a:pt x="2690813" y="2757774"/>
                  <a:pt x="2680863" y="2767014"/>
                  <a:pt x="2668588" y="2767014"/>
                </a:cubicBezTo>
                <a:cubicBezTo>
                  <a:pt x="2656313" y="2767014"/>
                  <a:pt x="2646363" y="2757774"/>
                  <a:pt x="2646363" y="2746376"/>
                </a:cubicBezTo>
                <a:cubicBezTo>
                  <a:pt x="2646363" y="2734978"/>
                  <a:pt x="2656313" y="2725738"/>
                  <a:pt x="2668588" y="2725738"/>
                </a:cubicBezTo>
                <a:close/>
                <a:moveTo>
                  <a:pt x="2590811" y="2725738"/>
                </a:moveTo>
                <a:cubicBezTo>
                  <a:pt x="2602210" y="2725738"/>
                  <a:pt x="2611447" y="2734978"/>
                  <a:pt x="2611447" y="2746376"/>
                </a:cubicBezTo>
                <a:cubicBezTo>
                  <a:pt x="2611447" y="2757774"/>
                  <a:pt x="2602210" y="2767014"/>
                  <a:pt x="2590811" y="2767014"/>
                </a:cubicBezTo>
                <a:cubicBezTo>
                  <a:pt x="2579414" y="2767014"/>
                  <a:pt x="2570175" y="2757774"/>
                  <a:pt x="2570175" y="2746376"/>
                </a:cubicBezTo>
                <a:cubicBezTo>
                  <a:pt x="2570175" y="2734978"/>
                  <a:pt x="2579414" y="2725738"/>
                  <a:pt x="2590811" y="2725738"/>
                </a:cubicBezTo>
                <a:close/>
                <a:moveTo>
                  <a:pt x="2516197" y="2725738"/>
                </a:moveTo>
                <a:cubicBezTo>
                  <a:pt x="2527596" y="2725738"/>
                  <a:pt x="2536831" y="2734978"/>
                  <a:pt x="2536831" y="2746376"/>
                </a:cubicBezTo>
                <a:cubicBezTo>
                  <a:pt x="2536831" y="2757774"/>
                  <a:pt x="2527596" y="2767014"/>
                  <a:pt x="2516197" y="2767014"/>
                </a:cubicBezTo>
                <a:cubicBezTo>
                  <a:pt x="2504800" y="2767014"/>
                  <a:pt x="2495563" y="2757774"/>
                  <a:pt x="2495563" y="2746376"/>
                </a:cubicBezTo>
                <a:cubicBezTo>
                  <a:pt x="2495563" y="2734978"/>
                  <a:pt x="2504800" y="2725738"/>
                  <a:pt x="2516197" y="2725738"/>
                </a:cubicBezTo>
                <a:close/>
                <a:moveTo>
                  <a:pt x="2441587" y="2725738"/>
                </a:moveTo>
                <a:cubicBezTo>
                  <a:pt x="2452987" y="2725738"/>
                  <a:pt x="2462228" y="2734978"/>
                  <a:pt x="2462228" y="2746376"/>
                </a:cubicBezTo>
                <a:cubicBezTo>
                  <a:pt x="2462228" y="2757774"/>
                  <a:pt x="2452987" y="2767014"/>
                  <a:pt x="2441587" y="2767014"/>
                </a:cubicBezTo>
                <a:cubicBezTo>
                  <a:pt x="2430188" y="2767014"/>
                  <a:pt x="2420946" y="2757774"/>
                  <a:pt x="2420946" y="2746376"/>
                </a:cubicBezTo>
                <a:cubicBezTo>
                  <a:pt x="2420946" y="2734978"/>
                  <a:pt x="2430188" y="2725738"/>
                  <a:pt x="2441587" y="2725738"/>
                </a:cubicBezTo>
                <a:close/>
                <a:moveTo>
                  <a:pt x="2365389" y="2725738"/>
                </a:moveTo>
                <a:cubicBezTo>
                  <a:pt x="2376784" y="2725738"/>
                  <a:pt x="2386023" y="2734978"/>
                  <a:pt x="2386023" y="2746376"/>
                </a:cubicBezTo>
                <a:cubicBezTo>
                  <a:pt x="2386023" y="2757774"/>
                  <a:pt x="2376784" y="2767014"/>
                  <a:pt x="2365389" y="2767014"/>
                </a:cubicBezTo>
                <a:cubicBezTo>
                  <a:pt x="2353992" y="2767014"/>
                  <a:pt x="2344750" y="2757774"/>
                  <a:pt x="2344750" y="2746376"/>
                </a:cubicBezTo>
                <a:cubicBezTo>
                  <a:pt x="2344750" y="2734978"/>
                  <a:pt x="2353992" y="2725738"/>
                  <a:pt x="2365389" y="2725738"/>
                </a:cubicBezTo>
                <a:close/>
                <a:moveTo>
                  <a:pt x="2289185" y="2725738"/>
                </a:moveTo>
                <a:cubicBezTo>
                  <a:pt x="2301461" y="2725738"/>
                  <a:pt x="2311409" y="2734978"/>
                  <a:pt x="2311409" y="2746376"/>
                </a:cubicBezTo>
                <a:cubicBezTo>
                  <a:pt x="2311409" y="2757774"/>
                  <a:pt x="2301461" y="2767014"/>
                  <a:pt x="2289185" y="2767014"/>
                </a:cubicBezTo>
                <a:cubicBezTo>
                  <a:pt x="2276907" y="2767014"/>
                  <a:pt x="2266964" y="2757774"/>
                  <a:pt x="2266964" y="2746376"/>
                </a:cubicBezTo>
                <a:cubicBezTo>
                  <a:pt x="2266964" y="2734978"/>
                  <a:pt x="2276907" y="2725738"/>
                  <a:pt x="2289185" y="2725738"/>
                </a:cubicBezTo>
                <a:close/>
                <a:moveTo>
                  <a:pt x="2213779" y="2725738"/>
                </a:moveTo>
                <a:cubicBezTo>
                  <a:pt x="2226491" y="2725738"/>
                  <a:pt x="2236797" y="2734978"/>
                  <a:pt x="2236797" y="2746376"/>
                </a:cubicBezTo>
                <a:cubicBezTo>
                  <a:pt x="2236797" y="2757774"/>
                  <a:pt x="2226491" y="2767014"/>
                  <a:pt x="2213779" y="2767014"/>
                </a:cubicBezTo>
                <a:cubicBezTo>
                  <a:pt x="2201065" y="2767014"/>
                  <a:pt x="2190756" y="2757774"/>
                  <a:pt x="2190756" y="2746376"/>
                </a:cubicBezTo>
                <a:cubicBezTo>
                  <a:pt x="2190756" y="2734978"/>
                  <a:pt x="2201065" y="2725738"/>
                  <a:pt x="2213779" y="2725738"/>
                </a:cubicBezTo>
                <a:close/>
                <a:moveTo>
                  <a:pt x="7435057" y="2651126"/>
                </a:moveTo>
                <a:cubicBezTo>
                  <a:pt x="7447770" y="2651126"/>
                  <a:pt x="7458076" y="2660366"/>
                  <a:pt x="7458076" y="2671764"/>
                </a:cubicBezTo>
                <a:cubicBezTo>
                  <a:pt x="7458076" y="2683162"/>
                  <a:pt x="7447770" y="2692402"/>
                  <a:pt x="7435057" y="2692402"/>
                </a:cubicBezTo>
                <a:cubicBezTo>
                  <a:pt x="7422344" y="2692402"/>
                  <a:pt x="7412038" y="2683162"/>
                  <a:pt x="7412038" y="2671764"/>
                </a:cubicBezTo>
                <a:cubicBezTo>
                  <a:pt x="7412038" y="2660366"/>
                  <a:pt x="7422344" y="2651126"/>
                  <a:pt x="7435057" y="2651126"/>
                </a:cubicBezTo>
                <a:close/>
                <a:moveTo>
                  <a:pt x="7358064" y="2651126"/>
                </a:moveTo>
                <a:cubicBezTo>
                  <a:pt x="7369462" y="2651126"/>
                  <a:pt x="7378702" y="2660366"/>
                  <a:pt x="7378702" y="2671764"/>
                </a:cubicBezTo>
                <a:cubicBezTo>
                  <a:pt x="7378702" y="2683162"/>
                  <a:pt x="7369462" y="2692402"/>
                  <a:pt x="7358064" y="2692402"/>
                </a:cubicBezTo>
                <a:cubicBezTo>
                  <a:pt x="7346666" y="2692402"/>
                  <a:pt x="7337426" y="2683162"/>
                  <a:pt x="7337426" y="2671764"/>
                </a:cubicBezTo>
                <a:cubicBezTo>
                  <a:pt x="7337426" y="2660366"/>
                  <a:pt x="7346666" y="2651126"/>
                  <a:pt x="7358064" y="2651126"/>
                </a:cubicBezTo>
                <a:close/>
                <a:moveTo>
                  <a:pt x="6753226" y="2651126"/>
                </a:moveTo>
                <a:cubicBezTo>
                  <a:pt x="6764624" y="2651126"/>
                  <a:pt x="6773864" y="2660366"/>
                  <a:pt x="6773864" y="2671764"/>
                </a:cubicBezTo>
                <a:cubicBezTo>
                  <a:pt x="6773864" y="2683162"/>
                  <a:pt x="6764624" y="2692402"/>
                  <a:pt x="6753226" y="2692402"/>
                </a:cubicBezTo>
                <a:cubicBezTo>
                  <a:pt x="6741828" y="2692402"/>
                  <a:pt x="6732588" y="2683162"/>
                  <a:pt x="6732588" y="2671764"/>
                </a:cubicBezTo>
                <a:cubicBezTo>
                  <a:pt x="6732588" y="2660366"/>
                  <a:pt x="6741828" y="2651126"/>
                  <a:pt x="6753226" y="2651126"/>
                </a:cubicBezTo>
                <a:close/>
                <a:moveTo>
                  <a:pt x="6224588" y="2651126"/>
                </a:moveTo>
                <a:cubicBezTo>
                  <a:pt x="6235986" y="2651126"/>
                  <a:pt x="6245226" y="2660366"/>
                  <a:pt x="6245226" y="2671764"/>
                </a:cubicBezTo>
                <a:cubicBezTo>
                  <a:pt x="6245226" y="2683162"/>
                  <a:pt x="6235986" y="2692402"/>
                  <a:pt x="6224588" y="2692402"/>
                </a:cubicBezTo>
                <a:cubicBezTo>
                  <a:pt x="6213190" y="2692402"/>
                  <a:pt x="6203950" y="2683162"/>
                  <a:pt x="6203950" y="2671764"/>
                </a:cubicBezTo>
                <a:cubicBezTo>
                  <a:pt x="6203950" y="2660366"/>
                  <a:pt x="6213190" y="2651126"/>
                  <a:pt x="6224588" y="2651126"/>
                </a:cubicBezTo>
                <a:close/>
                <a:moveTo>
                  <a:pt x="2668588" y="2651126"/>
                </a:moveTo>
                <a:cubicBezTo>
                  <a:pt x="2680863" y="2651126"/>
                  <a:pt x="2690813" y="2660366"/>
                  <a:pt x="2690813" y="2671764"/>
                </a:cubicBezTo>
                <a:cubicBezTo>
                  <a:pt x="2690813" y="2683162"/>
                  <a:pt x="2680863" y="2692402"/>
                  <a:pt x="2668588" y="2692402"/>
                </a:cubicBezTo>
                <a:cubicBezTo>
                  <a:pt x="2656313" y="2692402"/>
                  <a:pt x="2646363" y="2683162"/>
                  <a:pt x="2646363" y="2671764"/>
                </a:cubicBezTo>
                <a:cubicBezTo>
                  <a:pt x="2646363" y="2660366"/>
                  <a:pt x="2656313" y="2651126"/>
                  <a:pt x="2668588" y="2651126"/>
                </a:cubicBezTo>
                <a:close/>
                <a:moveTo>
                  <a:pt x="2590811" y="2651126"/>
                </a:moveTo>
                <a:cubicBezTo>
                  <a:pt x="2602210" y="2651126"/>
                  <a:pt x="2611447" y="2660366"/>
                  <a:pt x="2611447" y="2671764"/>
                </a:cubicBezTo>
                <a:cubicBezTo>
                  <a:pt x="2611447" y="2683162"/>
                  <a:pt x="2602210" y="2692402"/>
                  <a:pt x="2590811" y="2692402"/>
                </a:cubicBezTo>
                <a:cubicBezTo>
                  <a:pt x="2579414" y="2692402"/>
                  <a:pt x="2570175" y="2683162"/>
                  <a:pt x="2570175" y="2671764"/>
                </a:cubicBezTo>
                <a:cubicBezTo>
                  <a:pt x="2570175" y="2660366"/>
                  <a:pt x="2579414" y="2651126"/>
                  <a:pt x="2590811" y="2651126"/>
                </a:cubicBezTo>
                <a:close/>
                <a:moveTo>
                  <a:pt x="2516197" y="2651126"/>
                </a:moveTo>
                <a:cubicBezTo>
                  <a:pt x="2527596" y="2651126"/>
                  <a:pt x="2536831" y="2660366"/>
                  <a:pt x="2536831" y="2671764"/>
                </a:cubicBezTo>
                <a:cubicBezTo>
                  <a:pt x="2536831" y="2683162"/>
                  <a:pt x="2527596" y="2692402"/>
                  <a:pt x="2516197" y="2692402"/>
                </a:cubicBezTo>
                <a:cubicBezTo>
                  <a:pt x="2504800" y="2692402"/>
                  <a:pt x="2495563" y="2683162"/>
                  <a:pt x="2495563" y="2671764"/>
                </a:cubicBezTo>
                <a:cubicBezTo>
                  <a:pt x="2495563" y="2660366"/>
                  <a:pt x="2504800" y="2651126"/>
                  <a:pt x="2516197" y="2651126"/>
                </a:cubicBezTo>
                <a:close/>
                <a:moveTo>
                  <a:pt x="2441587" y="2651126"/>
                </a:moveTo>
                <a:cubicBezTo>
                  <a:pt x="2452987" y="2651126"/>
                  <a:pt x="2462228" y="2660366"/>
                  <a:pt x="2462228" y="2671764"/>
                </a:cubicBezTo>
                <a:cubicBezTo>
                  <a:pt x="2462228" y="2683162"/>
                  <a:pt x="2452987" y="2692402"/>
                  <a:pt x="2441587" y="2692402"/>
                </a:cubicBezTo>
                <a:cubicBezTo>
                  <a:pt x="2430188" y="2692402"/>
                  <a:pt x="2420946" y="2683162"/>
                  <a:pt x="2420946" y="2671764"/>
                </a:cubicBezTo>
                <a:cubicBezTo>
                  <a:pt x="2420946" y="2660366"/>
                  <a:pt x="2430188" y="2651126"/>
                  <a:pt x="2441587" y="2651126"/>
                </a:cubicBezTo>
                <a:close/>
                <a:moveTo>
                  <a:pt x="2365389" y="2651126"/>
                </a:moveTo>
                <a:cubicBezTo>
                  <a:pt x="2376784" y="2651126"/>
                  <a:pt x="2386023" y="2660366"/>
                  <a:pt x="2386023" y="2671764"/>
                </a:cubicBezTo>
                <a:cubicBezTo>
                  <a:pt x="2386023" y="2683162"/>
                  <a:pt x="2376784" y="2692402"/>
                  <a:pt x="2365389" y="2692402"/>
                </a:cubicBezTo>
                <a:cubicBezTo>
                  <a:pt x="2353992" y="2692402"/>
                  <a:pt x="2344750" y="2683162"/>
                  <a:pt x="2344750" y="2671764"/>
                </a:cubicBezTo>
                <a:cubicBezTo>
                  <a:pt x="2344750" y="2660366"/>
                  <a:pt x="2353992" y="2651126"/>
                  <a:pt x="2365389" y="2651126"/>
                </a:cubicBezTo>
                <a:close/>
                <a:moveTo>
                  <a:pt x="2289185" y="2651126"/>
                </a:moveTo>
                <a:cubicBezTo>
                  <a:pt x="2301461" y="2651126"/>
                  <a:pt x="2311409" y="2660366"/>
                  <a:pt x="2311409" y="2671764"/>
                </a:cubicBezTo>
                <a:cubicBezTo>
                  <a:pt x="2311409" y="2683162"/>
                  <a:pt x="2301461" y="2692402"/>
                  <a:pt x="2289185" y="2692402"/>
                </a:cubicBezTo>
                <a:cubicBezTo>
                  <a:pt x="2276907" y="2692402"/>
                  <a:pt x="2266964" y="2683162"/>
                  <a:pt x="2266964" y="2671764"/>
                </a:cubicBezTo>
                <a:cubicBezTo>
                  <a:pt x="2266964" y="2660366"/>
                  <a:pt x="2276907" y="2651126"/>
                  <a:pt x="2289185" y="2651126"/>
                </a:cubicBezTo>
                <a:close/>
                <a:moveTo>
                  <a:pt x="2213779" y="2651126"/>
                </a:moveTo>
                <a:cubicBezTo>
                  <a:pt x="2226491" y="2651126"/>
                  <a:pt x="2236797" y="2660366"/>
                  <a:pt x="2236797" y="2671764"/>
                </a:cubicBezTo>
                <a:cubicBezTo>
                  <a:pt x="2236797" y="2683162"/>
                  <a:pt x="2226491" y="2692402"/>
                  <a:pt x="2213779" y="2692402"/>
                </a:cubicBezTo>
                <a:cubicBezTo>
                  <a:pt x="2201065" y="2692402"/>
                  <a:pt x="2190756" y="2683162"/>
                  <a:pt x="2190756" y="2671764"/>
                </a:cubicBezTo>
                <a:cubicBezTo>
                  <a:pt x="2190756" y="2660366"/>
                  <a:pt x="2201065" y="2651126"/>
                  <a:pt x="2213779" y="2651126"/>
                </a:cubicBezTo>
                <a:close/>
                <a:moveTo>
                  <a:pt x="2136787" y="2651126"/>
                </a:moveTo>
                <a:cubicBezTo>
                  <a:pt x="2148182" y="2651126"/>
                  <a:pt x="2157422" y="2660366"/>
                  <a:pt x="2157422" y="2671764"/>
                </a:cubicBezTo>
                <a:cubicBezTo>
                  <a:pt x="2157422" y="2683162"/>
                  <a:pt x="2148182" y="2692402"/>
                  <a:pt x="2136787" y="2692402"/>
                </a:cubicBezTo>
                <a:cubicBezTo>
                  <a:pt x="2125385" y="2692402"/>
                  <a:pt x="2116149" y="2683162"/>
                  <a:pt x="2116149" y="2671764"/>
                </a:cubicBezTo>
                <a:cubicBezTo>
                  <a:pt x="2116149" y="2660366"/>
                  <a:pt x="2125385" y="2651126"/>
                  <a:pt x="2136787" y="2651126"/>
                </a:cubicBezTo>
                <a:close/>
                <a:moveTo>
                  <a:pt x="2062169" y="2651126"/>
                </a:moveTo>
                <a:cubicBezTo>
                  <a:pt x="2073568" y="2651126"/>
                  <a:pt x="2082812" y="2660366"/>
                  <a:pt x="2082812" y="2671764"/>
                </a:cubicBezTo>
                <a:cubicBezTo>
                  <a:pt x="2082812" y="2683162"/>
                  <a:pt x="2073568" y="2692402"/>
                  <a:pt x="2062169" y="2692402"/>
                </a:cubicBezTo>
                <a:cubicBezTo>
                  <a:pt x="2050773" y="2692402"/>
                  <a:pt x="2041532" y="2683162"/>
                  <a:pt x="2041532" y="2671764"/>
                </a:cubicBezTo>
                <a:cubicBezTo>
                  <a:pt x="2041532" y="2660366"/>
                  <a:pt x="2050773" y="2651126"/>
                  <a:pt x="2062169" y="2651126"/>
                </a:cubicBezTo>
                <a:close/>
                <a:moveTo>
                  <a:pt x="6904039" y="2651125"/>
                </a:moveTo>
                <a:cubicBezTo>
                  <a:pt x="6915437" y="2651125"/>
                  <a:pt x="6924677" y="2660365"/>
                  <a:pt x="6924677" y="2671763"/>
                </a:cubicBezTo>
                <a:cubicBezTo>
                  <a:pt x="6924677" y="2683161"/>
                  <a:pt x="6915437" y="2692401"/>
                  <a:pt x="6904039" y="2692401"/>
                </a:cubicBezTo>
                <a:cubicBezTo>
                  <a:pt x="6892641" y="2692401"/>
                  <a:pt x="6883401" y="2683161"/>
                  <a:pt x="6883401" y="2671763"/>
                </a:cubicBezTo>
                <a:cubicBezTo>
                  <a:pt x="6883401" y="2660365"/>
                  <a:pt x="6892641" y="2651125"/>
                  <a:pt x="6904039" y="2651125"/>
                </a:cubicBezTo>
                <a:close/>
                <a:moveTo>
                  <a:pt x="5543550" y="2651125"/>
                </a:moveTo>
                <a:cubicBezTo>
                  <a:pt x="5555825" y="2651125"/>
                  <a:pt x="5565775" y="2660365"/>
                  <a:pt x="5565775" y="2671763"/>
                </a:cubicBezTo>
                <a:cubicBezTo>
                  <a:pt x="5565775" y="2683161"/>
                  <a:pt x="5555825" y="2692401"/>
                  <a:pt x="5543550" y="2692401"/>
                </a:cubicBezTo>
                <a:cubicBezTo>
                  <a:pt x="5531275" y="2692401"/>
                  <a:pt x="5521325" y="2683161"/>
                  <a:pt x="5521325" y="2671763"/>
                </a:cubicBezTo>
                <a:cubicBezTo>
                  <a:pt x="5521325" y="2660365"/>
                  <a:pt x="5531275" y="2651125"/>
                  <a:pt x="5543550" y="2651125"/>
                </a:cubicBezTo>
                <a:close/>
                <a:moveTo>
                  <a:pt x="5465763" y="2651125"/>
                </a:moveTo>
                <a:cubicBezTo>
                  <a:pt x="5477161" y="2651125"/>
                  <a:pt x="5486401" y="2660365"/>
                  <a:pt x="5486401" y="2671763"/>
                </a:cubicBezTo>
                <a:cubicBezTo>
                  <a:pt x="5486401" y="2683161"/>
                  <a:pt x="5477161" y="2692401"/>
                  <a:pt x="5465763" y="2692401"/>
                </a:cubicBezTo>
                <a:cubicBezTo>
                  <a:pt x="5454365" y="2692401"/>
                  <a:pt x="5445125" y="2683161"/>
                  <a:pt x="5445125" y="2671763"/>
                </a:cubicBezTo>
                <a:cubicBezTo>
                  <a:pt x="5445125" y="2660365"/>
                  <a:pt x="5454365" y="2651125"/>
                  <a:pt x="5465763" y="2651125"/>
                </a:cubicBezTo>
                <a:close/>
                <a:moveTo>
                  <a:pt x="5391151" y="2651125"/>
                </a:moveTo>
                <a:cubicBezTo>
                  <a:pt x="5402549" y="2651125"/>
                  <a:pt x="5411789" y="2660365"/>
                  <a:pt x="5411789" y="2671763"/>
                </a:cubicBezTo>
                <a:cubicBezTo>
                  <a:pt x="5411789" y="2683161"/>
                  <a:pt x="5402549" y="2692401"/>
                  <a:pt x="5391151" y="2692401"/>
                </a:cubicBezTo>
                <a:cubicBezTo>
                  <a:pt x="5379753" y="2692401"/>
                  <a:pt x="5370513" y="2683161"/>
                  <a:pt x="5370513" y="2671763"/>
                </a:cubicBezTo>
                <a:cubicBezTo>
                  <a:pt x="5370513" y="2660365"/>
                  <a:pt x="5379753" y="2651125"/>
                  <a:pt x="5391151" y="2651125"/>
                </a:cubicBezTo>
                <a:close/>
                <a:moveTo>
                  <a:pt x="5316538" y="2651125"/>
                </a:moveTo>
                <a:cubicBezTo>
                  <a:pt x="5327936" y="2651125"/>
                  <a:pt x="5337176" y="2660365"/>
                  <a:pt x="5337176" y="2671763"/>
                </a:cubicBezTo>
                <a:cubicBezTo>
                  <a:pt x="5337176" y="2683161"/>
                  <a:pt x="5327936" y="2692401"/>
                  <a:pt x="5316538" y="2692401"/>
                </a:cubicBezTo>
                <a:cubicBezTo>
                  <a:pt x="5305140" y="2692401"/>
                  <a:pt x="5295900" y="2683161"/>
                  <a:pt x="5295900" y="2671763"/>
                </a:cubicBezTo>
                <a:cubicBezTo>
                  <a:pt x="5295900" y="2660365"/>
                  <a:pt x="5305140" y="2651125"/>
                  <a:pt x="5316538" y="2651125"/>
                </a:cubicBezTo>
                <a:close/>
                <a:moveTo>
                  <a:pt x="5241926" y="2651125"/>
                </a:moveTo>
                <a:cubicBezTo>
                  <a:pt x="5253324" y="2651125"/>
                  <a:pt x="5262564" y="2660365"/>
                  <a:pt x="5262564" y="2671763"/>
                </a:cubicBezTo>
                <a:cubicBezTo>
                  <a:pt x="5262564" y="2683161"/>
                  <a:pt x="5253324" y="2692401"/>
                  <a:pt x="5241926" y="2692401"/>
                </a:cubicBezTo>
                <a:cubicBezTo>
                  <a:pt x="5230528" y="2692401"/>
                  <a:pt x="5221288" y="2683161"/>
                  <a:pt x="5221288" y="2671763"/>
                </a:cubicBezTo>
                <a:cubicBezTo>
                  <a:pt x="5221288" y="2660365"/>
                  <a:pt x="5230528" y="2651125"/>
                  <a:pt x="5241926" y="2651125"/>
                </a:cubicBezTo>
                <a:close/>
                <a:moveTo>
                  <a:pt x="5164138" y="2651125"/>
                </a:moveTo>
                <a:cubicBezTo>
                  <a:pt x="5176413" y="2651125"/>
                  <a:pt x="5186363" y="2660365"/>
                  <a:pt x="5186363" y="2671763"/>
                </a:cubicBezTo>
                <a:cubicBezTo>
                  <a:pt x="5186363" y="2683161"/>
                  <a:pt x="5176413" y="2692401"/>
                  <a:pt x="5164138" y="2692401"/>
                </a:cubicBezTo>
                <a:cubicBezTo>
                  <a:pt x="5151863" y="2692401"/>
                  <a:pt x="5141913" y="2683161"/>
                  <a:pt x="5141913" y="2671763"/>
                </a:cubicBezTo>
                <a:cubicBezTo>
                  <a:pt x="5141913" y="2660365"/>
                  <a:pt x="5151863" y="2651125"/>
                  <a:pt x="5164138" y="2651125"/>
                </a:cubicBezTo>
                <a:close/>
                <a:moveTo>
                  <a:pt x="5089525" y="2651125"/>
                </a:moveTo>
                <a:cubicBezTo>
                  <a:pt x="5101800" y="2651125"/>
                  <a:pt x="5111750" y="2660365"/>
                  <a:pt x="5111750" y="2671763"/>
                </a:cubicBezTo>
                <a:cubicBezTo>
                  <a:pt x="5111750" y="2683161"/>
                  <a:pt x="5101800" y="2692401"/>
                  <a:pt x="5089525" y="2692401"/>
                </a:cubicBezTo>
                <a:cubicBezTo>
                  <a:pt x="5077250" y="2692401"/>
                  <a:pt x="5067300" y="2683161"/>
                  <a:pt x="5067300" y="2671763"/>
                </a:cubicBezTo>
                <a:cubicBezTo>
                  <a:pt x="5067300" y="2660365"/>
                  <a:pt x="5077250" y="2651125"/>
                  <a:pt x="5089525" y="2651125"/>
                </a:cubicBezTo>
                <a:close/>
                <a:moveTo>
                  <a:pt x="5014119" y="2651125"/>
                </a:moveTo>
                <a:cubicBezTo>
                  <a:pt x="5026832" y="2651125"/>
                  <a:pt x="5037138" y="2660365"/>
                  <a:pt x="5037138" y="2671763"/>
                </a:cubicBezTo>
                <a:cubicBezTo>
                  <a:pt x="5037138" y="2683161"/>
                  <a:pt x="5026832" y="2692401"/>
                  <a:pt x="5014119" y="2692401"/>
                </a:cubicBezTo>
                <a:cubicBezTo>
                  <a:pt x="5001406" y="2692401"/>
                  <a:pt x="4991100" y="2683161"/>
                  <a:pt x="4991100" y="2671763"/>
                </a:cubicBezTo>
                <a:cubicBezTo>
                  <a:pt x="4991100" y="2660365"/>
                  <a:pt x="5001406" y="2651125"/>
                  <a:pt x="5014119" y="2651125"/>
                </a:cubicBezTo>
                <a:close/>
                <a:moveTo>
                  <a:pt x="4937126" y="2651125"/>
                </a:moveTo>
                <a:cubicBezTo>
                  <a:pt x="4948524" y="2651125"/>
                  <a:pt x="4957764" y="2660365"/>
                  <a:pt x="4957764" y="2671763"/>
                </a:cubicBezTo>
                <a:cubicBezTo>
                  <a:pt x="4957764" y="2683161"/>
                  <a:pt x="4948524" y="2692401"/>
                  <a:pt x="4937126" y="2692401"/>
                </a:cubicBezTo>
                <a:cubicBezTo>
                  <a:pt x="4925728" y="2692401"/>
                  <a:pt x="4916488" y="2683161"/>
                  <a:pt x="4916488" y="2671763"/>
                </a:cubicBezTo>
                <a:cubicBezTo>
                  <a:pt x="4916488" y="2660365"/>
                  <a:pt x="4925728" y="2651125"/>
                  <a:pt x="4937126" y="2651125"/>
                </a:cubicBezTo>
                <a:close/>
                <a:moveTo>
                  <a:pt x="4862513" y="2651125"/>
                </a:moveTo>
                <a:cubicBezTo>
                  <a:pt x="4873911" y="2651125"/>
                  <a:pt x="4883151" y="2660365"/>
                  <a:pt x="4883151" y="2671763"/>
                </a:cubicBezTo>
                <a:cubicBezTo>
                  <a:pt x="4883151" y="2683161"/>
                  <a:pt x="4873911" y="2692401"/>
                  <a:pt x="4862513" y="2692401"/>
                </a:cubicBezTo>
                <a:cubicBezTo>
                  <a:pt x="4851115" y="2692401"/>
                  <a:pt x="4841875" y="2683161"/>
                  <a:pt x="4841875" y="2671763"/>
                </a:cubicBezTo>
                <a:cubicBezTo>
                  <a:pt x="4841875" y="2660365"/>
                  <a:pt x="4851115" y="2651125"/>
                  <a:pt x="4862513" y="2651125"/>
                </a:cubicBezTo>
                <a:close/>
                <a:moveTo>
                  <a:pt x="4786313" y="2651125"/>
                </a:moveTo>
                <a:cubicBezTo>
                  <a:pt x="4797711" y="2651125"/>
                  <a:pt x="4806951" y="2660365"/>
                  <a:pt x="4806951" y="2671763"/>
                </a:cubicBezTo>
                <a:cubicBezTo>
                  <a:pt x="4806951" y="2683161"/>
                  <a:pt x="4797711" y="2692401"/>
                  <a:pt x="4786313" y="2692401"/>
                </a:cubicBezTo>
                <a:cubicBezTo>
                  <a:pt x="4774915" y="2692401"/>
                  <a:pt x="4765675" y="2683161"/>
                  <a:pt x="4765675" y="2671763"/>
                </a:cubicBezTo>
                <a:cubicBezTo>
                  <a:pt x="4765675" y="2660365"/>
                  <a:pt x="4774915" y="2651125"/>
                  <a:pt x="4786313" y="2651125"/>
                </a:cubicBezTo>
                <a:close/>
                <a:moveTo>
                  <a:pt x="4710113" y="2651125"/>
                </a:moveTo>
                <a:cubicBezTo>
                  <a:pt x="4722388" y="2651125"/>
                  <a:pt x="4732338" y="2660365"/>
                  <a:pt x="4732338" y="2671763"/>
                </a:cubicBezTo>
                <a:cubicBezTo>
                  <a:pt x="4732338" y="2683161"/>
                  <a:pt x="4722388" y="2692401"/>
                  <a:pt x="4710113" y="2692401"/>
                </a:cubicBezTo>
                <a:cubicBezTo>
                  <a:pt x="4697838" y="2692401"/>
                  <a:pt x="4687888" y="2683161"/>
                  <a:pt x="4687888" y="2671763"/>
                </a:cubicBezTo>
                <a:cubicBezTo>
                  <a:pt x="4687888" y="2660365"/>
                  <a:pt x="4697838" y="2651125"/>
                  <a:pt x="4710113" y="2651125"/>
                </a:cubicBezTo>
                <a:close/>
                <a:moveTo>
                  <a:pt x="4635500" y="2651125"/>
                </a:moveTo>
                <a:cubicBezTo>
                  <a:pt x="4647775" y="2651125"/>
                  <a:pt x="4657725" y="2660365"/>
                  <a:pt x="4657725" y="2671763"/>
                </a:cubicBezTo>
                <a:cubicBezTo>
                  <a:pt x="4657725" y="2683161"/>
                  <a:pt x="4647775" y="2692401"/>
                  <a:pt x="4635500" y="2692401"/>
                </a:cubicBezTo>
                <a:cubicBezTo>
                  <a:pt x="4623225" y="2692401"/>
                  <a:pt x="4613275" y="2683161"/>
                  <a:pt x="4613275" y="2671763"/>
                </a:cubicBezTo>
                <a:cubicBezTo>
                  <a:pt x="4613275" y="2660365"/>
                  <a:pt x="4623225" y="2651125"/>
                  <a:pt x="4635500" y="2651125"/>
                </a:cubicBezTo>
                <a:close/>
                <a:moveTo>
                  <a:pt x="4560094" y="2651125"/>
                </a:moveTo>
                <a:cubicBezTo>
                  <a:pt x="4572807" y="2651125"/>
                  <a:pt x="4583113" y="2660365"/>
                  <a:pt x="4583113" y="2671763"/>
                </a:cubicBezTo>
                <a:cubicBezTo>
                  <a:pt x="4583113" y="2683161"/>
                  <a:pt x="4572807" y="2692401"/>
                  <a:pt x="4560094" y="2692401"/>
                </a:cubicBezTo>
                <a:cubicBezTo>
                  <a:pt x="4547381" y="2692401"/>
                  <a:pt x="4537075" y="2683161"/>
                  <a:pt x="4537075" y="2671763"/>
                </a:cubicBezTo>
                <a:cubicBezTo>
                  <a:pt x="4537075" y="2660365"/>
                  <a:pt x="4547381" y="2651125"/>
                  <a:pt x="4560094" y="2651125"/>
                </a:cubicBezTo>
                <a:close/>
                <a:moveTo>
                  <a:pt x="4483101" y="2651125"/>
                </a:moveTo>
                <a:cubicBezTo>
                  <a:pt x="4494499" y="2651125"/>
                  <a:pt x="4503739" y="2660365"/>
                  <a:pt x="4503739" y="2671763"/>
                </a:cubicBezTo>
                <a:cubicBezTo>
                  <a:pt x="4503739" y="2683161"/>
                  <a:pt x="4494499" y="2692401"/>
                  <a:pt x="4483101" y="2692401"/>
                </a:cubicBezTo>
                <a:cubicBezTo>
                  <a:pt x="4471703" y="2692401"/>
                  <a:pt x="4462463" y="2683161"/>
                  <a:pt x="4462463" y="2671763"/>
                </a:cubicBezTo>
                <a:cubicBezTo>
                  <a:pt x="4462463" y="2660365"/>
                  <a:pt x="4471703" y="2651125"/>
                  <a:pt x="4483101" y="2651125"/>
                </a:cubicBezTo>
                <a:close/>
                <a:moveTo>
                  <a:pt x="4408488" y="2651125"/>
                </a:moveTo>
                <a:cubicBezTo>
                  <a:pt x="4419886" y="2651125"/>
                  <a:pt x="4429126" y="2660365"/>
                  <a:pt x="4429126" y="2671763"/>
                </a:cubicBezTo>
                <a:cubicBezTo>
                  <a:pt x="4429126" y="2683161"/>
                  <a:pt x="4419886" y="2692401"/>
                  <a:pt x="4408488" y="2692401"/>
                </a:cubicBezTo>
                <a:cubicBezTo>
                  <a:pt x="4397090" y="2692401"/>
                  <a:pt x="4387850" y="2683161"/>
                  <a:pt x="4387850" y="2671763"/>
                </a:cubicBezTo>
                <a:cubicBezTo>
                  <a:pt x="4387850" y="2660365"/>
                  <a:pt x="4397090" y="2651125"/>
                  <a:pt x="4408488" y="2651125"/>
                </a:cubicBezTo>
                <a:close/>
                <a:moveTo>
                  <a:pt x="4332288" y="2651125"/>
                </a:moveTo>
                <a:cubicBezTo>
                  <a:pt x="4343686" y="2651125"/>
                  <a:pt x="4352926" y="2660365"/>
                  <a:pt x="4352926" y="2671763"/>
                </a:cubicBezTo>
                <a:cubicBezTo>
                  <a:pt x="4352926" y="2683161"/>
                  <a:pt x="4343686" y="2692401"/>
                  <a:pt x="4332288" y="2692401"/>
                </a:cubicBezTo>
                <a:cubicBezTo>
                  <a:pt x="4320890" y="2692401"/>
                  <a:pt x="4311650" y="2683161"/>
                  <a:pt x="4311650" y="2671763"/>
                </a:cubicBezTo>
                <a:cubicBezTo>
                  <a:pt x="4311650" y="2660365"/>
                  <a:pt x="4320890" y="2651125"/>
                  <a:pt x="4332288" y="2651125"/>
                </a:cubicBezTo>
                <a:close/>
                <a:moveTo>
                  <a:pt x="4257676" y="2651125"/>
                </a:moveTo>
                <a:cubicBezTo>
                  <a:pt x="4269074" y="2651125"/>
                  <a:pt x="4278314" y="2660365"/>
                  <a:pt x="4278314" y="2671763"/>
                </a:cubicBezTo>
                <a:cubicBezTo>
                  <a:pt x="4278314" y="2683161"/>
                  <a:pt x="4269074" y="2692401"/>
                  <a:pt x="4257676" y="2692401"/>
                </a:cubicBezTo>
                <a:cubicBezTo>
                  <a:pt x="4246278" y="2692401"/>
                  <a:pt x="4237038" y="2683161"/>
                  <a:pt x="4237038" y="2671763"/>
                </a:cubicBezTo>
                <a:cubicBezTo>
                  <a:pt x="4237038" y="2660365"/>
                  <a:pt x="4246278" y="2651125"/>
                  <a:pt x="4257676" y="2651125"/>
                </a:cubicBezTo>
                <a:close/>
                <a:moveTo>
                  <a:pt x="4180681" y="2651125"/>
                </a:moveTo>
                <a:cubicBezTo>
                  <a:pt x="4193394" y="2651125"/>
                  <a:pt x="4203700" y="2660365"/>
                  <a:pt x="4203700" y="2671763"/>
                </a:cubicBezTo>
                <a:cubicBezTo>
                  <a:pt x="4203700" y="2683161"/>
                  <a:pt x="4193394" y="2692401"/>
                  <a:pt x="4180681" y="2692401"/>
                </a:cubicBezTo>
                <a:cubicBezTo>
                  <a:pt x="4167968" y="2692401"/>
                  <a:pt x="4157662" y="2683161"/>
                  <a:pt x="4157662" y="2671763"/>
                </a:cubicBezTo>
                <a:cubicBezTo>
                  <a:pt x="4157662" y="2660365"/>
                  <a:pt x="4167968" y="2651125"/>
                  <a:pt x="4180681" y="2651125"/>
                </a:cubicBezTo>
                <a:close/>
                <a:moveTo>
                  <a:pt x="4106069" y="2651125"/>
                </a:moveTo>
                <a:cubicBezTo>
                  <a:pt x="4118782" y="2651125"/>
                  <a:pt x="4129088" y="2660365"/>
                  <a:pt x="4129088" y="2671763"/>
                </a:cubicBezTo>
                <a:cubicBezTo>
                  <a:pt x="4129088" y="2683161"/>
                  <a:pt x="4118782" y="2692401"/>
                  <a:pt x="4106069" y="2692401"/>
                </a:cubicBezTo>
                <a:cubicBezTo>
                  <a:pt x="4093356" y="2692401"/>
                  <a:pt x="4083050" y="2683161"/>
                  <a:pt x="4083050" y="2671763"/>
                </a:cubicBezTo>
                <a:cubicBezTo>
                  <a:pt x="4083050" y="2660365"/>
                  <a:pt x="4093356" y="2651125"/>
                  <a:pt x="4106069" y="2651125"/>
                </a:cubicBezTo>
                <a:close/>
                <a:moveTo>
                  <a:pt x="4029075" y="2651125"/>
                </a:moveTo>
                <a:cubicBezTo>
                  <a:pt x="4040473" y="2651125"/>
                  <a:pt x="4049713" y="2660365"/>
                  <a:pt x="4049713" y="2671763"/>
                </a:cubicBezTo>
                <a:cubicBezTo>
                  <a:pt x="4049713" y="2683161"/>
                  <a:pt x="4040473" y="2692401"/>
                  <a:pt x="4029075" y="2692401"/>
                </a:cubicBezTo>
                <a:cubicBezTo>
                  <a:pt x="4017677" y="2692401"/>
                  <a:pt x="4008437" y="2683161"/>
                  <a:pt x="4008437" y="2671763"/>
                </a:cubicBezTo>
                <a:cubicBezTo>
                  <a:pt x="4008437" y="2660365"/>
                  <a:pt x="4017677" y="2651125"/>
                  <a:pt x="4029075" y="2651125"/>
                </a:cubicBezTo>
                <a:close/>
                <a:moveTo>
                  <a:pt x="3954463" y="2651125"/>
                </a:moveTo>
                <a:cubicBezTo>
                  <a:pt x="3965861" y="2651125"/>
                  <a:pt x="3975101" y="2660365"/>
                  <a:pt x="3975101" y="2671763"/>
                </a:cubicBezTo>
                <a:cubicBezTo>
                  <a:pt x="3975101" y="2683161"/>
                  <a:pt x="3965861" y="2692401"/>
                  <a:pt x="3954463" y="2692401"/>
                </a:cubicBezTo>
                <a:cubicBezTo>
                  <a:pt x="3943065" y="2692401"/>
                  <a:pt x="3933825" y="2683161"/>
                  <a:pt x="3933825" y="2671763"/>
                </a:cubicBezTo>
                <a:cubicBezTo>
                  <a:pt x="3933825" y="2660365"/>
                  <a:pt x="3943065" y="2651125"/>
                  <a:pt x="3954463" y="2651125"/>
                </a:cubicBezTo>
                <a:close/>
                <a:moveTo>
                  <a:pt x="7435057" y="2571751"/>
                </a:moveTo>
                <a:cubicBezTo>
                  <a:pt x="7447770" y="2571751"/>
                  <a:pt x="7458076" y="2582057"/>
                  <a:pt x="7458076" y="2594770"/>
                </a:cubicBezTo>
                <a:cubicBezTo>
                  <a:pt x="7458076" y="2607483"/>
                  <a:pt x="7447770" y="2617789"/>
                  <a:pt x="7435057" y="2617789"/>
                </a:cubicBezTo>
                <a:cubicBezTo>
                  <a:pt x="7422344" y="2617789"/>
                  <a:pt x="7412038" y="2607483"/>
                  <a:pt x="7412038" y="2594770"/>
                </a:cubicBezTo>
                <a:cubicBezTo>
                  <a:pt x="7412038" y="2582057"/>
                  <a:pt x="7422344" y="2571751"/>
                  <a:pt x="7435057" y="2571751"/>
                </a:cubicBezTo>
                <a:close/>
                <a:moveTo>
                  <a:pt x="7358064" y="2571751"/>
                </a:moveTo>
                <a:cubicBezTo>
                  <a:pt x="7369462" y="2571751"/>
                  <a:pt x="7378702" y="2582057"/>
                  <a:pt x="7378702" y="2594770"/>
                </a:cubicBezTo>
                <a:cubicBezTo>
                  <a:pt x="7378702" y="2607483"/>
                  <a:pt x="7369462" y="2617789"/>
                  <a:pt x="7358064" y="2617789"/>
                </a:cubicBezTo>
                <a:cubicBezTo>
                  <a:pt x="7346666" y="2617789"/>
                  <a:pt x="7337426" y="2607483"/>
                  <a:pt x="7337426" y="2594770"/>
                </a:cubicBezTo>
                <a:cubicBezTo>
                  <a:pt x="7337426" y="2582057"/>
                  <a:pt x="7346666" y="2571751"/>
                  <a:pt x="7358064" y="2571751"/>
                </a:cubicBezTo>
                <a:close/>
                <a:moveTo>
                  <a:pt x="7283451" y="2571751"/>
                </a:moveTo>
                <a:cubicBezTo>
                  <a:pt x="7294849" y="2571751"/>
                  <a:pt x="7304089" y="2582057"/>
                  <a:pt x="7304089" y="2594770"/>
                </a:cubicBezTo>
                <a:cubicBezTo>
                  <a:pt x="7304089" y="2607483"/>
                  <a:pt x="7294849" y="2617789"/>
                  <a:pt x="7283451" y="2617789"/>
                </a:cubicBezTo>
                <a:cubicBezTo>
                  <a:pt x="7272053" y="2617789"/>
                  <a:pt x="7262813" y="2607483"/>
                  <a:pt x="7262813" y="2594770"/>
                </a:cubicBezTo>
                <a:cubicBezTo>
                  <a:pt x="7262813" y="2582057"/>
                  <a:pt x="7272053" y="2571751"/>
                  <a:pt x="7283451" y="2571751"/>
                </a:cubicBezTo>
                <a:close/>
                <a:moveTo>
                  <a:pt x="6753226" y="2571751"/>
                </a:moveTo>
                <a:cubicBezTo>
                  <a:pt x="6764624" y="2571751"/>
                  <a:pt x="6773864" y="2582057"/>
                  <a:pt x="6773864" y="2594770"/>
                </a:cubicBezTo>
                <a:cubicBezTo>
                  <a:pt x="6773864" y="2607483"/>
                  <a:pt x="6764624" y="2617789"/>
                  <a:pt x="6753226" y="2617789"/>
                </a:cubicBezTo>
                <a:cubicBezTo>
                  <a:pt x="6741828" y="2617789"/>
                  <a:pt x="6732588" y="2607483"/>
                  <a:pt x="6732588" y="2594770"/>
                </a:cubicBezTo>
                <a:cubicBezTo>
                  <a:pt x="6732588" y="2582057"/>
                  <a:pt x="6741828" y="2571751"/>
                  <a:pt x="6753226" y="2571751"/>
                </a:cubicBezTo>
                <a:close/>
                <a:moveTo>
                  <a:pt x="6299201" y="2571751"/>
                </a:moveTo>
                <a:cubicBezTo>
                  <a:pt x="6310599" y="2571751"/>
                  <a:pt x="6319839" y="2582057"/>
                  <a:pt x="6319839" y="2594770"/>
                </a:cubicBezTo>
                <a:cubicBezTo>
                  <a:pt x="6319839" y="2607483"/>
                  <a:pt x="6310599" y="2617789"/>
                  <a:pt x="6299201" y="2617789"/>
                </a:cubicBezTo>
                <a:cubicBezTo>
                  <a:pt x="6287803" y="2617789"/>
                  <a:pt x="6278563" y="2607483"/>
                  <a:pt x="6278563" y="2594770"/>
                </a:cubicBezTo>
                <a:cubicBezTo>
                  <a:pt x="6278563" y="2582057"/>
                  <a:pt x="6287803" y="2571751"/>
                  <a:pt x="6299201" y="2571751"/>
                </a:cubicBezTo>
                <a:close/>
                <a:moveTo>
                  <a:pt x="6224588" y="2571751"/>
                </a:moveTo>
                <a:cubicBezTo>
                  <a:pt x="6235986" y="2571751"/>
                  <a:pt x="6245226" y="2582057"/>
                  <a:pt x="6245226" y="2594770"/>
                </a:cubicBezTo>
                <a:cubicBezTo>
                  <a:pt x="6245226" y="2607483"/>
                  <a:pt x="6235986" y="2617789"/>
                  <a:pt x="6224588" y="2617789"/>
                </a:cubicBezTo>
                <a:cubicBezTo>
                  <a:pt x="6213190" y="2617789"/>
                  <a:pt x="6203950" y="2607483"/>
                  <a:pt x="6203950" y="2594770"/>
                </a:cubicBezTo>
                <a:cubicBezTo>
                  <a:pt x="6203950" y="2582057"/>
                  <a:pt x="6213190" y="2571751"/>
                  <a:pt x="6224588" y="2571751"/>
                </a:cubicBezTo>
                <a:close/>
                <a:moveTo>
                  <a:pt x="6149976" y="2571751"/>
                </a:moveTo>
                <a:cubicBezTo>
                  <a:pt x="6161374" y="2571751"/>
                  <a:pt x="6170614" y="2582057"/>
                  <a:pt x="6170614" y="2594770"/>
                </a:cubicBezTo>
                <a:cubicBezTo>
                  <a:pt x="6170614" y="2607483"/>
                  <a:pt x="6161374" y="2617789"/>
                  <a:pt x="6149976" y="2617789"/>
                </a:cubicBezTo>
                <a:cubicBezTo>
                  <a:pt x="6138578" y="2617789"/>
                  <a:pt x="6129338" y="2607483"/>
                  <a:pt x="6129338" y="2594770"/>
                </a:cubicBezTo>
                <a:cubicBezTo>
                  <a:pt x="6129338" y="2582057"/>
                  <a:pt x="6138578" y="2571751"/>
                  <a:pt x="6149976" y="2571751"/>
                </a:cubicBezTo>
                <a:close/>
                <a:moveTo>
                  <a:pt x="2441587" y="2571751"/>
                </a:moveTo>
                <a:cubicBezTo>
                  <a:pt x="2452987" y="2571751"/>
                  <a:pt x="2462228" y="2582057"/>
                  <a:pt x="2462228" y="2594770"/>
                </a:cubicBezTo>
                <a:cubicBezTo>
                  <a:pt x="2462228" y="2607483"/>
                  <a:pt x="2452987" y="2617789"/>
                  <a:pt x="2441587" y="2617789"/>
                </a:cubicBezTo>
                <a:cubicBezTo>
                  <a:pt x="2430188" y="2617789"/>
                  <a:pt x="2420946" y="2607483"/>
                  <a:pt x="2420946" y="2594770"/>
                </a:cubicBezTo>
                <a:cubicBezTo>
                  <a:pt x="2420946" y="2582057"/>
                  <a:pt x="2430188" y="2571751"/>
                  <a:pt x="2441587" y="2571751"/>
                </a:cubicBezTo>
                <a:close/>
                <a:moveTo>
                  <a:pt x="2136787" y="2571751"/>
                </a:moveTo>
                <a:cubicBezTo>
                  <a:pt x="2148182" y="2571751"/>
                  <a:pt x="2157422" y="2582057"/>
                  <a:pt x="2157422" y="2594770"/>
                </a:cubicBezTo>
                <a:cubicBezTo>
                  <a:pt x="2157422" y="2607483"/>
                  <a:pt x="2148182" y="2617789"/>
                  <a:pt x="2136787" y="2617789"/>
                </a:cubicBezTo>
                <a:cubicBezTo>
                  <a:pt x="2125385" y="2617789"/>
                  <a:pt x="2116149" y="2607483"/>
                  <a:pt x="2116149" y="2594770"/>
                </a:cubicBezTo>
                <a:cubicBezTo>
                  <a:pt x="2116149" y="2582057"/>
                  <a:pt x="2125385" y="2571751"/>
                  <a:pt x="2136787" y="2571751"/>
                </a:cubicBezTo>
                <a:close/>
                <a:moveTo>
                  <a:pt x="2062169" y="2571751"/>
                </a:moveTo>
                <a:cubicBezTo>
                  <a:pt x="2073568" y="2571751"/>
                  <a:pt x="2082812" y="2582057"/>
                  <a:pt x="2082812" y="2594770"/>
                </a:cubicBezTo>
                <a:cubicBezTo>
                  <a:pt x="2082812" y="2607483"/>
                  <a:pt x="2073568" y="2617789"/>
                  <a:pt x="2062169" y="2617789"/>
                </a:cubicBezTo>
                <a:cubicBezTo>
                  <a:pt x="2050773" y="2617789"/>
                  <a:pt x="2041532" y="2607483"/>
                  <a:pt x="2041532" y="2594770"/>
                </a:cubicBezTo>
                <a:cubicBezTo>
                  <a:pt x="2041532" y="2582057"/>
                  <a:pt x="2050773" y="2571751"/>
                  <a:pt x="2062169" y="2571751"/>
                </a:cubicBezTo>
                <a:close/>
                <a:moveTo>
                  <a:pt x="1987560" y="2571751"/>
                </a:moveTo>
                <a:cubicBezTo>
                  <a:pt x="1998955" y="2571751"/>
                  <a:pt x="2008198" y="2582057"/>
                  <a:pt x="2008198" y="2594770"/>
                </a:cubicBezTo>
                <a:cubicBezTo>
                  <a:pt x="2008198" y="2607483"/>
                  <a:pt x="1998955" y="2617789"/>
                  <a:pt x="1987560" y="2617789"/>
                </a:cubicBezTo>
                <a:cubicBezTo>
                  <a:pt x="1976160" y="2617789"/>
                  <a:pt x="1966918" y="2607483"/>
                  <a:pt x="1966918" y="2594770"/>
                </a:cubicBezTo>
                <a:cubicBezTo>
                  <a:pt x="1966918" y="2582057"/>
                  <a:pt x="1976160" y="2571751"/>
                  <a:pt x="1987560" y="2571751"/>
                </a:cubicBezTo>
                <a:close/>
                <a:moveTo>
                  <a:pt x="6981032" y="2571750"/>
                </a:moveTo>
                <a:cubicBezTo>
                  <a:pt x="6993745" y="2571750"/>
                  <a:pt x="7004051" y="2582056"/>
                  <a:pt x="7004051" y="2594769"/>
                </a:cubicBezTo>
                <a:cubicBezTo>
                  <a:pt x="7004051" y="2607482"/>
                  <a:pt x="6993745" y="2617788"/>
                  <a:pt x="6981032" y="2617788"/>
                </a:cubicBezTo>
                <a:cubicBezTo>
                  <a:pt x="6968319" y="2617788"/>
                  <a:pt x="6958013" y="2607482"/>
                  <a:pt x="6958013" y="2594769"/>
                </a:cubicBezTo>
                <a:cubicBezTo>
                  <a:pt x="6958013" y="2582056"/>
                  <a:pt x="6968319" y="2571750"/>
                  <a:pt x="6981032" y="2571750"/>
                </a:cubicBezTo>
                <a:close/>
                <a:moveTo>
                  <a:pt x="6904039" y="2571750"/>
                </a:moveTo>
                <a:cubicBezTo>
                  <a:pt x="6915437" y="2571750"/>
                  <a:pt x="6924677" y="2582056"/>
                  <a:pt x="6924677" y="2594769"/>
                </a:cubicBezTo>
                <a:cubicBezTo>
                  <a:pt x="6924677" y="2607482"/>
                  <a:pt x="6915437" y="2617788"/>
                  <a:pt x="6904039" y="2617788"/>
                </a:cubicBezTo>
                <a:cubicBezTo>
                  <a:pt x="6892641" y="2617788"/>
                  <a:pt x="6883401" y="2607482"/>
                  <a:pt x="6883401" y="2594769"/>
                </a:cubicBezTo>
                <a:cubicBezTo>
                  <a:pt x="6883401" y="2582056"/>
                  <a:pt x="6892641" y="2571750"/>
                  <a:pt x="6904039" y="2571750"/>
                </a:cubicBezTo>
                <a:close/>
                <a:moveTo>
                  <a:pt x="6829426" y="2571750"/>
                </a:moveTo>
                <a:cubicBezTo>
                  <a:pt x="6840824" y="2571750"/>
                  <a:pt x="6850064" y="2582056"/>
                  <a:pt x="6850064" y="2594769"/>
                </a:cubicBezTo>
                <a:cubicBezTo>
                  <a:pt x="6850064" y="2607482"/>
                  <a:pt x="6840824" y="2617788"/>
                  <a:pt x="6829426" y="2617788"/>
                </a:cubicBezTo>
                <a:cubicBezTo>
                  <a:pt x="6818028" y="2617788"/>
                  <a:pt x="6808788" y="2607482"/>
                  <a:pt x="6808788" y="2594769"/>
                </a:cubicBezTo>
                <a:cubicBezTo>
                  <a:pt x="6808788" y="2582056"/>
                  <a:pt x="6818028" y="2571750"/>
                  <a:pt x="6829426" y="2571750"/>
                </a:cubicBezTo>
                <a:close/>
                <a:moveTo>
                  <a:pt x="5391151" y="2571750"/>
                </a:moveTo>
                <a:cubicBezTo>
                  <a:pt x="5402549" y="2571750"/>
                  <a:pt x="5411789" y="2582056"/>
                  <a:pt x="5411789" y="2594769"/>
                </a:cubicBezTo>
                <a:cubicBezTo>
                  <a:pt x="5411789" y="2607482"/>
                  <a:pt x="5402549" y="2617788"/>
                  <a:pt x="5391151" y="2617788"/>
                </a:cubicBezTo>
                <a:cubicBezTo>
                  <a:pt x="5379753" y="2617788"/>
                  <a:pt x="5370513" y="2607482"/>
                  <a:pt x="5370513" y="2594769"/>
                </a:cubicBezTo>
                <a:cubicBezTo>
                  <a:pt x="5370513" y="2582056"/>
                  <a:pt x="5379753" y="2571750"/>
                  <a:pt x="5391151" y="2571750"/>
                </a:cubicBezTo>
                <a:close/>
                <a:moveTo>
                  <a:pt x="5316538" y="2571750"/>
                </a:moveTo>
                <a:cubicBezTo>
                  <a:pt x="5327936" y="2571750"/>
                  <a:pt x="5337176" y="2582056"/>
                  <a:pt x="5337176" y="2594769"/>
                </a:cubicBezTo>
                <a:cubicBezTo>
                  <a:pt x="5337176" y="2607482"/>
                  <a:pt x="5327936" y="2617788"/>
                  <a:pt x="5316538" y="2617788"/>
                </a:cubicBezTo>
                <a:cubicBezTo>
                  <a:pt x="5305140" y="2617788"/>
                  <a:pt x="5295900" y="2607482"/>
                  <a:pt x="5295900" y="2594769"/>
                </a:cubicBezTo>
                <a:cubicBezTo>
                  <a:pt x="5295900" y="2582056"/>
                  <a:pt x="5305140" y="2571750"/>
                  <a:pt x="5316538" y="2571750"/>
                </a:cubicBezTo>
                <a:close/>
                <a:moveTo>
                  <a:pt x="5241926" y="2571750"/>
                </a:moveTo>
                <a:cubicBezTo>
                  <a:pt x="5253324" y="2571750"/>
                  <a:pt x="5262564" y="2582056"/>
                  <a:pt x="5262564" y="2594769"/>
                </a:cubicBezTo>
                <a:cubicBezTo>
                  <a:pt x="5262564" y="2607482"/>
                  <a:pt x="5253324" y="2617788"/>
                  <a:pt x="5241926" y="2617788"/>
                </a:cubicBezTo>
                <a:cubicBezTo>
                  <a:pt x="5230528" y="2617788"/>
                  <a:pt x="5221288" y="2607482"/>
                  <a:pt x="5221288" y="2594769"/>
                </a:cubicBezTo>
                <a:cubicBezTo>
                  <a:pt x="5221288" y="2582056"/>
                  <a:pt x="5230528" y="2571750"/>
                  <a:pt x="5241926" y="2571750"/>
                </a:cubicBezTo>
                <a:close/>
                <a:moveTo>
                  <a:pt x="5164138" y="2571750"/>
                </a:moveTo>
                <a:cubicBezTo>
                  <a:pt x="5176413" y="2571750"/>
                  <a:pt x="5186363" y="2582056"/>
                  <a:pt x="5186363" y="2594769"/>
                </a:cubicBezTo>
                <a:cubicBezTo>
                  <a:pt x="5186363" y="2607482"/>
                  <a:pt x="5176413" y="2617788"/>
                  <a:pt x="5164138" y="2617788"/>
                </a:cubicBezTo>
                <a:cubicBezTo>
                  <a:pt x="5151863" y="2617788"/>
                  <a:pt x="5141913" y="2607482"/>
                  <a:pt x="5141913" y="2594769"/>
                </a:cubicBezTo>
                <a:cubicBezTo>
                  <a:pt x="5141913" y="2582056"/>
                  <a:pt x="5151863" y="2571750"/>
                  <a:pt x="5164138" y="2571750"/>
                </a:cubicBezTo>
                <a:close/>
                <a:moveTo>
                  <a:pt x="5089525" y="2571750"/>
                </a:moveTo>
                <a:cubicBezTo>
                  <a:pt x="5101800" y="2571750"/>
                  <a:pt x="5111750" y="2582056"/>
                  <a:pt x="5111750" y="2594769"/>
                </a:cubicBezTo>
                <a:cubicBezTo>
                  <a:pt x="5111750" y="2607482"/>
                  <a:pt x="5101800" y="2617788"/>
                  <a:pt x="5089525" y="2617788"/>
                </a:cubicBezTo>
                <a:cubicBezTo>
                  <a:pt x="5077250" y="2617788"/>
                  <a:pt x="5067300" y="2607482"/>
                  <a:pt x="5067300" y="2594769"/>
                </a:cubicBezTo>
                <a:cubicBezTo>
                  <a:pt x="5067300" y="2582056"/>
                  <a:pt x="5077250" y="2571750"/>
                  <a:pt x="5089525" y="2571750"/>
                </a:cubicBezTo>
                <a:close/>
                <a:moveTo>
                  <a:pt x="5014119" y="2571750"/>
                </a:moveTo>
                <a:cubicBezTo>
                  <a:pt x="5026832" y="2571750"/>
                  <a:pt x="5037138" y="2582056"/>
                  <a:pt x="5037138" y="2594769"/>
                </a:cubicBezTo>
                <a:cubicBezTo>
                  <a:pt x="5037138" y="2607482"/>
                  <a:pt x="5026832" y="2617788"/>
                  <a:pt x="5014119" y="2617788"/>
                </a:cubicBezTo>
                <a:cubicBezTo>
                  <a:pt x="5001406" y="2617788"/>
                  <a:pt x="4991100" y="2607482"/>
                  <a:pt x="4991100" y="2594769"/>
                </a:cubicBezTo>
                <a:cubicBezTo>
                  <a:pt x="4991100" y="2582056"/>
                  <a:pt x="5001406" y="2571750"/>
                  <a:pt x="5014119" y="2571750"/>
                </a:cubicBezTo>
                <a:close/>
                <a:moveTo>
                  <a:pt x="4937126" y="2571750"/>
                </a:moveTo>
                <a:cubicBezTo>
                  <a:pt x="4948524" y="2571750"/>
                  <a:pt x="4957764" y="2582056"/>
                  <a:pt x="4957764" y="2594769"/>
                </a:cubicBezTo>
                <a:cubicBezTo>
                  <a:pt x="4957764" y="2607482"/>
                  <a:pt x="4948524" y="2617788"/>
                  <a:pt x="4937126" y="2617788"/>
                </a:cubicBezTo>
                <a:cubicBezTo>
                  <a:pt x="4925728" y="2617788"/>
                  <a:pt x="4916488" y="2607482"/>
                  <a:pt x="4916488" y="2594769"/>
                </a:cubicBezTo>
                <a:cubicBezTo>
                  <a:pt x="4916488" y="2582056"/>
                  <a:pt x="4925728" y="2571750"/>
                  <a:pt x="4937126" y="2571750"/>
                </a:cubicBezTo>
                <a:close/>
                <a:moveTo>
                  <a:pt x="4862513" y="2571750"/>
                </a:moveTo>
                <a:cubicBezTo>
                  <a:pt x="4873911" y="2571750"/>
                  <a:pt x="4883151" y="2582056"/>
                  <a:pt x="4883151" y="2594769"/>
                </a:cubicBezTo>
                <a:cubicBezTo>
                  <a:pt x="4883151" y="2607482"/>
                  <a:pt x="4873911" y="2617788"/>
                  <a:pt x="4862513" y="2617788"/>
                </a:cubicBezTo>
                <a:cubicBezTo>
                  <a:pt x="4851115" y="2617788"/>
                  <a:pt x="4841875" y="2607482"/>
                  <a:pt x="4841875" y="2594769"/>
                </a:cubicBezTo>
                <a:cubicBezTo>
                  <a:pt x="4841875" y="2582056"/>
                  <a:pt x="4851115" y="2571750"/>
                  <a:pt x="4862513" y="2571750"/>
                </a:cubicBezTo>
                <a:close/>
                <a:moveTo>
                  <a:pt x="4786313" y="2571750"/>
                </a:moveTo>
                <a:cubicBezTo>
                  <a:pt x="4797711" y="2571750"/>
                  <a:pt x="4806951" y="2582056"/>
                  <a:pt x="4806951" y="2594769"/>
                </a:cubicBezTo>
                <a:cubicBezTo>
                  <a:pt x="4806951" y="2607482"/>
                  <a:pt x="4797711" y="2617788"/>
                  <a:pt x="4786313" y="2617788"/>
                </a:cubicBezTo>
                <a:cubicBezTo>
                  <a:pt x="4774915" y="2617788"/>
                  <a:pt x="4765675" y="2607482"/>
                  <a:pt x="4765675" y="2594769"/>
                </a:cubicBezTo>
                <a:cubicBezTo>
                  <a:pt x="4765675" y="2582056"/>
                  <a:pt x="4774915" y="2571750"/>
                  <a:pt x="4786313" y="2571750"/>
                </a:cubicBezTo>
                <a:close/>
                <a:moveTo>
                  <a:pt x="4710113" y="2571750"/>
                </a:moveTo>
                <a:cubicBezTo>
                  <a:pt x="4722388" y="2571750"/>
                  <a:pt x="4732338" y="2582056"/>
                  <a:pt x="4732338" y="2594769"/>
                </a:cubicBezTo>
                <a:cubicBezTo>
                  <a:pt x="4732338" y="2607482"/>
                  <a:pt x="4722388" y="2617788"/>
                  <a:pt x="4710113" y="2617788"/>
                </a:cubicBezTo>
                <a:cubicBezTo>
                  <a:pt x="4697838" y="2617788"/>
                  <a:pt x="4687888" y="2607482"/>
                  <a:pt x="4687888" y="2594769"/>
                </a:cubicBezTo>
                <a:cubicBezTo>
                  <a:pt x="4687888" y="2582056"/>
                  <a:pt x="4697838" y="2571750"/>
                  <a:pt x="4710113" y="2571750"/>
                </a:cubicBezTo>
                <a:close/>
                <a:moveTo>
                  <a:pt x="4635500" y="2571750"/>
                </a:moveTo>
                <a:cubicBezTo>
                  <a:pt x="4647775" y="2571750"/>
                  <a:pt x="4657725" y="2582056"/>
                  <a:pt x="4657725" y="2594769"/>
                </a:cubicBezTo>
                <a:cubicBezTo>
                  <a:pt x="4657725" y="2607482"/>
                  <a:pt x="4647775" y="2617788"/>
                  <a:pt x="4635500" y="2617788"/>
                </a:cubicBezTo>
                <a:cubicBezTo>
                  <a:pt x="4623225" y="2617788"/>
                  <a:pt x="4613275" y="2607482"/>
                  <a:pt x="4613275" y="2594769"/>
                </a:cubicBezTo>
                <a:cubicBezTo>
                  <a:pt x="4613275" y="2582056"/>
                  <a:pt x="4623225" y="2571750"/>
                  <a:pt x="4635500" y="2571750"/>
                </a:cubicBezTo>
                <a:close/>
                <a:moveTo>
                  <a:pt x="4560094" y="2571750"/>
                </a:moveTo>
                <a:cubicBezTo>
                  <a:pt x="4572807" y="2571750"/>
                  <a:pt x="4583113" y="2582056"/>
                  <a:pt x="4583113" y="2594769"/>
                </a:cubicBezTo>
                <a:cubicBezTo>
                  <a:pt x="4583113" y="2607482"/>
                  <a:pt x="4572807" y="2617788"/>
                  <a:pt x="4560094" y="2617788"/>
                </a:cubicBezTo>
                <a:cubicBezTo>
                  <a:pt x="4547381" y="2617788"/>
                  <a:pt x="4537075" y="2607482"/>
                  <a:pt x="4537075" y="2594769"/>
                </a:cubicBezTo>
                <a:cubicBezTo>
                  <a:pt x="4537075" y="2582056"/>
                  <a:pt x="4547381" y="2571750"/>
                  <a:pt x="4560094" y="2571750"/>
                </a:cubicBezTo>
                <a:close/>
                <a:moveTo>
                  <a:pt x="4483101" y="2571750"/>
                </a:moveTo>
                <a:cubicBezTo>
                  <a:pt x="4494499" y="2571750"/>
                  <a:pt x="4503739" y="2582056"/>
                  <a:pt x="4503739" y="2594769"/>
                </a:cubicBezTo>
                <a:cubicBezTo>
                  <a:pt x="4503739" y="2607482"/>
                  <a:pt x="4494499" y="2617788"/>
                  <a:pt x="4483101" y="2617788"/>
                </a:cubicBezTo>
                <a:cubicBezTo>
                  <a:pt x="4471703" y="2617788"/>
                  <a:pt x="4462463" y="2607482"/>
                  <a:pt x="4462463" y="2594769"/>
                </a:cubicBezTo>
                <a:cubicBezTo>
                  <a:pt x="4462463" y="2582056"/>
                  <a:pt x="4471703" y="2571750"/>
                  <a:pt x="4483101" y="2571750"/>
                </a:cubicBezTo>
                <a:close/>
                <a:moveTo>
                  <a:pt x="4408488" y="2571750"/>
                </a:moveTo>
                <a:cubicBezTo>
                  <a:pt x="4419886" y="2571750"/>
                  <a:pt x="4429126" y="2582056"/>
                  <a:pt x="4429126" y="2594769"/>
                </a:cubicBezTo>
                <a:cubicBezTo>
                  <a:pt x="4429126" y="2607482"/>
                  <a:pt x="4419886" y="2617788"/>
                  <a:pt x="4408488" y="2617788"/>
                </a:cubicBezTo>
                <a:cubicBezTo>
                  <a:pt x="4397090" y="2617788"/>
                  <a:pt x="4387850" y="2607482"/>
                  <a:pt x="4387850" y="2594769"/>
                </a:cubicBezTo>
                <a:cubicBezTo>
                  <a:pt x="4387850" y="2582056"/>
                  <a:pt x="4397090" y="2571750"/>
                  <a:pt x="4408488" y="2571750"/>
                </a:cubicBezTo>
                <a:close/>
                <a:moveTo>
                  <a:pt x="4332288" y="2571750"/>
                </a:moveTo>
                <a:cubicBezTo>
                  <a:pt x="4343686" y="2571750"/>
                  <a:pt x="4352926" y="2582056"/>
                  <a:pt x="4352926" y="2594769"/>
                </a:cubicBezTo>
                <a:cubicBezTo>
                  <a:pt x="4352926" y="2607482"/>
                  <a:pt x="4343686" y="2617788"/>
                  <a:pt x="4332288" y="2617788"/>
                </a:cubicBezTo>
                <a:cubicBezTo>
                  <a:pt x="4320890" y="2617788"/>
                  <a:pt x="4311650" y="2607482"/>
                  <a:pt x="4311650" y="2594769"/>
                </a:cubicBezTo>
                <a:cubicBezTo>
                  <a:pt x="4311650" y="2582056"/>
                  <a:pt x="4320890" y="2571750"/>
                  <a:pt x="4332288" y="2571750"/>
                </a:cubicBezTo>
                <a:close/>
                <a:moveTo>
                  <a:pt x="4257676" y="2571750"/>
                </a:moveTo>
                <a:cubicBezTo>
                  <a:pt x="4269074" y="2571750"/>
                  <a:pt x="4278314" y="2582056"/>
                  <a:pt x="4278314" y="2594769"/>
                </a:cubicBezTo>
                <a:cubicBezTo>
                  <a:pt x="4278314" y="2607482"/>
                  <a:pt x="4269074" y="2617788"/>
                  <a:pt x="4257676" y="2617788"/>
                </a:cubicBezTo>
                <a:cubicBezTo>
                  <a:pt x="4246278" y="2617788"/>
                  <a:pt x="4237038" y="2607482"/>
                  <a:pt x="4237038" y="2594769"/>
                </a:cubicBezTo>
                <a:cubicBezTo>
                  <a:pt x="4237038" y="2582056"/>
                  <a:pt x="4246278" y="2571750"/>
                  <a:pt x="4257676" y="2571750"/>
                </a:cubicBezTo>
                <a:close/>
                <a:moveTo>
                  <a:pt x="4180681" y="2571750"/>
                </a:moveTo>
                <a:cubicBezTo>
                  <a:pt x="4193394" y="2571750"/>
                  <a:pt x="4203700" y="2582056"/>
                  <a:pt x="4203700" y="2594769"/>
                </a:cubicBezTo>
                <a:cubicBezTo>
                  <a:pt x="4203700" y="2607482"/>
                  <a:pt x="4193394" y="2617788"/>
                  <a:pt x="4180681" y="2617788"/>
                </a:cubicBezTo>
                <a:cubicBezTo>
                  <a:pt x="4167968" y="2617788"/>
                  <a:pt x="4157662" y="2607482"/>
                  <a:pt x="4157662" y="2594769"/>
                </a:cubicBezTo>
                <a:cubicBezTo>
                  <a:pt x="4157662" y="2582056"/>
                  <a:pt x="4167968" y="2571750"/>
                  <a:pt x="4180681" y="2571750"/>
                </a:cubicBezTo>
                <a:close/>
                <a:moveTo>
                  <a:pt x="4106069" y="2571750"/>
                </a:moveTo>
                <a:cubicBezTo>
                  <a:pt x="4118782" y="2571750"/>
                  <a:pt x="4129088" y="2582056"/>
                  <a:pt x="4129088" y="2594769"/>
                </a:cubicBezTo>
                <a:cubicBezTo>
                  <a:pt x="4129088" y="2607482"/>
                  <a:pt x="4118782" y="2617788"/>
                  <a:pt x="4106069" y="2617788"/>
                </a:cubicBezTo>
                <a:cubicBezTo>
                  <a:pt x="4093356" y="2617788"/>
                  <a:pt x="4083050" y="2607482"/>
                  <a:pt x="4083050" y="2594769"/>
                </a:cubicBezTo>
                <a:cubicBezTo>
                  <a:pt x="4083050" y="2582056"/>
                  <a:pt x="4093356" y="2571750"/>
                  <a:pt x="4106069" y="2571750"/>
                </a:cubicBezTo>
                <a:close/>
                <a:moveTo>
                  <a:pt x="4029075" y="2571750"/>
                </a:moveTo>
                <a:cubicBezTo>
                  <a:pt x="4040473" y="2571750"/>
                  <a:pt x="4049713" y="2582056"/>
                  <a:pt x="4049713" y="2594769"/>
                </a:cubicBezTo>
                <a:cubicBezTo>
                  <a:pt x="4049713" y="2607482"/>
                  <a:pt x="4040473" y="2617788"/>
                  <a:pt x="4029075" y="2617788"/>
                </a:cubicBezTo>
                <a:cubicBezTo>
                  <a:pt x="4017677" y="2617788"/>
                  <a:pt x="4008437" y="2607482"/>
                  <a:pt x="4008437" y="2594769"/>
                </a:cubicBezTo>
                <a:cubicBezTo>
                  <a:pt x="4008437" y="2582056"/>
                  <a:pt x="4017677" y="2571750"/>
                  <a:pt x="4029075" y="2571750"/>
                </a:cubicBezTo>
                <a:close/>
                <a:moveTo>
                  <a:pt x="3954463" y="2571750"/>
                </a:moveTo>
                <a:cubicBezTo>
                  <a:pt x="3965861" y="2571750"/>
                  <a:pt x="3975101" y="2582056"/>
                  <a:pt x="3975101" y="2594769"/>
                </a:cubicBezTo>
                <a:cubicBezTo>
                  <a:pt x="3975101" y="2607482"/>
                  <a:pt x="3965861" y="2617788"/>
                  <a:pt x="3954463" y="2617788"/>
                </a:cubicBezTo>
                <a:cubicBezTo>
                  <a:pt x="3943065" y="2617788"/>
                  <a:pt x="3933825" y="2607482"/>
                  <a:pt x="3933825" y="2594769"/>
                </a:cubicBezTo>
                <a:cubicBezTo>
                  <a:pt x="3933825" y="2582056"/>
                  <a:pt x="3943065" y="2571750"/>
                  <a:pt x="3954463" y="2571750"/>
                </a:cubicBezTo>
                <a:close/>
                <a:moveTo>
                  <a:pt x="3878263" y="2571750"/>
                </a:moveTo>
                <a:cubicBezTo>
                  <a:pt x="3889661" y="2571750"/>
                  <a:pt x="3898901" y="2582056"/>
                  <a:pt x="3898901" y="2594769"/>
                </a:cubicBezTo>
                <a:cubicBezTo>
                  <a:pt x="3898901" y="2607482"/>
                  <a:pt x="3889661" y="2617788"/>
                  <a:pt x="3878263" y="2617788"/>
                </a:cubicBezTo>
                <a:cubicBezTo>
                  <a:pt x="3866865" y="2617788"/>
                  <a:pt x="3857625" y="2607482"/>
                  <a:pt x="3857625" y="2594769"/>
                </a:cubicBezTo>
                <a:cubicBezTo>
                  <a:pt x="3857625" y="2582056"/>
                  <a:pt x="3866865" y="2571750"/>
                  <a:pt x="3878263" y="2571750"/>
                </a:cubicBezTo>
                <a:close/>
                <a:moveTo>
                  <a:pt x="7358064" y="2497138"/>
                </a:moveTo>
                <a:cubicBezTo>
                  <a:pt x="7369462" y="2497138"/>
                  <a:pt x="7378702" y="2507088"/>
                  <a:pt x="7378702" y="2519363"/>
                </a:cubicBezTo>
                <a:cubicBezTo>
                  <a:pt x="7378702" y="2531638"/>
                  <a:pt x="7369462" y="2541588"/>
                  <a:pt x="7358064" y="2541588"/>
                </a:cubicBezTo>
                <a:cubicBezTo>
                  <a:pt x="7346666" y="2541588"/>
                  <a:pt x="7337426" y="2531638"/>
                  <a:pt x="7337426" y="2519363"/>
                </a:cubicBezTo>
                <a:cubicBezTo>
                  <a:pt x="7337426" y="2507088"/>
                  <a:pt x="7346666" y="2497138"/>
                  <a:pt x="7358064" y="2497138"/>
                </a:cubicBezTo>
                <a:close/>
                <a:moveTo>
                  <a:pt x="7283451" y="2497138"/>
                </a:moveTo>
                <a:cubicBezTo>
                  <a:pt x="7294849" y="2497138"/>
                  <a:pt x="7304089" y="2507088"/>
                  <a:pt x="7304089" y="2519363"/>
                </a:cubicBezTo>
                <a:cubicBezTo>
                  <a:pt x="7304089" y="2531638"/>
                  <a:pt x="7294849" y="2541588"/>
                  <a:pt x="7283451" y="2541588"/>
                </a:cubicBezTo>
                <a:cubicBezTo>
                  <a:pt x="7272053" y="2541588"/>
                  <a:pt x="7262813" y="2531638"/>
                  <a:pt x="7262813" y="2519363"/>
                </a:cubicBezTo>
                <a:cubicBezTo>
                  <a:pt x="7262813" y="2507088"/>
                  <a:pt x="7272053" y="2497138"/>
                  <a:pt x="7283451" y="2497138"/>
                </a:cubicBezTo>
                <a:close/>
                <a:moveTo>
                  <a:pt x="6981032" y="2497138"/>
                </a:moveTo>
                <a:cubicBezTo>
                  <a:pt x="6993745" y="2497138"/>
                  <a:pt x="7004051" y="2507088"/>
                  <a:pt x="7004051" y="2519363"/>
                </a:cubicBezTo>
                <a:cubicBezTo>
                  <a:pt x="7004051" y="2531638"/>
                  <a:pt x="6993745" y="2541588"/>
                  <a:pt x="6981032" y="2541588"/>
                </a:cubicBezTo>
                <a:cubicBezTo>
                  <a:pt x="6968319" y="2541588"/>
                  <a:pt x="6958013" y="2531638"/>
                  <a:pt x="6958013" y="2519363"/>
                </a:cubicBezTo>
                <a:cubicBezTo>
                  <a:pt x="6958013" y="2507088"/>
                  <a:pt x="6968319" y="2497138"/>
                  <a:pt x="6981032" y="2497138"/>
                </a:cubicBezTo>
                <a:close/>
                <a:moveTo>
                  <a:pt x="6904039" y="2497138"/>
                </a:moveTo>
                <a:cubicBezTo>
                  <a:pt x="6915437" y="2497138"/>
                  <a:pt x="6924677" y="2507088"/>
                  <a:pt x="6924677" y="2519363"/>
                </a:cubicBezTo>
                <a:cubicBezTo>
                  <a:pt x="6924677" y="2531638"/>
                  <a:pt x="6915437" y="2541588"/>
                  <a:pt x="6904039" y="2541588"/>
                </a:cubicBezTo>
                <a:cubicBezTo>
                  <a:pt x="6892641" y="2541588"/>
                  <a:pt x="6883401" y="2531638"/>
                  <a:pt x="6883401" y="2519363"/>
                </a:cubicBezTo>
                <a:cubicBezTo>
                  <a:pt x="6883401" y="2507088"/>
                  <a:pt x="6892641" y="2497138"/>
                  <a:pt x="6904039" y="2497138"/>
                </a:cubicBezTo>
                <a:close/>
                <a:moveTo>
                  <a:pt x="6829426" y="2497138"/>
                </a:moveTo>
                <a:cubicBezTo>
                  <a:pt x="6840824" y="2497138"/>
                  <a:pt x="6850064" y="2507088"/>
                  <a:pt x="6850064" y="2519363"/>
                </a:cubicBezTo>
                <a:cubicBezTo>
                  <a:pt x="6850064" y="2531638"/>
                  <a:pt x="6840824" y="2541588"/>
                  <a:pt x="6829426" y="2541588"/>
                </a:cubicBezTo>
                <a:cubicBezTo>
                  <a:pt x="6818028" y="2541588"/>
                  <a:pt x="6808788" y="2531638"/>
                  <a:pt x="6808788" y="2519363"/>
                </a:cubicBezTo>
                <a:cubicBezTo>
                  <a:pt x="6808788" y="2507088"/>
                  <a:pt x="6818028" y="2497138"/>
                  <a:pt x="6829426" y="2497138"/>
                </a:cubicBezTo>
                <a:close/>
                <a:moveTo>
                  <a:pt x="6753226" y="2497138"/>
                </a:moveTo>
                <a:cubicBezTo>
                  <a:pt x="6764624" y="2497138"/>
                  <a:pt x="6773864" y="2507088"/>
                  <a:pt x="6773864" y="2519363"/>
                </a:cubicBezTo>
                <a:cubicBezTo>
                  <a:pt x="6773864" y="2531638"/>
                  <a:pt x="6764624" y="2541588"/>
                  <a:pt x="6753226" y="2541588"/>
                </a:cubicBezTo>
                <a:cubicBezTo>
                  <a:pt x="6741828" y="2541588"/>
                  <a:pt x="6732588" y="2531638"/>
                  <a:pt x="6732588" y="2519363"/>
                </a:cubicBezTo>
                <a:cubicBezTo>
                  <a:pt x="6732588" y="2507088"/>
                  <a:pt x="6741828" y="2497138"/>
                  <a:pt x="6753226" y="2497138"/>
                </a:cubicBezTo>
                <a:close/>
                <a:moveTo>
                  <a:pt x="6299201" y="2497138"/>
                </a:moveTo>
                <a:cubicBezTo>
                  <a:pt x="6310599" y="2497138"/>
                  <a:pt x="6319839" y="2507088"/>
                  <a:pt x="6319839" y="2519363"/>
                </a:cubicBezTo>
                <a:cubicBezTo>
                  <a:pt x="6319839" y="2531638"/>
                  <a:pt x="6310599" y="2541588"/>
                  <a:pt x="6299201" y="2541588"/>
                </a:cubicBezTo>
                <a:cubicBezTo>
                  <a:pt x="6287803" y="2541588"/>
                  <a:pt x="6278563" y="2531638"/>
                  <a:pt x="6278563" y="2519363"/>
                </a:cubicBezTo>
                <a:cubicBezTo>
                  <a:pt x="6278563" y="2507088"/>
                  <a:pt x="6287803" y="2497138"/>
                  <a:pt x="6299201" y="2497138"/>
                </a:cubicBezTo>
                <a:close/>
                <a:moveTo>
                  <a:pt x="6224588" y="2497138"/>
                </a:moveTo>
                <a:cubicBezTo>
                  <a:pt x="6235986" y="2497138"/>
                  <a:pt x="6245226" y="2507088"/>
                  <a:pt x="6245226" y="2519363"/>
                </a:cubicBezTo>
                <a:cubicBezTo>
                  <a:pt x="6245226" y="2531638"/>
                  <a:pt x="6235986" y="2541588"/>
                  <a:pt x="6224588" y="2541588"/>
                </a:cubicBezTo>
                <a:cubicBezTo>
                  <a:pt x="6213190" y="2541588"/>
                  <a:pt x="6203950" y="2531638"/>
                  <a:pt x="6203950" y="2519363"/>
                </a:cubicBezTo>
                <a:cubicBezTo>
                  <a:pt x="6203950" y="2507088"/>
                  <a:pt x="6213190" y="2497138"/>
                  <a:pt x="6224588" y="2497138"/>
                </a:cubicBezTo>
                <a:close/>
                <a:moveTo>
                  <a:pt x="6149976" y="2497138"/>
                </a:moveTo>
                <a:cubicBezTo>
                  <a:pt x="6161374" y="2497138"/>
                  <a:pt x="6170614" y="2507088"/>
                  <a:pt x="6170614" y="2519363"/>
                </a:cubicBezTo>
                <a:cubicBezTo>
                  <a:pt x="6170614" y="2531638"/>
                  <a:pt x="6161374" y="2541588"/>
                  <a:pt x="6149976" y="2541588"/>
                </a:cubicBezTo>
                <a:cubicBezTo>
                  <a:pt x="6138578" y="2541588"/>
                  <a:pt x="6129338" y="2531638"/>
                  <a:pt x="6129338" y="2519363"/>
                </a:cubicBezTo>
                <a:cubicBezTo>
                  <a:pt x="6129338" y="2507088"/>
                  <a:pt x="6138578" y="2497138"/>
                  <a:pt x="6149976" y="2497138"/>
                </a:cubicBezTo>
                <a:close/>
                <a:moveTo>
                  <a:pt x="5543550" y="2497138"/>
                </a:moveTo>
                <a:cubicBezTo>
                  <a:pt x="5555825" y="2497138"/>
                  <a:pt x="5565775" y="2507088"/>
                  <a:pt x="5565775" y="2519363"/>
                </a:cubicBezTo>
                <a:cubicBezTo>
                  <a:pt x="5565775" y="2531638"/>
                  <a:pt x="5555825" y="2541588"/>
                  <a:pt x="5543550" y="2541588"/>
                </a:cubicBezTo>
                <a:cubicBezTo>
                  <a:pt x="5531275" y="2541588"/>
                  <a:pt x="5521325" y="2531638"/>
                  <a:pt x="5521325" y="2519363"/>
                </a:cubicBezTo>
                <a:cubicBezTo>
                  <a:pt x="5521325" y="2507088"/>
                  <a:pt x="5531275" y="2497138"/>
                  <a:pt x="5543550" y="2497138"/>
                </a:cubicBezTo>
                <a:close/>
                <a:moveTo>
                  <a:pt x="5465763" y="2497138"/>
                </a:moveTo>
                <a:cubicBezTo>
                  <a:pt x="5477161" y="2497138"/>
                  <a:pt x="5486401" y="2507088"/>
                  <a:pt x="5486401" y="2519363"/>
                </a:cubicBezTo>
                <a:cubicBezTo>
                  <a:pt x="5486401" y="2531638"/>
                  <a:pt x="5477161" y="2541588"/>
                  <a:pt x="5465763" y="2541588"/>
                </a:cubicBezTo>
                <a:cubicBezTo>
                  <a:pt x="5454365" y="2541588"/>
                  <a:pt x="5445125" y="2531638"/>
                  <a:pt x="5445125" y="2519363"/>
                </a:cubicBezTo>
                <a:cubicBezTo>
                  <a:pt x="5445125" y="2507088"/>
                  <a:pt x="5454365" y="2497138"/>
                  <a:pt x="5465763" y="2497138"/>
                </a:cubicBezTo>
                <a:close/>
                <a:moveTo>
                  <a:pt x="5391151" y="2497138"/>
                </a:moveTo>
                <a:cubicBezTo>
                  <a:pt x="5402549" y="2497138"/>
                  <a:pt x="5411789" y="2507088"/>
                  <a:pt x="5411789" y="2519363"/>
                </a:cubicBezTo>
                <a:cubicBezTo>
                  <a:pt x="5411789" y="2531638"/>
                  <a:pt x="5402549" y="2541588"/>
                  <a:pt x="5391151" y="2541588"/>
                </a:cubicBezTo>
                <a:cubicBezTo>
                  <a:pt x="5379753" y="2541588"/>
                  <a:pt x="5370513" y="2531638"/>
                  <a:pt x="5370513" y="2519363"/>
                </a:cubicBezTo>
                <a:cubicBezTo>
                  <a:pt x="5370513" y="2507088"/>
                  <a:pt x="5379753" y="2497138"/>
                  <a:pt x="5391151" y="2497138"/>
                </a:cubicBezTo>
                <a:close/>
                <a:moveTo>
                  <a:pt x="5241926" y="2497138"/>
                </a:moveTo>
                <a:cubicBezTo>
                  <a:pt x="5253324" y="2497138"/>
                  <a:pt x="5262564" y="2507088"/>
                  <a:pt x="5262564" y="2519363"/>
                </a:cubicBezTo>
                <a:cubicBezTo>
                  <a:pt x="5262564" y="2531638"/>
                  <a:pt x="5253324" y="2541588"/>
                  <a:pt x="5241926" y="2541588"/>
                </a:cubicBezTo>
                <a:cubicBezTo>
                  <a:pt x="5230528" y="2541588"/>
                  <a:pt x="5221288" y="2531638"/>
                  <a:pt x="5221288" y="2519363"/>
                </a:cubicBezTo>
                <a:cubicBezTo>
                  <a:pt x="5221288" y="2507088"/>
                  <a:pt x="5230528" y="2497138"/>
                  <a:pt x="5241926" y="2497138"/>
                </a:cubicBezTo>
                <a:close/>
                <a:moveTo>
                  <a:pt x="5164138" y="2497138"/>
                </a:moveTo>
                <a:cubicBezTo>
                  <a:pt x="5176413" y="2497138"/>
                  <a:pt x="5186363" y="2507088"/>
                  <a:pt x="5186363" y="2519363"/>
                </a:cubicBezTo>
                <a:cubicBezTo>
                  <a:pt x="5186363" y="2531638"/>
                  <a:pt x="5176413" y="2541588"/>
                  <a:pt x="5164138" y="2541588"/>
                </a:cubicBezTo>
                <a:cubicBezTo>
                  <a:pt x="5151863" y="2541588"/>
                  <a:pt x="5141913" y="2531638"/>
                  <a:pt x="5141913" y="2519363"/>
                </a:cubicBezTo>
                <a:cubicBezTo>
                  <a:pt x="5141913" y="2507088"/>
                  <a:pt x="5151863" y="2497138"/>
                  <a:pt x="5164138" y="2497138"/>
                </a:cubicBezTo>
                <a:close/>
                <a:moveTo>
                  <a:pt x="5089525" y="2497138"/>
                </a:moveTo>
                <a:cubicBezTo>
                  <a:pt x="5101800" y="2497138"/>
                  <a:pt x="5111750" y="2507088"/>
                  <a:pt x="5111750" y="2519363"/>
                </a:cubicBezTo>
                <a:cubicBezTo>
                  <a:pt x="5111750" y="2531638"/>
                  <a:pt x="5101800" y="2541588"/>
                  <a:pt x="5089525" y="2541588"/>
                </a:cubicBezTo>
                <a:cubicBezTo>
                  <a:pt x="5077250" y="2541588"/>
                  <a:pt x="5067300" y="2531638"/>
                  <a:pt x="5067300" y="2519363"/>
                </a:cubicBezTo>
                <a:cubicBezTo>
                  <a:pt x="5067300" y="2507088"/>
                  <a:pt x="5077250" y="2497138"/>
                  <a:pt x="5089525" y="2497138"/>
                </a:cubicBezTo>
                <a:close/>
                <a:moveTo>
                  <a:pt x="5014119" y="2497138"/>
                </a:moveTo>
                <a:cubicBezTo>
                  <a:pt x="5026832" y="2497138"/>
                  <a:pt x="5037138" y="2507088"/>
                  <a:pt x="5037138" y="2519363"/>
                </a:cubicBezTo>
                <a:cubicBezTo>
                  <a:pt x="5037138" y="2531638"/>
                  <a:pt x="5026832" y="2541588"/>
                  <a:pt x="5014119" y="2541588"/>
                </a:cubicBezTo>
                <a:cubicBezTo>
                  <a:pt x="5001406" y="2541588"/>
                  <a:pt x="4991100" y="2531638"/>
                  <a:pt x="4991100" y="2519363"/>
                </a:cubicBezTo>
                <a:cubicBezTo>
                  <a:pt x="4991100" y="2507088"/>
                  <a:pt x="5001406" y="2497138"/>
                  <a:pt x="5014119" y="2497138"/>
                </a:cubicBezTo>
                <a:close/>
                <a:moveTo>
                  <a:pt x="4937126" y="2497138"/>
                </a:moveTo>
                <a:cubicBezTo>
                  <a:pt x="4948524" y="2497138"/>
                  <a:pt x="4957764" y="2507088"/>
                  <a:pt x="4957764" y="2519363"/>
                </a:cubicBezTo>
                <a:cubicBezTo>
                  <a:pt x="4957764" y="2531638"/>
                  <a:pt x="4948524" y="2541588"/>
                  <a:pt x="4937126" y="2541588"/>
                </a:cubicBezTo>
                <a:cubicBezTo>
                  <a:pt x="4925728" y="2541588"/>
                  <a:pt x="4916488" y="2531638"/>
                  <a:pt x="4916488" y="2519363"/>
                </a:cubicBezTo>
                <a:cubicBezTo>
                  <a:pt x="4916488" y="2507088"/>
                  <a:pt x="4925728" y="2497138"/>
                  <a:pt x="4937126" y="2497138"/>
                </a:cubicBezTo>
                <a:close/>
                <a:moveTo>
                  <a:pt x="4862513" y="2497138"/>
                </a:moveTo>
                <a:cubicBezTo>
                  <a:pt x="4873911" y="2497138"/>
                  <a:pt x="4883151" y="2507088"/>
                  <a:pt x="4883151" y="2519363"/>
                </a:cubicBezTo>
                <a:cubicBezTo>
                  <a:pt x="4883151" y="2531638"/>
                  <a:pt x="4873911" y="2541588"/>
                  <a:pt x="4862513" y="2541588"/>
                </a:cubicBezTo>
                <a:cubicBezTo>
                  <a:pt x="4851115" y="2541588"/>
                  <a:pt x="4841875" y="2531638"/>
                  <a:pt x="4841875" y="2519363"/>
                </a:cubicBezTo>
                <a:cubicBezTo>
                  <a:pt x="4841875" y="2507088"/>
                  <a:pt x="4851115" y="2497138"/>
                  <a:pt x="4862513" y="2497138"/>
                </a:cubicBezTo>
                <a:close/>
                <a:moveTo>
                  <a:pt x="4786313" y="2497138"/>
                </a:moveTo>
                <a:cubicBezTo>
                  <a:pt x="4797711" y="2497138"/>
                  <a:pt x="4806951" y="2507088"/>
                  <a:pt x="4806951" y="2519363"/>
                </a:cubicBezTo>
                <a:cubicBezTo>
                  <a:pt x="4806951" y="2531638"/>
                  <a:pt x="4797711" y="2541588"/>
                  <a:pt x="4786313" y="2541588"/>
                </a:cubicBezTo>
                <a:cubicBezTo>
                  <a:pt x="4774915" y="2541588"/>
                  <a:pt x="4765675" y="2531638"/>
                  <a:pt x="4765675" y="2519363"/>
                </a:cubicBezTo>
                <a:cubicBezTo>
                  <a:pt x="4765675" y="2507088"/>
                  <a:pt x="4774915" y="2497138"/>
                  <a:pt x="4786313" y="2497138"/>
                </a:cubicBezTo>
                <a:close/>
                <a:moveTo>
                  <a:pt x="4710113" y="2497138"/>
                </a:moveTo>
                <a:cubicBezTo>
                  <a:pt x="4722388" y="2497138"/>
                  <a:pt x="4732338" y="2507088"/>
                  <a:pt x="4732338" y="2519363"/>
                </a:cubicBezTo>
                <a:cubicBezTo>
                  <a:pt x="4732338" y="2531638"/>
                  <a:pt x="4722388" y="2541588"/>
                  <a:pt x="4710113" y="2541588"/>
                </a:cubicBezTo>
                <a:cubicBezTo>
                  <a:pt x="4697838" y="2541588"/>
                  <a:pt x="4687888" y="2531638"/>
                  <a:pt x="4687888" y="2519363"/>
                </a:cubicBezTo>
                <a:cubicBezTo>
                  <a:pt x="4687888" y="2507088"/>
                  <a:pt x="4697838" y="2497138"/>
                  <a:pt x="4710113" y="2497138"/>
                </a:cubicBezTo>
                <a:close/>
                <a:moveTo>
                  <a:pt x="4635500" y="2497138"/>
                </a:moveTo>
                <a:cubicBezTo>
                  <a:pt x="4647775" y="2497138"/>
                  <a:pt x="4657725" y="2507088"/>
                  <a:pt x="4657725" y="2519363"/>
                </a:cubicBezTo>
                <a:cubicBezTo>
                  <a:pt x="4657725" y="2531638"/>
                  <a:pt x="4647775" y="2541588"/>
                  <a:pt x="4635500" y="2541588"/>
                </a:cubicBezTo>
                <a:cubicBezTo>
                  <a:pt x="4623225" y="2541588"/>
                  <a:pt x="4613275" y="2531638"/>
                  <a:pt x="4613275" y="2519363"/>
                </a:cubicBezTo>
                <a:cubicBezTo>
                  <a:pt x="4613275" y="2507088"/>
                  <a:pt x="4623225" y="2497138"/>
                  <a:pt x="4635500" y="2497138"/>
                </a:cubicBezTo>
                <a:close/>
                <a:moveTo>
                  <a:pt x="4560094" y="2497138"/>
                </a:moveTo>
                <a:cubicBezTo>
                  <a:pt x="4572807" y="2497138"/>
                  <a:pt x="4583113" y="2507088"/>
                  <a:pt x="4583113" y="2519363"/>
                </a:cubicBezTo>
                <a:cubicBezTo>
                  <a:pt x="4583113" y="2531638"/>
                  <a:pt x="4572807" y="2541588"/>
                  <a:pt x="4560094" y="2541588"/>
                </a:cubicBezTo>
                <a:cubicBezTo>
                  <a:pt x="4547381" y="2541588"/>
                  <a:pt x="4537075" y="2531638"/>
                  <a:pt x="4537075" y="2519363"/>
                </a:cubicBezTo>
                <a:cubicBezTo>
                  <a:pt x="4537075" y="2507088"/>
                  <a:pt x="4547381" y="2497138"/>
                  <a:pt x="4560094" y="2497138"/>
                </a:cubicBezTo>
                <a:close/>
                <a:moveTo>
                  <a:pt x="4483101" y="2497138"/>
                </a:moveTo>
                <a:cubicBezTo>
                  <a:pt x="4494499" y="2497138"/>
                  <a:pt x="4503739" y="2507088"/>
                  <a:pt x="4503739" y="2519363"/>
                </a:cubicBezTo>
                <a:cubicBezTo>
                  <a:pt x="4503739" y="2531638"/>
                  <a:pt x="4494499" y="2541588"/>
                  <a:pt x="4483101" y="2541588"/>
                </a:cubicBezTo>
                <a:cubicBezTo>
                  <a:pt x="4471703" y="2541588"/>
                  <a:pt x="4462463" y="2531638"/>
                  <a:pt x="4462463" y="2519363"/>
                </a:cubicBezTo>
                <a:cubicBezTo>
                  <a:pt x="4462463" y="2507088"/>
                  <a:pt x="4471703" y="2497138"/>
                  <a:pt x="4483101" y="2497138"/>
                </a:cubicBezTo>
                <a:close/>
                <a:moveTo>
                  <a:pt x="4408488" y="2497138"/>
                </a:moveTo>
                <a:cubicBezTo>
                  <a:pt x="4419886" y="2497138"/>
                  <a:pt x="4429126" y="2507088"/>
                  <a:pt x="4429126" y="2519363"/>
                </a:cubicBezTo>
                <a:cubicBezTo>
                  <a:pt x="4429126" y="2531638"/>
                  <a:pt x="4419886" y="2541588"/>
                  <a:pt x="4408488" y="2541588"/>
                </a:cubicBezTo>
                <a:cubicBezTo>
                  <a:pt x="4397090" y="2541588"/>
                  <a:pt x="4387850" y="2531638"/>
                  <a:pt x="4387850" y="2519363"/>
                </a:cubicBezTo>
                <a:cubicBezTo>
                  <a:pt x="4387850" y="2507088"/>
                  <a:pt x="4397090" y="2497138"/>
                  <a:pt x="4408488" y="2497138"/>
                </a:cubicBezTo>
                <a:close/>
                <a:moveTo>
                  <a:pt x="4332288" y="2497138"/>
                </a:moveTo>
                <a:cubicBezTo>
                  <a:pt x="4343686" y="2497138"/>
                  <a:pt x="4352926" y="2507088"/>
                  <a:pt x="4352926" y="2519363"/>
                </a:cubicBezTo>
                <a:cubicBezTo>
                  <a:pt x="4352926" y="2531638"/>
                  <a:pt x="4343686" y="2541588"/>
                  <a:pt x="4332288" y="2541588"/>
                </a:cubicBezTo>
                <a:cubicBezTo>
                  <a:pt x="4320890" y="2541588"/>
                  <a:pt x="4311650" y="2531638"/>
                  <a:pt x="4311650" y="2519363"/>
                </a:cubicBezTo>
                <a:cubicBezTo>
                  <a:pt x="4311650" y="2507088"/>
                  <a:pt x="4320890" y="2497138"/>
                  <a:pt x="4332288" y="2497138"/>
                </a:cubicBezTo>
                <a:close/>
                <a:moveTo>
                  <a:pt x="4257676" y="2497138"/>
                </a:moveTo>
                <a:cubicBezTo>
                  <a:pt x="4269074" y="2497138"/>
                  <a:pt x="4278314" y="2507088"/>
                  <a:pt x="4278314" y="2519363"/>
                </a:cubicBezTo>
                <a:cubicBezTo>
                  <a:pt x="4278314" y="2531638"/>
                  <a:pt x="4269074" y="2541588"/>
                  <a:pt x="4257676" y="2541588"/>
                </a:cubicBezTo>
                <a:cubicBezTo>
                  <a:pt x="4246278" y="2541588"/>
                  <a:pt x="4237038" y="2531638"/>
                  <a:pt x="4237038" y="2519363"/>
                </a:cubicBezTo>
                <a:cubicBezTo>
                  <a:pt x="4237038" y="2507088"/>
                  <a:pt x="4246278" y="2497138"/>
                  <a:pt x="4257676" y="2497138"/>
                </a:cubicBezTo>
                <a:close/>
                <a:moveTo>
                  <a:pt x="4180681" y="2497138"/>
                </a:moveTo>
                <a:cubicBezTo>
                  <a:pt x="4193394" y="2497138"/>
                  <a:pt x="4203700" y="2507088"/>
                  <a:pt x="4203700" y="2519363"/>
                </a:cubicBezTo>
                <a:cubicBezTo>
                  <a:pt x="4203700" y="2531638"/>
                  <a:pt x="4193394" y="2541588"/>
                  <a:pt x="4180681" y="2541588"/>
                </a:cubicBezTo>
                <a:cubicBezTo>
                  <a:pt x="4167968" y="2541588"/>
                  <a:pt x="4157662" y="2531638"/>
                  <a:pt x="4157662" y="2519363"/>
                </a:cubicBezTo>
                <a:cubicBezTo>
                  <a:pt x="4157662" y="2507088"/>
                  <a:pt x="4167968" y="2497138"/>
                  <a:pt x="4180681" y="2497138"/>
                </a:cubicBezTo>
                <a:close/>
                <a:moveTo>
                  <a:pt x="4106069" y="2497138"/>
                </a:moveTo>
                <a:cubicBezTo>
                  <a:pt x="4118782" y="2497138"/>
                  <a:pt x="4129088" y="2507088"/>
                  <a:pt x="4129088" y="2519363"/>
                </a:cubicBezTo>
                <a:cubicBezTo>
                  <a:pt x="4129088" y="2531638"/>
                  <a:pt x="4118782" y="2541588"/>
                  <a:pt x="4106069" y="2541588"/>
                </a:cubicBezTo>
                <a:cubicBezTo>
                  <a:pt x="4093356" y="2541588"/>
                  <a:pt x="4083050" y="2531638"/>
                  <a:pt x="4083050" y="2519363"/>
                </a:cubicBezTo>
                <a:cubicBezTo>
                  <a:pt x="4083050" y="2507088"/>
                  <a:pt x="4093356" y="2497138"/>
                  <a:pt x="4106069" y="2497138"/>
                </a:cubicBezTo>
                <a:close/>
                <a:moveTo>
                  <a:pt x="4029075" y="2497138"/>
                </a:moveTo>
                <a:cubicBezTo>
                  <a:pt x="4040473" y="2497138"/>
                  <a:pt x="4049713" y="2507088"/>
                  <a:pt x="4049713" y="2519363"/>
                </a:cubicBezTo>
                <a:cubicBezTo>
                  <a:pt x="4049713" y="2531638"/>
                  <a:pt x="4040473" y="2541588"/>
                  <a:pt x="4029075" y="2541588"/>
                </a:cubicBezTo>
                <a:cubicBezTo>
                  <a:pt x="4017677" y="2541588"/>
                  <a:pt x="4008437" y="2531638"/>
                  <a:pt x="4008437" y="2519363"/>
                </a:cubicBezTo>
                <a:cubicBezTo>
                  <a:pt x="4008437" y="2507088"/>
                  <a:pt x="4017677" y="2497138"/>
                  <a:pt x="4029075" y="2497138"/>
                </a:cubicBezTo>
                <a:close/>
                <a:moveTo>
                  <a:pt x="3954463" y="2497138"/>
                </a:moveTo>
                <a:cubicBezTo>
                  <a:pt x="3965861" y="2497138"/>
                  <a:pt x="3975101" y="2507088"/>
                  <a:pt x="3975101" y="2519363"/>
                </a:cubicBezTo>
                <a:cubicBezTo>
                  <a:pt x="3975101" y="2531638"/>
                  <a:pt x="3965861" y="2541588"/>
                  <a:pt x="3954463" y="2541588"/>
                </a:cubicBezTo>
                <a:cubicBezTo>
                  <a:pt x="3943065" y="2541588"/>
                  <a:pt x="3933825" y="2531638"/>
                  <a:pt x="3933825" y="2519363"/>
                </a:cubicBezTo>
                <a:cubicBezTo>
                  <a:pt x="3933825" y="2507088"/>
                  <a:pt x="3943065" y="2497138"/>
                  <a:pt x="3954463" y="2497138"/>
                </a:cubicBezTo>
                <a:close/>
                <a:moveTo>
                  <a:pt x="3878263" y="2497138"/>
                </a:moveTo>
                <a:cubicBezTo>
                  <a:pt x="3889661" y="2497138"/>
                  <a:pt x="3898901" y="2507088"/>
                  <a:pt x="3898901" y="2519363"/>
                </a:cubicBezTo>
                <a:cubicBezTo>
                  <a:pt x="3898901" y="2531638"/>
                  <a:pt x="3889661" y="2541588"/>
                  <a:pt x="3878263" y="2541588"/>
                </a:cubicBezTo>
                <a:cubicBezTo>
                  <a:pt x="3866865" y="2541588"/>
                  <a:pt x="3857625" y="2531638"/>
                  <a:pt x="3857625" y="2519363"/>
                </a:cubicBezTo>
                <a:cubicBezTo>
                  <a:pt x="3857625" y="2507088"/>
                  <a:pt x="3866865" y="2497138"/>
                  <a:pt x="3878263" y="2497138"/>
                </a:cubicBezTo>
                <a:close/>
                <a:moveTo>
                  <a:pt x="2136787" y="2497138"/>
                </a:moveTo>
                <a:cubicBezTo>
                  <a:pt x="2148182" y="2497138"/>
                  <a:pt x="2157422" y="2507088"/>
                  <a:pt x="2157422" y="2519363"/>
                </a:cubicBezTo>
                <a:cubicBezTo>
                  <a:pt x="2157422" y="2531638"/>
                  <a:pt x="2148182" y="2541588"/>
                  <a:pt x="2136787" y="2541588"/>
                </a:cubicBezTo>
                <a:cubicBezTo>
                  <a:pt x="2125385" y="2541588"/>
                  <a:pt x="2116149" y="2531638"/>
                  <a:pt x="2116149" y="2519363"/>
                </a:cubicBezTo>
                <a:cubicBezTo>
                  <a:pt x="2116149" y="2507088"/>
                  <a:pt x="2125385" y="2497138"/>
                  <a:pt x="2136787" y="2497138"/>
                </a:cubicBezTo>
                <a:close/>
                <a:moveTo>
                  <a:pt x="2062169" y="2497138"/>
                </a:moveTo>
                <a:cubicBezTo>
                  <a:pt x="2073568" y="2497138"/>
                  <a:pt x="2082812" y="2507088"/>
                  <a:pt x="2082812" y="2519363"/>
                </a:cubicBezTo>
                <a:cubicBezTo>
                  <a:pt x="2082812" y="2531638"/>
                  <a:pt x="2073568" y="2541588"/>
                  <a:pt x="2062169" y="2541588"/>
                </a:cubicBezTo>
                <a:cubicBezTo>
                  <a:pt x="2050773" y="2541588"/>
                  <a:pt x="2041532" y="2531638"/>
                  <a:pt x="2041532" y="2519363"/>
                </a:cubicBezTo>
                <a:cubicBezTo>
                  <a:pt x="2041532" y="2507088"/>
                  <a:pt x="2050773" y="2497138"/>
                  <a:pt x="2062169" y="2497138"/>
                </a:cubicBezTo>
                <a:close/>
                <a:moveTo>
                  <a:pt x="1987560" y="2497138"/>
                </a:moveTo>
                <a:cubicBezTo>
                  <a:pt x="1998955" y="2497138"/>
                  <a:pt x="2008198" y="2507088"/>
                  <a:pt x="2008198" y="2519363"/>
                </a:cubicBezTo>
                <a:cubicBezTo>
                  <a:pt x="2008198" y="2531638"/>
                  <a:pt x="1998955" y="2541588"/>
                  <a:pt x="1987560" y="2541588"/>
                </a:cubicBezTo>
                <a:cubicBezTo>
                  <a:pt x="1976160" y="2541588"/>
                  <a:pt x="1966918" y="2531638"/>
                  <a:pt x="1966918" y="2519363"/>
                </a:cubicBezTo>
                <a:cubicBezTo>
                  <a:pt x="1966918" y="2507088"/>
                  <a:pt x="1976160" y="2497138"/>
                  <a:pt x="1987560" y="2497138"/>
                </a:cubicBezTo>
                <a:close/>
                <a:moveTo>
                  <a:pt x="1911358" y="2497138"/>
                </a:moveTo>
                <a:cubicBezTo>
                  <a:pt x="1922755" y="2497138"/>
                  <a:pt x="1932002" y="2507088"/>
                  <a:pt x="1932002" y="2519363"/>
                </a:cubicBezTo>
                <a:cubicBezTo>
                  <a:pt x="1932002" y="2531638"/>
                  <a:pt x="1922755" y="2541588"/>
                  <a:pt x="1911358" y="2541588"/>
                </a:cubicBezTo>
                <a:cubicBezTo>
                  <a:pt x="1899961" y="2541588"/>
                  <a:pt x="1890719" y="2531638"/>
                  <a:pt x="1890719" y="2519363"/>
                </a:cubicBezTo>
                <a:cubicBezTo>
                  <a:pt x="1890719" y="2507088"/>
                  <a:pt x="1899961" y="2497138"/>
                  <a:pt x="1911358" y="2497138"/>
                </a:cubicBezTo>
                <a:close/>
                <a:moveTo>
                  <a:pt x="1835164" y="2497138"/>
                </a:moveTo>
                <a:cubicBezTo>
                  <a:pt x="1847433" y="2497138"/>
                  <a:pt x="1857388" y="2507088"/>
                  <a:pt x="1857388" y="2519363"/>
                </a:cubicBezTo>
                <a:cubicBezTo>
                  <a:pt x="1857388" y="2531638"/>
                  <a:pt x="1847433" y="2541588"/>
                  <a:pt x="1835164" y="2541588"/>
                </a:cubicBezTo>
                <a:cubicBezTo>
                  <a:pt x="1822885" y="2541588"/>
                  <a:pt x="1812931" y="2531638"/>
                  <a:pt x="1812931" y="2519363"/>
                </a:cubicBezTo>
                <a:cubicBezTo>
                  <a:pt x="1812931" y="2507088"/>
                  <a:pt x="1822885" y="2497138"/>
                  <a:pt x="1835164" y="2497138"/>
                </a:cubicBezTo>
                <a:close/>
                <a:moveTo>
                  <a:pt x="1759753" y="2497138"/>
                </a:moveTo>
                <a:cubicBezTo>
                  <a:pt x="1772465" y="2497138"/>
                  <a:pt x="1782770" y="2507088"/>
                  <a:pt x="1782770" y="2519363"/>
                </a:cubicBezTo>
                <a:cubicBezTo>
                  <a:pt x="1782770" y="2531638"/>
                  <a:pt x="1772465" y="2541588"/>
                  <a:pt x="1759753" y="2541588"/>
                </a:cubicBezTo>
                <a:cubicBezTo>
                  <a:pt x="1747041" y="2541588"/>
                  <a:pt x="1736733" y="2531638"/>
                  <a:pt x="1736733" y="2519363"/>
                </a:cubicBezTo>
                <a:cubicBezTo>
                  <a:pt x="1736733" y="2507088"/>
                  <a:pt x="1747041" y="2497138"/>
                  <a:pt x="1759753" y="2497138"/>
                </a:cubicBezTo>
                <a:close/>
                <a:moveTo>
                  <a:pt x="7358064" y="2422526"/>
                </a:moveTo>
                <a:cubicBezTo>
                  <a:pt x="7369462" y="2422526"/>
                  <a:pt x="7378702" y="2432476"/>
                  <a:pt x="7378702" y="2444751"/>
                </a:cubicBezTo>
                <a:cubicBezTo>
                  <a:pt x="7378702" y="2457026"/>
                  <a:pt x="7369462" y="2466976"/>
                  <a:pt x="7358064" y="2466976"/>
                </a:cubicBezTo>
                <a:cubicBezTo>
                  <a:pt x="7346666" y="2466976"/>
                  <a:pt x="7337426" y="2457026"/>
                  <a:pt x="7337426" y="2444751"/>
                </a:cubicBezTo>
                <a:cubicBezTo>
                  <a:pt x="7337426" y="2432476"/>
                  <a:pt x="7346666" y="2422526"/>
                  <a:pt x="7358064" y="2422526"/>
                </a:cubicBezTo>
                <a:close/>
                <a:moveTo>
                  <a:pt x="7283451" y="2422526"/>
                </a:moveTo>
                <a:cubicBezTo>
                  <a:pt x="7294849" y="2422526"/>
                  <a:pt x="7304089" y="2432476"/>
                  <a:pt x="7304089" y="2444751"/>
                </a:cubicBezTo>
                <a:cubicBezTo>
                  <a:pt x="7304089" y="2457026"/>
                  <a:pt x="7294849" y="2466976"/>
                  <a:pt x="7283451" y="2466976"/>
                </a:cubicBezTo>
                <a:cubicBezTo>
                  <a:pt x="7272053" y="2466976"/>
                  <a:pt x="7262813" y="2457026"/>
                  <a:pt x="7262813" y="2444751"/>
                </a:cubicBezTo>
                <a:cubicBezTo>
                  <a:pt x="7262813" y="2432476"/>
                  <a:pt x="7272053" y="2422526"/>
                  <a:pt x="7283451" y="2422526"/>
                </a:cubicBezTo>
                <a:close/>
                <a:moveTo>
                  <a:pt x="6753226" y="2422526"/>
                </a:moveTo>
                <a:cubicBezTo>
                  <a:pt x="6764624" y="2422526"/>
                  <a:pt x="6773864" y="2432476"/>
                  <a:pt x="6773864" y="2444751"/>
                </a:cubicBezTo>
                <a:cubicBezTo>
                  <a:pt x="6773864" y="2457026"/>
                  <a:pt x="6764624" y="2466976"/>
                  <a:pt x="6753226" y="2466976"/>
                </a:cubicBezTo>
                <a:cubicBezTo>
                  <a:pt x="6741828" y="2466976"/>
                  <a:pt x="6732588" y="2457026"/>
                  <a:pt x="6732588" y="2444751"/>
                </a:cubicBezTo>
                <a:cubicBezTo>
                  <a:pt x="6732588" y="2432476"/>
                  <a:pt x="6741828" y="2422526"/>
                  <a:pt x="6753226" y="2422526"/>
                </a:cubicBezTo>
                <a:close/>
                <a:moveTo>
                  <a:pt x="6678613" y="2422526"/>
                </a:moveTo>
                <a:cubicBezTo>
                  <a:pt x="6690011" y="2422526"/>
                  <a:pt x="6699251" y="2432476"/>
                  <a:pt x="6699251" y="2444751"/>
                </a:cubicBezTo>
                <a:cubicBezTo>
                  <a:pt x="6699251" y="2457026"/>
                  <a:pt x="6690011" y="2466976"/>
                  <a:pt x="6678613" y="2466976"/>
                </a:cubicBezTo>
                <a:cubicBezTo>
                  <a:pt x="6667215" y="2466976"/>
                  <a:pt x="6657975" y="2457026"/>
                  <a:pt x="6657975" y="2444751"/>
                </a:cubicBezTo>
                <a:cubicBezTo>
                  <a:pt x="6657975" y="2432476"/>
                  <a:pt x="6667215" y="2422526"/>
                  <a:pt x="6678613" y="2422526"/>
                </a:cubicBezTo>
                <a:close/>
                <a:moveTo>
                  <a:pt x="6375401" y="2422526"/>
                </a:moveTo>
                <a:cubicBezTo>
                  <a:pt x="6386799" y="2422526"/>
                  <a:pt x="6396039" y="2432476"/>
                  <a:pt x="6396039" y="2444751"/>
                </a:cubicBezTo>
                <a:cubicBezTo>
                  <a:pt x="6396039" y="2457026"/>
                  <a:pt x="6386799" y="2466976"/>
                  <a:pt x="6375401" y="2466976"/>
                </a:cubicBezTo>
                <a:cubicBezTo>
                  <a:pt x="6364003" y="2466976"/>
                  <a:pt x="6354763" y="2457026"/>
                  <a:pt x="6354763" y="2444751"/>
                </a:cubicBezTo>
                <a:cubicBezTo>
                  <a:pt x="6354763" y="2432476"/>
                  <a:pt x="6364003" y="2422526"/>
                  <a:pt x="6375401" y="2422526"/>
                </a:cubicBezTo>
                <a:close/>
                <a:moveTo>
                  <a:pt x="6299201" y="2422526"/>
                </a:moveTo>
                <a:cubicBezTo>
                  <a:pt x="6310599" y="2422526"/>
                  <a:pt x="6319839" y="2432476"/>
                  <a:pt x="6319839" y="2444751"/>
                </a:cubicBezTo>
                <a:cubicBezTo>
                  <a:pt x="6319839" y="2457026"/>
                  <a:pt x="6310599" y="2466976"/>
                  <a:pt x="6299201" y="2466976"/>
                </a:cubicBezTo>
                <a:cubicBezTo>
                  <a:pt x="6287803" y="2466976"/>
                  <a:pt x="6278563" y="2457026"/>
                  <a:pt x="6278563" y="2444751"/>
                </a:cubicBezTo>
                <a:cubicBezTo>
                  <a:pt x="6278563" y="2432476"/>
                  <a:pt x="6287803" y="2422526"/>
                  <a:pt x="6299201" y="2422526"/>
                </a:cubicBezTo>
                <a:close/>
                <a:moveTo>
                  <a:pt x="6224588" y="2422526"/>
                </a:moveTo>
                <a:cubicBezTo>
                  <a:pt x="6235986" y="2422526"/>
                  <a:pt x="6245226" y="2432476"/>
                  <a:pt x="6245226" y="2444751"/>
                </a:cubicBezTo>
                <a:cubicBezTo>
                  <a:pt x="6245226" y="2457026"/>
                  <a:pt x="6235986" y="2466976"/>
                  <a:pt x="6224588" y="2466976"/>
                </a:cubicBezTo>
                <a:cubicBezTo>
                  <a:pt x="6213190" y="2466976"/>
                  <a:pt x="6203950" y="2457026"/>
                  <a:pt x="6203950" y="2444751"/>
                </a:cubicBezTo>
                <a:cubicBezTo>
                  <a:pt x="6203950" y="2432476"/>
                  <a:pt x="6213190" y="2422526"/>
                  <a:pt x="6224588" y="2422526"/>
                </a:cubicBezTo>
                <a:close/>
                <a:moveTo>
                  <a:pt x="6149976" y="2422526"/>
                </a:moveTo>
                <a:cubicBezTo>
                  <a:pt x="6161374" y="2422526"/>
                  <a:pt x="6170614" y="2432476"/>
                  <a:pt x="6170614" y="2444751"/>
                </a:cubicBezTo>
                <a:cubicBezTo>
                  <a:pt x="6170614" y="2457026"/>
                  <a:pt x="6161374" y="2466976"/>
                  <a:pt x="6149976" y="2466976"/>
                </a:cubicBezTo>
                <a:cubicBezTo>
                  <a:pt x="6138578" y="2466976"/>
                  <a:pt x="6129338" y="2457026"/>
                  <a:pt x="6129338" y="2444751"/>
                </a:cubicBezTo>
                <a:cubicBezTo>
                  <a:pt x="6129338" y="2432476"/>
                  <a:pt x="6138578" y="2422526"/>
                  <a:pt x="6149976" y="2422526"/>
                </a:cubicBezTo>
                <a:close/>
                <a:moveTo>
                  <a:pt x="2590811" y="2422526"/>
                </a:moveTo>
                <a:cubicBezTo>
                  <a:pt x="2602210" y="2422526"/>
                  <a:pt x="2611447" y="2432476"/>
                  <a:pt x="2611447" y="2444751"/>
                </a:cubicBezTo>
                <a:cubicBezTo>
                  <a:pt x="2611447" y="2457026"/>
                  <a:pt x="2602210" y="2466976"/>
                  <a:pt x="2590811" y="2466976"/>
                </a:cubicBezTo>
                <a:cubicBezTo>
                  <a:pt x="2579414" y="2466976"/>
                  <a:pt x="2570175" y="2457026"/>
                  <a:pt x="2570175" y="2444751"/>
                </a:cubicBezTo>
                <a:cubicBezTo>
                  <a:pt x="2570175" y="2432476"/>
                  <a:pt x="2579414" y="2422526"/>
                  <a:pt x="2590811" y="2422526"/>
                </a:cubicBezTo>
                <a:close/>
                <a:moveTo>
                  <a:pt x="2516197" y="2422526"/>
                </a:moveTo>
                <a:cubicBezTo>
                  <a:pt x="2527596" y="2422526"/>
                  <a:pt x="2536831" y="2432476"/>
                  <a:pt x="2536831" y="2444751"/>
                </a:cubicBezTo>
                <a:cubicBezTo>
                  <a:pt x="2536831" y="2457026"/>
                  <a:pt x="2527596" y="2466976"/>
                  <a:pt x="2516197" y="2466976"/>
                </a:cubicBezTo>
                <a:cubicBezTo>
                  <a:pt x="2504800" y="2466976"/>
                  <a:pt x="2495563" y="2457026"/>
                  <a:pt x="2495563" y="2444751"/>
                </a:cubicBezTo>
                <a:cubicBezTo>
                  <a:pt x="2495563" y="2432476"/>
                  <a:pt x="2504800" y="2422526"/>
                  <a:pt x="2516197" y="2422526"/>
                </a:cubicBezTo>
                <a:close/>
                <a:moveTo>
                  <a:pt x="2441587" y="2422526"/>
                </a:moveTo>
                <a:cubicBezTo>
                  <a:pt x="2452987" y="2422526"/>
                  <a:pt x="2462228" y="2432476"/>
                  <a:pt x="2462228" y="2444751"/>
                </a:cubicBezTo>
                <a:cubicBezTo>
                  <a:pt x="2462228" y="2457026"/>
                  <a:pt x="2452987" y="2466976"/>
                  <a:pt x="2441587" y="2466976"/>
                </a:cubicBezTo>
                <a:cubicBezTo>
                  <a:pt x="2430188" y="2466976"/>
                  <a:pt x="2420946" y="2457026"/>
                  <a:pt x="2420946" y="2444751"/>
                </a:cubicBezTo>
                <a:cubicBezTo>
                  <a:pt x="2420946" y="2432476"/>
                  <a:pt x="2430188" y="2422526"/>
                  <a:pt x="2441587" y="2422526"/>
                </a:cubicBezTo>
                <a:close/>
                <a:moveTo>
                  <a:pt x="2365389" y="2422526"/>
                </a:moveTo>
                <a:cubicBezTo>
                  <a:pt x="2376784" y="2422526"/>
                  <a:pt x="2386023" y="2432476"/>
                  <a:pt x="2386023" y="2444751"/>
                </a:cubicBezTo>
                <a:cubicBezTo>
                  <a:pt x="2386023" y="2457026"/>
                  <a:pt x="2376784" y="2466976"/>
                  <a:pt x="2365389" y="2466976"/>
                </a:cubicBezTo>
                <a:cubicBezTo>
                  <a:pt x="2353992" y="2466976"/>
                  <a:pt x="2344750" y="2457026"/>
                  <a:pt x="2344750" y="2444751"/>
                </a:cubicBezTo>
                <a:cubicBezTo>
                  <a:pt x="2344750" y="2432476"/>
                  <a:pt x="2353992" y="2422526"/>
                  <a:pt x="2365389" y="2422526"/>
                </a:cubicBezTo>
                <a:close/>
                <a:moveTo>
                  <a:pt x="2289185" y="2422526"/>
                </a:moveTo>
                <a:cubicBezTo>
                  <a:pt x="2301461" y="2422526"/>
                  <a:pt x="2311409" y="2432476"/>
                  <a:pt x="2311409" y="2444751"/>
                </a:cubicBezTo>
                <a:cubicBezTo>
                  <a:pt x="2311409" y="2457026"/>
                  <a:pt x="2301461" y="2466976"/>
                  <a:pt x="2289185" y="2466976"/>
                </a:cubicBezTo>
                <a:cubicBezTo>
                  <a:pt x="2276907" y="2466976"/>
                  <a:pt x="2266964" y="2457026"/>
                  <a:pt x="2266964" y="2444751"/>
                </a:cubicBezTo>
                <a:cubicBezTo>
                  <a:pt x="2266964" y="2432476"/>
                  <a:pt x="2276907" y="2422526"/>
                  <a:pt x="2289185" y="2422526"/>
                </a:cubicBezTo>
                <a:close/>
                <a:moveTo>
                  <a:pt x="1987560" y="2422526"/>
                </a:moveTo>
                <a:cubicBezTo>
                  <a:pt x="1998955" y="2422526"/>
                  <a:pt x="2008198" y="2432476"/>
                  <a:pt x="2008198" y="2444751"/>
                </a:cubicBezTo>
                <a:cubicBezTo>
                  <a:pt x="2008198" y="2457026"/>
                  <a:pt x="1998955" y="2466976"/>
                  <a:pt x="1987560" y="2466976"/>
                </a:cubicBezTo>
                <a:cubicBezTo>
                  <a:pt x="1976160" y="2466976"/>
                  <a:pt x="1966918" y="2457026"/>
                  <a:pt x="1966918" y="2444751"/>
                </a:cubicBezTo>
                <a:cubicBezTo>
                  <a:pt x="1966918" y="2432476"/>
                  <a:pt x="1976160" y="2422526"/>
                  <a:pt x="1987560" y="2422526"/>
                </a:cubicBezTo>
                <a:close/>
                <a:moveTo>
                  <a:pt x="1911358" y="2422526"/>
                </a:moveTo>
                <a:cubicBezTo>
                  <a:pt x="1922755" y="2422526"/>
                  <a:pt x="1932002" y="2432476"/>
                  <a:pt x="1932002" y="2444751"/>
                </a:cubicBezTo>
                <a:cubicBezTo>
                  <a:pt x="1932002" y="2457026"/>
                  <a:pt x="1922755" y="2466976"/>
                  <a:pt x="1911358" y="2466976"/>
                </a:cubicBezTo>
                <a:cubicBezTo>
                  <a:pt x="1899961" y="2466976"/>
                  <a:pt x="1890719" y="2457026"/>
                  <a:pt x="1890719" y="2444751"/>
                </a:cubicBezTo>
                <a:cubicBezTo>
                  <a:pt x="1890719" y="2432476"/>
                  <a:pt x="1899961" y="2422526"/>
                  <a:pt x="1911358" y="2422526"/>
                </a:cubicBezTo>
                <a:close/>
                <a:moveTo>
                  <a:pt x="1835164" y="2422526"/>
                </a:moveTo>
                <a:cubicBezTo>
                  <a:pt x="1847433" y="2422526"/>
                  <a:pt x="1857388" y="2432476"/>
                  <a:pt x="1857388" y="2444751"/>
                </a:cubicBezTo>
                <a:cubicBezTo>
                  <a:pt x="1857388" y="2457026"/>
                  <a:pt x="1847433" y="2466976"/>
                  <a:pt x="1835164" y="2466976"/>
                </a:cubicBezTo>
                <a:cubicBezTo>
                  <a:pt x="1822885" y="2466976"/>
                  <a:pt x="1812931" y="2457026"/>
                  <a:pt x="1812931" y="2444751"/>
                </a:cubicBezTo>
                <a:cubicBezTo>
                  <a:pt x="1812931" y="2432476"/>
                  <a:pt x="1822885" y="2422526"/>
                  <a:pt x="1835164" y="2422526"/>
                </a:cubicBezTo>
                <a:close/>
                <a:moveTo>
                  <a:pt x="1759753" y="2422526"/>
                </a:moveTo>
                <a:cubicBezTo>
                  <a:pt x="1772465" y="2422526"/>
                  <a:pt x="1782770" y="2432476"/>
                  <a:pt x="1782770" y="2444751"/>
                </a:cubicBezTo>
                <a:cubicBezTo>
                  <a:pt x="1782770" y="2457026"/>
                  <a:pt x="1772465" y="2466976"/>
                  <a:pt x="1759753" y="2466976"/>
                </a:cubicBezTo>
                <a:cubicBezTo>
                  <a:pt x="1747041" y="2466976"/>
                  <a:pt x="1736733" y="2457026"/>
                  <a:pt x="1736733" y="2444751"/>
                </a:cubicBezTo>
                <a:cubicBezTo>
                  <a:pt x="1736733" y="2432476"/>
                  <a:pt x="1747041" y="2422526"/>
                  <a:pt x="1759753" y="2422526"/>
                </a:cubicBezTo>
                <a:close/>
                <a:moveTo>
                  <a:pt x="1682762" y="2422526"/>
                </a:moveTo>
                <a:cubicBezTo>
                  <a:pt x="1694159" y="2422526"/>
                  <a:pt x="1703399" y="2432476"/>
                  <a:pt x="1703399" y="2444751"/>
                </a:cubicBezTo>
                <a:cubicBezTo>
                  <a:pt x="1703399" y="2457026"/>
                  <a:pt x="1694159" y="2466976"/>
                  <a:pt x="1682762" y="2466976"/>
                </a:cubicBezTo>
                <a:cubicBezTo>
                  <a:pt x="1671362" y="2466976"/>
                  <a:pt x="1662121" y="2457026"/>
                  <a:pt x="1662121" y="2444751"/>
                </a:cubicBezTo>
                <a:cubicBezTo>
                  <a:pt x="1662121" y="2432476"/>
                  <a:pt x="1671362" y="2422526"/>
                  <a:pt x="1682762" y="2422526"/>
                </a:cubicBezTo>
                <a:close/>
                <a:moveTo>
                  <a:pt x="1608149" y="2422526"/>
                </a:moveTo>
                <a:cubicBezTo>
                  <a:pt x="1619546" y="2422526"/>
                  <a:pt x="1628786" y="2432476"/>
                  <a:pt x="1628786" y="2444751"/>
                </a:cubicBezTo>
                <a:cubicBezTo>
                  <a:pt x="1628786" y="2457026"/>
                  <a:pt x="1619546" y="2466976"/>
                  <a:pt x="1608149" y="2466976"/>
                </a:cubicBezTo>
                <a:cubicBezTo>
                  <a:pt x="1596752" y="2466976"/>
                  <a:pt x="1587507" y="2457026"/>
                  <a:pt x="1587507" y="2444751"/>
                </a:cubicBezTo>
                <a:cubicBezTo>
                  <a:pt x="1587507" y="2432476"/>
                  <a:pt x="1596752" y="2422526"/>
                  <a:pt x="1608149" y="2422526"/>
                </a:cubicBezTo>
                <a:close/>
                <a:moveTo>
                  <a:pt x="7056438" y="2422525"/>
                </a:moveTo>
                <a:cubicBezTo>
                  <a:pt x="7068713" y="2422525"/>
                  <a:pt x="7078663" y="2432475"/>
                  <a:pt x="7078663" y="2444750"/>
                </a:cubicBezTo>
                <a:cubicBezTo>
                  <a:pt x="7078663" y="2457025"/>
                  <a:pt x="7068713" y="2466975"/>
                  <a:pt x="7056438" y="2466975"/>
                </a:cubicBezTo>
                <a:cubicBezTo>
                  <a:pt x="7044163" y="2466975"/>
                  <a:pt x="7034213" y="2457025"/>
                  <a:pt x="7034213" y="2444750"/>
                </a:cubicBezTo>
                <a:cubicBezTo>
                  <a:pt x="7034213" y="2432475"/>
                  <a:pt x="7044163" y="2422525"/>
                  <a:pt x="7056438" y="2422525"/>
                </a:cubicBezTo>
                <a:close/>
                <a:moveTo>
                  <a:pt x="6904039" y="2422525"/>
                </a:moveTo>
                <a:cubicBezTo>
                  <a:pt x="6915437" y="2422525"/>
                  <a:pt x="6924677" y="2432475"/>
                  <a:pt x="6924677" y="2444750"/>
                </a:cubicBezTo>
                <a:cubicBezTo>
                  <a:pt x="6924677" y="2457025"/>
                  <a:pt x="6915437" y="2466975"/>
                  <a:pt x="6904039" y="2466975"/>
                </a:cubicBezTo>
                <a:cubicBezTo>
                  <a:pt x="6892641" y="2466975"/>
                  <a:pt x="6883401" y="2457025"/>
                  <a:pt x="6883401" y="2444750"/>
                </a:cubicBezTo>
                <a:cubicBezTo>
                  <a:pt x="6883401" y="2432475"/>
                  <a:pt x="6892641" y="2422525"/>
                  <a:pt x="6904039" y="2422525"/>
                </a:cubicBezTo>
                <a:close/>
                <a:moveTo>
                  <a:pt x="6829426" y="2422525"/>
                </a:moveTo>
                <a:cubicBezTo>
                  <a:pt x="6840824" y="2422525"/>
                  <a:pt x="6850064" y="2432475"/>
                  <a:pt x="6850064" y="2444750"/>
                </a:cubicBezTo>
                <a:cubicBezTo>
                  <a:pt x="6850064" y="2457025"/>
                  <a:pt x="6840824" y="2466975"/>
                  <a:pt x="6829426" y="2466975"/>
                </a:cubicBezTo>
                <a:cubicBezTo>
                  <a:pt x="6818028" y="2466975"/>
                  <a:pt x="6808788" y="2457025"/>
                  <a:pt x="6808788" y="2444750"/>
                </a:cubicBezTo>
                <a:cubicBezTo>
                  <a:pt x="6808788" y="2432475"/>
                  <a:pt x="6818028" y="2422525"/>
                  <a:pt x="6829426" y="2422525"/>
                </a:cubicBezTo>
                <a:close/>
                <a:moveTo>
                  <a:pt x="5618163" y="2422525"/>
                </a:moveTo>
                <a:cubicBezTo>
                  <a:pt x="5630438" y="2422525"/>
                  <a:pt x="5640388" y="2432475"/>
                  <a:pt x="5640388" y="2444750"/>
                </a:cubicBezTo>
                <a:cubicBezTo>
                  <a:pt x="5640388" y="2457025"/>
                  <a:pt x="5630438" y="2466975"/>
                  <a:pt x="5618163" y="2466975"/>
                </a:cubicBezTo>
                <a:cubicBezTo>
                  <a:pt x="5605888" y="2466975"/>
                  <a:pt x="5595938" y="2457025"/>
                  <a:pt x="5595938" y="2444750"/>
                </a:cubicBezTo>
                <a:cubicBezTo>
                  <a:pt x="5595938" y="2432475"/>
                  <a:pt x="5605888" y="2422525"/>
                  <a:pt x="5618163" y="2422525"/>
                </a:cubicBezTo>
                <a:close/>
                <a:moveTo>
                  <a:pt x="5543550" y="2422525"/>
                </a:moveTo>
                <a:cubicBezTo>
                  <a:pt x="5555825" y="2422525"/>
                  <a:pt x="5565775" y="2432475"/>
                  <a:pt x="5565775" y="2444750"/>
                </a:cubicBezTo>
                <a:cubicBezTo>
                  <a:pt x="5565775" y="2457025"/>
                  <a:pt x="5555825" y="2466975"/>
                  <a:pt x="5543550" y="2466975"/>
                </a:cubicBezTo>
                <a:cubicBezTo>
                  <a:pt x="5531275" y="2466975"/>
                  <a:pt x="5521325" y="2457025"/>
                  <a:pt x="5521325" y="2444750"/>
                </a:cubicBezTo>
                <a:cubicBezTo>
                  <a:pt x="5521325" y="2432475"/>
                  <a:pt x="5531275" y="2422525"/>
                  <a:pt x="5543550" y="2422525"/>
                </a:cubicBezTo>
                <a:close/>
                <a:moveTo>
                  <a:pt x="5465763" y="2422525"/>
                </a:moveTo>
                <a:cubicBezTo>
                  <a:pt x="5477161" y="2422525"/>
                  <a:pt x="5486401" y="2432475"/>
                  <a:pt x="5486401" y="2444750"/>
                </a:cubicBezTo>
                <a:cubicBezTo>
                  <a:pt x="5486401" y="2457025"/>
                  <a:pt x="5477161" y="2466975"/>
                  <a:pt x="5465763" y="2466975"/>
                </a:cubicBezTo>
                <a:cubicBezTo>
                  <a:pt x="5454365" y="2466975"/>
                  <a:pt x="5445125" y="2457025"/>
                  <a:pt x="5445125" y="2444750"/>
                </a:cubicBezTo>
                <a:cubicBezTo>
                  <a:pt x="5445125" y="2432475"/>
                  <a:pt x="5454365" y="2422525"/>
                  <a:pt x="5465763" y="2422525"/>
                </a:cubicBezTo>
                <a:close/>
                <a:moveTo>
                  <a:pt x="5391151" y="2422525"/>
                </a:moveTo>
                <a:cubicBezTo>
                  <a:pt x="5402549" y="2422525"/>
                  <a:pt x="5411789" y="2432475"/>
                  <a:pt x="5411789" y="2444750"/>
                </a:cubicBezTo>
                <a:cubicBezTo>
                  <a:pt x="5411789" y="2457025"/>
                  <a:pt x="5402549" y="2466975"/>
                  <a:pt x="5391151" y="2466975"/>
                </a:cubicBezTo>
                <a:cubicBezTo>
                  <a:pt x="5379753" y="2466975"/>
                  <a:pt x="5370513" y="2457025"/>
                  <a:pt x="5370513" y="2444750"/>
                </a:cubicBezTo>
                <a:cubicBezTo>
                  <a:pt x="5370513" y="2432475"/>
                  <a:pt x="5379753" y="2422525"/>
                  <a:pt x="5391151" y="2422525"/>
                </a:cubicBezTo>
                <a:close/>
                <a:moveTo>
                  <a:pt x="5316538" y="2422525"/>
                </a:moveTo>
                <a:cubicBezTo>
                  <a:pt x="5327936" y="2422525"/>
                  <a:pt x="5337176" y="2432475"/>
                  <a:pt x="5337176" y="2444750"/>
                </a:cubicBezTo>
                <a:cubicBezTo>
                  <a:pt x="5337176" y="2457025"/>
                  <a:pt x="5327936" y="2466975"/>
                  <a:pt x="5316538" y="2466975"/>
                </a:cubicBezTo>
                <a:cubicBezTo>
                  <a:pt x="5305140" y="2466975"/>
                  <a:pt x="5295900" y="2457025"/>
                  <a:pt x="5295900" y="2444750"/>
                </a:cubicBezTo>
                <a:cubicBezTo>
                  <a:pt x="5295900" y="2432475"/>
                  <a:pt x="5305140" y="2422525"/>
                  <a:pt x="5316538" y="2422525"/>
                </a:cubicBezTo>
                <a:close/>
                <a:moveTo>
                  <a:pt x="5164138" y="2422525"/>
                </a:moveTo>
                <a:cubicBezTo>
                  <a:pt x="5176413" y="2422525"/>
                  <a:pt x="5186363" y="2432475"/>
                  <a:pt x="5186363" y="2444750"/>
                </a:cubicBezTo>
                <a:cubicBezTo>
                  <a:pt x="5186363" y="2457025"/>
                  <a:pt x="5176413" y="2466975"/>
                  <a:pt x="5164138" y="2466975"/>
                </a:cubicBezTo>
                <a:cubicBezTo>
                  <a:pt x="5151863" y="2466975"/>
                  <a:pt x="5141913" y="2457025"/>
                  <a:pt x="5141913" y="2444750"/>
                </a:cubicBezTo>
                <a:cubicBezTo>
                  <a:pt x="5141913" y="2432475"/>
                  <a:pt x="5151863" y="2422525"/>
                  <a:pt x="5164138" y="2422525"/>
                </a:cubicBezTo>
                <a:close/>
                <a:moveTo>
                  <a:pt x="5089525" y="2422525"/>
                </a:moveTo>
                <a:cubicBezTo>
                  <a:pt x="5101800" y="2422525"/>
                  <a:pt x="5111750" y="2432475"/>
                  <a:pt x="5111750" y="2444750"/>
                </a:cubicBezTo>
                <a:cubicBezTo>
                  <a:pt x="5111750" y="2457025"/>
                  <a:pt x="5101800" y="2466975"/>
                  <a:pt x="5089525" y="2466975"/>
                </a:cubicBezTo>
                <a:cubicBezTo>
                  <a:pt x="5077250" y="2466975"/>
                  <a:pt x="5067300" y="2457025"/>
                  <a:pt x="5067300" y="2444750"/>
                </a:cubicBezTo>
                <a:cubicBezTo>
                  <a:pt x="5067300" y="2432475"/>
                  <a:pt x="5077250" y="2422525"/>
                  <a:pt x="5089525" y="2422525"/>
                </a:cubicBezTo>
                <a:close/>
                <a:moveTo>
                  <a:pt x="5014119" y="2422525"/>
                </a:moveTo>
                <a:cubicBezTo>
                  <a:pt x="5026832" y="2422525"/>
                  <a:pt x="5037138" y="2432475"/>
                  <a:pt x="5037138" y="2444750"/>
                </a:cubicBezTo>
                <a:cubicBezTo>
                  <a:pt x="5037138" y="2457025"/>
                  <a:pt x="5026832" y="2466975"/>
                  <a:pt x="5014119" y="2466975"/>
                </a:cubicBezTo>
                <a:cubicBezTo>
                  <a:pt x="5001406" y="2466975"/>
                  <a:pt x="4991100" y="2457025"/>
                  <a:pt x="4991100" y="2444750"/>
                </a:cubicBezTo>
                <a:cubicBezTo>
                  <a:pt x="4991100" y="2432475"/>
                  <a:pt x="5001406" y="2422525"/>
                  <a:pt x="5014119" y="2422525"/>
                </a:cubicBezTo>
                <a:close/>
                <a:moveTo>
                  <a:pt x="4937126" y="2422525"/>
                </a:moveTo>
                <a:cubicBezTo>
                  <a:pt x="4948524" y="2422525"/>
                  <a:pt x="4957764" y="2432475"/>
                  <a:pt x="4957764" y="2444750"/>
                </a:cubicBezTo>
                <a:cubicBezTo>
                  <a:pt x="4957764" y="2457025"/>
                  <a:pt x="4948524" y="2466975"/>
                  <a:pt x="4937126" y="2466975"/>
                </a:cubicBezTo>
                <a:cubicBezTo>
                  <a:pt x="4925728" y="2466975"/>
                  <a:pt x="4916488" y="2457025"/>
                  <a:pt x="4916488" y="2444750"/>
                </a:cubicBezTo>
                <a:cubicBezTo>
                  <a:pt x="4916488" y="2432475"/>
                  <a:pt x="4925728" y="2422525"/>
                  <a:pt x="4937126" y="2422525"/>
                </a:cubicBezTo>
                <a:close/>
                <a:moveTo>
                  <a:pt x="4862513" y="2422525"/>
                </a:moveTo>
                <a:cubicBezTo>
                  <a:pt x="4873911" y="2422525"/>
                  <a:pt x="4883151" y="2432475"/>
                  <a:pt x="4883151" y="2444750"/>
                </a:cubicBezTo>
                <a:cubicBezTo>
                  <a:pt x="4883151" y="2457025"/>
                  <a:pt x="4873911" y="2466975"/>
                  <a:pt x="4862513" y="2466975"/>
                </a:cubicBezTo>
                <a:cubicBezTo>
                  <a:pt x="4851115" y="2466975"/>
                  <a:pt x="4841875" y="2457025"/>
                  <a:pt x="4841875" y="2444750"/>
                </a:cubicBezTo>
                <a:cubicBezTo>
                  <a:pt x="4841875" y="2432475"/>
                  <a:pt x="4851115" y="2422525"/>
                  <a:pt x="4862513" y="2422525"/>
                </a:cubicBezTo>
                <a:close/>
                <a:moveTo>
                  <a:pt x="4786313" y="2422525"/>
                </a:moveTo>
                <a:cubicBezTo>
                  <a:pt x="4797711" y="2422525"/>
                  <a:pt x="4806951" y="2432475"/>
                  <a:pt x="4806951" y="2444750"/>
                </a:cubicBezTo>
                <a:cubicBezTo>
                  <a:pt x="4806951" y="2457025"/>
                  <a:pt x="4797711" y="2466975"/>
                  <a:pt x="4786313" y="2466975"/>
                </a:cubicBezTo>
                <a:cubicBezTo>
                  <a:pt x="4774915" y="2466975"/>
                  <a:pt x="4765675" y="2457025"/>
                  <a:pt x="4765675" y="2444750"/>
                </a:cubicBezTo>
                <a:cubicBezTo>
                  <a:pt x="4765675" y="2432475"/>
                  <a:pt x="4774915" y="2422525"/>
                  <a:pt x="4786313" y="2422525"/>
                </a:cubicBezTo>
                <a:close/>
                <a:moveTo>
                  <a:pt x="4710113" y="2422525"/>
                </a:moveTo>
                <a:cubicBezTo>
                  <a:pt x="4722388" y="2422525"/>
                  <a:pt x="4732338" y="2432475"/>
                  <a:pt x="4732338" y="2444750"/>
                </a:cubicBezTo>
                <a:cubicBezTo>
                  <a:pt x="4732338" y="2457025"/>
                  <a:pt x="4722388" y="2466975"/>
                  <a:pt x="4710113" y="2466975"/>
                </a:cubicBezTo>
                <a:cubicBezTo>
                  <a:pt x="4697838" y="2466975"/>
                  <a:pt x="4687888" y="2457025"/>
                  <a:pt x="4687888" y="2444750"/>
                </a:cubicBezTo>
                <a:cubicBezTo>
                  <a:pt x="4687888" y="2432475"/>
                  <a:pt x="4697838" y="2422525"/>
                  <a:pt x="4710113" y="2422525"/>
                </a:cubicBezTo>
                <a:close/>
                <a:moveTo>
                  <a:pt x="4635500" y="2422525"/>
                </a:moveTo>
                <a:cubicBezTo>
                  <a:pt x="4647775" y="2422525"/>
                  <a:pt x="4657725" y="2432475"/>
                  <a:pt x="4657725" y="2444750"/>
                </a:cubicBezTo>
                <a:cubicBezTo>
                  <a:pt x="4657725" y="2457025"/>
                  <a:pt x="4647775" y="2466975"/>
                  <a:pt x="4635500" y="2466975"/>
                </a:cubicBezTo>
                <a:cubicBezTo>
                  <a:pt x="4623225" y="2466975"/>
                  <a:pt x="4613275" y="2457025"/>
                  <a:pt x="4613275" y="2444750"/>
                </a:cubicBezTo>
                <a:cubicBezTo>
                  <a:pt x="4613275" y="2432475"/>
                  <a:pt x="4623225" y="2422525"/>
                  <a:pt x="4635500" y="2422525"/>
                </a:cubicBezTo>
                <a:close/>
                <a:moveTo>
                  <a:pt x="4560094" y="2422525"/>
                </a:moveTo>
                <a:cubicBezTo>
                  <a:pt x="4572807" y="2422525"/>
                  <a:pt x="4583113" y="2432475"/>
                  <a:pt x="4583113" y="2444750"/>
                </a:cubicBezTo>
                <a:cubicBezTo>
                  <a:pt x="4583113" y="2457025"/>
                  <a:pt x="4572807" y="2466975"/>
                  <a:pt x="4560094" y="2466975"/>
                </a:cubicBezTo>
                <a:cubicBezTo>
                  <a:pt x="4547381" y="2466975"/>
                  <a:pt x="4537075" y="2457025"/>
                  <a:pt x="4537075" y="2444750"/>
                </a:cubicBezTo>
                <a:cubicBezTo>
                  <a:pt x="4537075" y="2432475"/>
                  <a:pt x="4547381" y="2422525"/>
                  <a:pt x="4560094" y="2422525"/>
                </a:cubicBezTo>
                <a:close/>
                <a:moveTo>
                  <a:pt x="4483101" y="2422525"/>
                </a:moveTo>
                <a:cubicBezTo>
                  <a:pt x="4494499" y="2422525"/>
                  <a:pt x="4503739" y="2432475"/>
                  <a:pt x="4503739" y="2444750"/>
                </a:cubicBezTo>
                <a:cubicBezTo>
                  <a:pt x="4503739" y="2457025"/>
                  <a:pt x="4494499" y="2466975"/>
                  <a:pt x="4483101" y="2466975"/>
                </a:cubicBezTo>
                <a:cubicBezTo>
                  <a:pt x="4471703" y="2466975"/>
                  <a:pt x="4462463" y="2457025"/>
                  <a:pt x="4462463" y="2444750"/>
                </a:cubicBezTo>
                <a:cubicBezTo>
                  <a:pt x="4462463" y="2432475"/>
                  <a:pt x="4471703" y="2422525"/>
                  <a:pt x="4483101" y="2422525"/>
                </a:cubicBezTo>
                <a:close/>
                <a:moveTo>
                  <a:pt x="4408488" y="2422525"/>
                </a:moveTo>
                <a:cubicBezTo>
                  <a:pt x="4419886" y="2422525"/>
                  <a:pt x="4429126" y="2432475"/>
                  <a:pt x="4429126" y="2444750"/>
                </a:cubicBezTo>
                <a:cubicBezTo>
                  <a:pt x="4429126" y="2457025"/>
                  <a:pt x="4419886" y="2466975"/>
                  <a:pt x="4408488" y="2466975"/>
                </a:cubicBezTo>
                <a:cubicBezTo>
                  <a:pt x="4397090" y="2466975"/>
                  <a:pt x="4387850" y="2457025"/>
                  <a:pt x="4387850" y="2444750"/>
                </a:cubicBezTo>
                <a:cubicBezTo>
                  <a:pt x="4387850" y="2432475"/>
                  <a:pt x="4397090" y="2422525"/>
                  <a:pt x="4408488" y="2422525"/>
                </a:cubicBezTo>
                <a:close/>
                <a:moveTo>
                  <a:pt x="4332288" y="2422525"/>
                </a:moveTo>
                <a:cubicBezTo>
                  <a:pt x="4343686" y="2422525"/>
                  <a:pt x="4352926" y="2432475"/>
                  <a:pt x="4352926" y="2444750"/>
                </a:cubicBezTo>
                <a:cubicBezTo>
                  <a:pt x="4352926" y="2457025"/>
                  <a:pt x="4343686" y="2466975"/>
                  <a:pt x="4332288" y="2466975"/>
                </a:cubicBezTo>
                <a:cubicBezTo>
                  <a:pt x="4320890" y="2466975"/>
                  <a:pt x="4311650" y="2457025"/>
                  <a:pt x="4311650" y="2444750"/>
                </a:cubicBezTo>
                <a:cubicBezTo>
                  <a:pt x="4311650" y="2432475"/>
                  <a:pt x="4320890" y="2422525"/>
                  <a:pt x="4332288" y="2422525"/>
                </a:cubicBezTo>
                <a:close/>
                <a:moveTo>
                  <a:pt x="4257676" y="2422525"/>
                </a:moveTo>
                <a:cubicBezTo>
                  <a:pt x="4269074" y="2422525"/>
                  <a:pt x="4278314" y="2432475"/>
                  <a:pt x="4278314" y="2444750"/>
                </a:cubicBezTo>
                <a:cubicBezTo>
                  <a:pt x="4278314" y="2457025"/>
                  <a:pt x="4269074" y="2466975"/>
                  <a:pt x="4257676" y="2466975"/>
                </a:cubicBezTo>
                <a:cubicBezTo>
                  <a:pt x="4246278" y="2466975"/>
                  <a:pt x="4237038" y="2457025"/>
                  <a:pt x="4237038" y="2444750"/>
                </a:cubicBezTo>
                <a:cubicBezTo>
                  <a:pt x="4237038" y="2432475"/>
                  <a:pt x="4246278" y="2422525"/>
                  <a:pt x="4257676" y="2422525"/>
                </a:cubicBezTo>
                <a:close/>
                <a:moveTo>
                  <a:pt x="4180681" y="2422525"/>
                </a:moveTo>
                <a:cubicBezTo>
                  <a:pt x="4193394" y="2422525"/>
                  <a:pt x="4203700" y="2432475"/>
                  <a:pt x="4203700" y="2444750"/>
                </a:cubicBezTo>
                <a:cubicBezTo>
                  <a:pt x="4203700" y="2457025"/>
                  <a:pt x="4193394" y="2466975"/>
                  <a:pt x="4180681" y="2466975"/>
                </a:cubicBezTo>
                <a:cubicBezTo>
                  <a:pt x="4167968" y="2466975"/>
                  <a:pt x="4157662" y="2457025"/>
                  <a:pt x="4157662" y="2444750"/>
                </a:cubicBezTo>
                <a:cubicBezTo>
                  <a:pt x="4157662" y="2432475"/>
                  <a:pt x="4167968" y="2422525"/>
                  <a:pt x="4180681" y="2422525"/>
                </a:cubicBezTo>
                <a:close/>
                <a:moveTo>
                  <a:pt x="4106069" y="2422525"/>
                </a:moveTo>
                <a:cubicBezTo>
                  <a:pt x="4118782" y="2422525"/>
                  <a:pt x="4129088" y="2432475"/>
                  <a:pt x="4129088" y="2444750"/>
                </a:cubicBezTo>
                <a:cubicBezTo>
                  <a:pt x="4129088" y="2457025"/>
                  <a:pt x="4118782" y="2466975"/>
                  <a:pt x="4106069" y="2466975"/>
                </a:cubicBezTo>
                <a:cubicBezTo>
                  <a:pt x="4093356" y="2466975"/>
                  <a:pt x="4083050" y="2457025"/>
                  <a:pt x="4083050" y="2444750"/>
                </a:cubicBezTo>
                <a:cubicBezTo>
                  <a:pt x="4083050" y="2432475"/>
                  <a:pt x="4093356" y="2422525"/>
                  <a:pt x="4106069" y="2422525"/>
                </a:cubicBezTo>
                <a:close/>
                <a:moveTo>
                  <a:pt x="4029075" y="2422525"/>
                </a:moveTo>
                <a:cubicBezTo>
                  <a:pt x="4040473" y="2422525"/>
                  <a:pt x="4049713" y="2432475"/>
                  <a:pt x="4049713" y="2444750"/>
                </a:cubicBezTo>
                <a:cubicBezTo>
                  <a:pt x="4049713" y="2457025"/>
                  <a:pt x="4040473" y="2466975"/>
                  <a:pt x="4029075" y="2466975"/>
                </a:cubicBezTo>
                <a:cubicBezTo>
                  <a:pt x="4017677" y="2466975"/>
                  <a:pt x="4008437" y="2457025"/>
                  <a:pt x="4008437" y="2444750"/>
                </a:cubicBezTo>
                <a:cubicBezTo>
                  <a:pt x="4008437" y="2432475"/>
                  <a:pt x="4017677" y="2422525"/>
                  <a:pt x="4029075" y="2422525"/>
                </a:cubicBezTo>
                <a:close/>
                <a:moveTo>
                  <a:pt x="3954463" y="2422525"/>
                </a:moveTo>
                <a:cubicBezTo>
                  <a:pt x="3965861" y="2422525"/>
                  <a:pt x="3975101" y="2432475"/>
                  <a:pt x="3975101" y="2444750"/>
                </a:cubicBezTo>
                <a:cubicBezTo>
                  <a:pt x="3975101" y="2457025"/>
                  <a:pt x="3965861" y="2466975"/>
                  <a:pt x="3954463" y="2466975"/>
                </a:cubicBezTo>
                <a:cubicBezTo>
                  <a:pt x="3943065" y="2466975"/>
                  <a:pt x="3933825" y="2457025"/>
                  <a:pt x="3933825" y="2444750"/>
                </a:cubicBezTo>
                <a:cubicBezTo>
                  <a:pt x="3933825" y="2432475"/>
                  <a:pt x="3943065" y="2422525"/>
                  <a:pt x="3954463" y="2422525"/>
                </a:cubicBezTo>
                <a:close/>
                <a:moveTo>
                  <a:pt x="3878263" y="2422525"/>
                </a:moveTo>
                <a:cubicBezTo>
                  <a:pt x="3889661" y="2422525"/>
                  <a:pt x="3898901" y="2432475"/>
                  <a:pt x="3898901" y="2444750"/>
                </a:cubicBezTo>
                <a:cubicBezTo>
                  <a:pt x="3898901" y="2457025"/>
                  <a:pt x="3889661" y="2466975"/>
                  <a:pt x="3878263" y="2466975"/>
                </a:cubicBezTo>
                <a:cubicBezTo>
                  <a:pt x="3866865" y="2466975"/>
                  <a:pt x="3857625" y="2457025"/>
                  <a:pt x="3857625" y="2444750"/>
                </a:cubicBezTo>
                <a:cubicBezTo>
                  <a:pt x="3857625" y="2432475"/>
                  <a:pt x="3866865" y="2422525"/>
                  <a:pt x="3878263" y="2422525"/>
                </a:cubicBezTo>
                <a:close/>
                <a:moveTo>
                  <a:pt x="6753226" y="2346326"/>
                </a:moveTo>
                <a:cubicBezTo>
                  <a:pt x="6764624" y="2346326"/>
                  <a:pt x="6773864" y="2355566"/>
                  <a:pt x="6773864" y="2366964"/>
                </a:cubicBezTo>
                <a:cubicBezTo>
                  <a:pt x="6773864" y="2378362"/>
                  <a:pt x="6764624" y="2387602"/>
                  <a:pt x="6753226" y="2387602"/>
                </a:cubicBezTo>
                <a:cubicBezTo>
                  <a:pt x="6741828" y="2387602"/>
                  <a:pt x="6732588" y="2378362"/>
                  <a:pt x="6732588" y="2366964"/>
                </a:cubicBezTo>
                <a:cubicBezTo>
                  <a:pt x="6732588" y="2355566"/>
                  <a:pt x="6741828" y="2346326"/>
                  <a:pt x="6753226" y="2346326"/>
                </a:cubicBezTo>
                <a:close/>
                <a:moveTo>
                  <a:pt x="6678613" y="2346326"/>
                </a:moveTo>
                <a:cubicBezTo>
                  <a:pt x="6690011" y="2346326"/>
                  <a:pt x="6699251" y="2355566"/>
                  <a:pt x="6699251" y="2366964"/>
                </a:cubicBezTo>
                <a:cubicBezTo>
                  <a:pt x="6699251" y="2378362"/>
                  <a:pt x="6690011" y="2387602"/>
                  <a:pt x="6678613" y="2387602"/>
                </a:cubicBezTo>
                <a:cubicBezTo>
                  <a:pt x="6667215" y="2387602"/>
                  <a:pt x="6657975" y="2378362"/>
                  <a:pt x="6657975" y="2366964"/>
                </a:cubicBezTo>
                <a:cubicBezTo>
                  <a:pt x="6657975" y="2355566"/>
                  <a:pt x="6667215" y="2346326"/>
                  <a:pt x="6678613" y="2346326"/>
                </a:cubicBezTo>
                <a:close/>
                <a:moveTo>
                  <a:pt x="6602413" y="2346326"/>
                </a:moveTo>
                <a:cubicBezTo>
                  <a:pt x="6614688" y="2346326"/>
                  <a:pt x="6624638" y="2355566"/>
                  <a:pt x="6624638" y="2366964"/>
                </a:cubicBezTo>
                <a:cubicBezTo>
                  <a:pt x="6624638" y="2378362"/>
                  <a:pt x="6614688" y="2387602"/>
                  <a:pt x="6602413" y="2387602"/>
                </a:cubicBezTo>
                <a:cubicBezTo>
                  <a:pt x="6590138" y="2387602"/>
                  <a:pt x="6580188" y="2378362"/>
                  <a:pt x="6580188" y="2366964"/>
                </a:cubicBezTo>
                <a:cubicBezTo>
                  <a:pt x="6580188" y="2355566"/>
                  <a:pt x="6590138" y="2346326"/>
                  <a:pt x="6602413" y="2346326"/>
                </a:cubicBezTo>
                <a:close/>
                <a:moveTo>
                  <a:pt x="6527007" y="2346326"/>
                </a:moveTo>
                <a:cubicBezTo>
                  <a:pt x="6539720" y="2346326"/>
                  <a:pt x="6550026" y="2355566"/>
                  <a:pt x="6550026" y="2366964"/>
                </a:cubicBezTo>
                <a:cubicBezTo>
                  <a:pt x="6550026" y="2378362"/>
                  <a:pt x="6539720" y="2387602"/>
                  <a:pt x="6527007" y="2387602"/>
                </a:cubicBezTo>
                <a:cubicBezTo>
                  <a:pt x="6514294" y="2387602"/>
                  <a:pt x="6503988" y="2378362"/>
                  <a:pt x="6503988" y="2366964"/>
                </a:cubicBezTo>
                <a:cubicBezTo>
                  <a:pt x="6503988" y="2355566"/>
                  <a:pt x="6514294" y="2346326"/>
                  <a:pt x="6527007" y="2346326"/>
                </a:cubicBezTo>
                <a:close/>
                <a:moveTo>
                  <a:pt x="6451600" y="2346326"/>
                </a:moveTo>
                <a:cubicBezTo>
                  <a:pt x="6463875" y="2346326"/>
                  <a:pt x="6473825" y="2355566"/>
                  <a:pt x="6473825" y="2366964"/>
                </a:cubicBezTo>
                <a:cubicBezTo>
                  <a:pt x="6473825" y="2378362"/>
                  <a:pt x="6463875" y="2387602"/>
                  <a:pt x="6451600" y="2387602"/>
                </a:cubicBezTo>
                <a:cubicBezTo>
                  <a:pt x="6439325" y="2387602"/>
                  <a:pt x="6429375" y="2378362"/>
                  <a:pt x="6429375" y="2366964"/>
                </a:cubicBezTo>
                <a:cubicBezTo>
                  <a:pt x="6429375" y="2355566"/>
                  <a:pt x="6439325" y="2346326"/>
                  <a:pt x="6451600" y="2346326"/>
                </a:cubicBezTo>
                <a:close/>
                <a:moveTo>
                  <a:pt x="6375401" y="2346326"/>
                </a:moveTo>
                <a:cubicBezTo>
                  <a:pt x="6386799" y="2346326"/>
                  <a:pt x="6396039" y="2355566"/>
                  <a:pt x="6396039" y="2366964"/>
                </a:cubicBezTo>
                <a:cubicBezTo>
                  <a:pt x="6396039" y="2378362"/>
                  <a:pt x="6386799" y="2387602"/>
                  <a:pt x="6375401" y="2387602"/>
                </a:cubicBezTo>
                <a:cubicBezTo>
                  <a:pt x="6364003" y="2387602"/>
                  <a:pt x="6354763" y="2378362"/>
                  <a:pt x="6354763" y="2366964"/>
                </a:cubicBezTo>
                <a:cubicBezTo>
                  <a:pt x="6354763" y="2355566"/>
                  <a:pt x="6364003" y="2346326"/>
                  <a:pt x="6375401" y="2346326"/>
                </a:cubicBezTo>
                <a:close/>
                <a:moveTo>
                  <a:pt x="6299201" y="2346326"/>
                </a:moveTo>
                <a:cubicBezTo>
                  <a:pt x="6310599" y="2346326"/>
                  <a:pt x="6319839" y="2355566"/>
                  <a:pt x="6319839" y="2366964"/>
                </a:cubicBezTo>
                <a:cubicBezTo>
                  <a:pt x="6319839" y="2378362"/>
                  <a:pt x="6310599" y="2387602"/>
                  <a:pt x="6299201" y="2387602"/>
                </a:cubicBezTo>
                <a:cubicBezTo>
                  <a:pt x="6287803" y="2387602"/>
                  <a:pt x="6278563" y="2378362"/>
                  <a:pt x="6278563" y="2366964"/>
                </a:cubicBezTo>
                <a:cubicBezTo>
                  <a:pt x="6278563" y="2355566"/>
                  <a:pt x="6287803" y="2346326"/>
                  <a:pt x="6299201" y="2346326"/>
                </a:cubicBezTo>
                <a:close/>
                <a:moveTo>
                  <a:pt x="6224588" y="2346326"/>
                </a:moveTo>
                <a:cubicBezTo>
                  <a:pt x="6235986" y="2346326"/>
                  <a:pt x="6245226" y="2355566"/>
                  <a:pt x="6245226" y="2366964"/>
                </a:cubicBezTo>
                <a:cubicBezTo>
                  <a:pt x="6245226" y="2378362"/>
                  <a:pt x="6235986" y="2387602"/>
                  <a:pt x="6224588" y="2387602"/>
                </a:cubicBezTo>
                <a:cubicBezTo>
                  <a:pt x="6213190" y="2387602"/>
                  <a:pt x="6203950" y="2378362"/>
                  <a:pt x="6203950" y="2366964"/>
                </a:cubicBezTo>
                <a:cubicBezTo>
                  <a:pt x="6203950" y="2355566"/>
                  <a:pt x="6213190" y="2346326"/>
                  <a:pt x="6224588" y="2346326"/>
                </a:cubicBezTo>
                <a:close/>
                <a:moveTo>
                  <a:pt x="6149976" y="2346326"/>
                </a:moveTo>
                <a:cubicBezTo>
                  <a:pt x="6161374" y="2346326"/>
                  <a:pt x="6170614" y="2355566"/>
                  <a:pt x="6170614" y="2366964"/>
                </a:cubicBezTo>
                <a:cubicBezTo>
                  <a:pt x="6170614" y="2378362"/>
                  <a:pt x="6161374" y="2387602"/>
                  <a:pt x="6149976" y="2387602"/>
                </a:cubicBezTo>
                <a:cubicBezTo>
                  <a:pt x="6138578" y="2387602"/>
                  <a:pt x="6129338" y="2378362"/>
                  <a:pt x="6129338" y="2366964"/>
                </a:cubicBezTo>
                <a:cubicBezTo>
                  <a:pt x="6129338" y="2355566"/>
                  <a:pt x="6138578" y="2346326"/>
                  <a:pt x="6149976" y="2346326"/>
                </a:cubicBezTo>
                <a:close/>
                <a:moveTo>
                  <a:pt x="6072982" y="2346326"/>
                </a:moveTo>
                <a:cubicBezTo>
                  <a:pt x="6085695" y="2346326"/>
                  <a:pt x="6096001" y="2355566"/>
                  <a:pt x="6096001" y="2366964"/>
                </a:cubicBezTo>
                <a:cubicBezTo>
                  <a:pt x="6096001" y="2378362"/>
                  <a:pt x="6085695" y="2387602"/>
                  <a:pt x="6072982" y="2387602"/>
                </a:cubicBezTo>
                <a:cubicBezTo>
                  <a:pt x="6060269" y="2387602"/>
                  <a:pt x="6049963" y="2378362"/>
                  <a:pt x="6049963" y="2366964"/>
                </a:cubicBezTo>
                <a:cubicBezTo>
                  <a:pt x="6049963" y="2355566"/>
                  <a:pt x="6060269" y="2346326"/>
                  <a:pt x="6072982" y="2346326"/>
                </a:cubicBezTo>
                <a:close/>
                <a:moveTo>
                  <a:pt x="5997575" y="2346326"/>
                </a:moveTo>
                <a:cubicBezTo>
                  <a:pt x="6009850" y="2346326"/>
                  <a:pt x="6019800" y="2355566"/>
                  <a:pt x="6019800" y="2366964"/>
                </a:cubicBezTo>
                <a:cubicBezTo>
                  <a:pt x="6019800" y="2378362"/>
                  <a:pt x="6009850" y="2387602"/>
                  <a:pt x="5997575" y="2387602"/>
                </a:cubicBezTo>
                <a:cubicBezTo>
                  <a:pt x="5985300" y="2387602"/>
                  <a:pt x="5975350" y="2378362"/>
                  <a:pt x="5975350" y="2366964"/>
                </a:cubicBezTo>
                <a:cubicBezTo>
                  <a:pt x="5975350" y="2355566"/>
                  <a:pt x="5985300" y="2346326"/>
                  <a:pt x="5997575" y="2346326"/>
                </a:cubicBezTo>
                <a:close/>
                <a:moveTo>
                  <a:pt x="5695951" y="2346326"/>
                </a:moveTo>
                <a:cubicBezTo>
                  <a:pt x="5707349" y="2346326"/>
                  <a:pt x="5716589" y="2355566"/>
                  <a:pt x="5716589" y="2366964"/>
                </a:cubicBezTo>
                <a:cubicBezTo>
                  <a:pt x="5716589" y="2378362"/>
                  <a:pt x="5707349" y="2387602"/>
                  <a:pt x="5695951" y="2387602"/>
                </a:cubicBezTo>
                <a:cubicBezTo>
                  <a:pt x="5684553" y="2387602"/>
                  <a:pt x="5675313" y="2378362"/>
                  <a:pt x="5675313" y="2366964"/>
                </a:cubicBezTo>
                <a:cubicBezTo>
                  <a:pt x="5675313" y="2355566"/>
                  <a:pt x="5684553" y="2346326"/>
                  <a:pt x="5695951" y="2346326"/>
                </a:cubicBezTo>
                <a:close/>
                <a:moveTo>
                  <a:pt x="2441587" y="2346326"/>
                </a:moveTo>
                <a:cubicBezTo>
                  <a:pt x="2452987" y="2346326"/>
                  <a:pt x="2462228" y="2355566"/>
                  <a:pt x="2462228" y="2366964"/>
                </a:cubicBezTo>
                <a:cubicBezTo>
                  <a:pt x="2462228" y="2378362"/>
                  <a:pt x="2452987" y="2387602"/>
                  <a:pt x="2441587" y="2387602"/>
                </a:cubicBezTo>
                <a:cubicBezTo>
                  <a:pt x="2430188" y="2387602"/>
                  <a:pt x="2420946" y="2378362"/>
                  <a:pt x="2420946" y="2366964"/>
                </a:cubicBezTo>
                <a:cubicBezTo>
                  <a:pt x="2420946" y="2355566"/>
                  <a:pt x="2430188" y="2346326"/>
                  <a:pt x="2441587" y="2346326"/>
                </a:cubicBezTo>
                <a:close/>
                <a:moveTo>
                  <a:pt x="2365389" y="2346326"/>
                </a:moveTo>
                <a:cubicBezTo>
                  <a:pt x="2376784" y="2346326"/>
                  <a:pt x="2386023" y="2355566"/>
                  <a:pt x="2386023" y="2366964"/>
                </a:cubicBezTo>
                <a:cubicBezTo>
                  <a:pt x="2386023" y="2378362"/>
                  <a:pt x="2376784" y="2387602"/>
                  <a:pt x="2365389" y="2387602"/>
                </a:cubicBezTo>
                <a:cubicBezTo>
                  <a:pt x="2353992" y="2387602"/>
                  <a:pt x="2344750" y="2378362"/>
                  <a:pt x="2344750" y="2366964"/>
                </a:cubicBezTo>
                <a:cubicBezTo>
                  <a:pt x="2344750" y="2355566"/>
                  <a:pt x="2353992" y="2346326"/>
                  <a:pt x="2365389" y="2346326"/>
                </a:cubicBezTo>
                <a:close/>
                <a:moveTo>
                  <a:pt x="2289185" y="2346326"/>
                </a:moveTo>
                <a:cubicBezTo>
                  <a:pt x="2301461" y="2346326"/>
                  <a:pt x="2311409" y="2355566"/>
                  <a:pt x="2311409" y="2366964"/>
                </a:cubicBezTo>
                <a:cubicBezTo>
                  <a:pt x="2311409" y="2378362"/>
                  <a:pt x="2301461" y="2387602"/>
                  <a:pt x="2289185" y="2387602"/>
                </a:cubicBezTo>
                <a:cubicBezTo>
                  <a:pt x="2276907" y="2387602"/>
                  <a:pt x="2266964" y="2378362"/>
                  <a:pt x="2266964" y="2366964"/>
                </a:cubicBezTo>
                <a:cubicBezTo>
                  <a:pt x="2266964" y="2355566"/>
                  <a:pt x="2276907" y="2346326"/>
                  <a:pt x="2289185" y="2346326"/>
                </a:cubicBezTo>
                <a:close/>
                <a:moveTo>
                  <a:pt x="2213779" y="2346326"/>
                </a:moveTo>
                <a:cubicBezTo>
                  <a:pt x="2226491" y="2346326"/>
                  <a:pt x="2236797" y="2355566"/>
                  <a:pt x="2236797" y="2366964"/>
                </a:cubicBezTo>
                <a:cubicBezTo>
                  <a:pt x="2236797" y="2378362"/>
                  <a:pt x="2226491" y="2387602"/>
                  <a:pt x="2213779" y="2387602"/>
                </a:cubicBezTo>
                <a:cubicBezTo>
                  <a:pt x="2201065" y="2387602"/>
                  <a:pt x="2190756" y="2378362"/>
                  <a:pt x="2190756" y="2366964"/>
                </a:cubicBezTo>
                <a:cubicBezTo>
                  <a:pt x="2190756" y="2355566"/>
                  <a:pt x="2201065" y="2346326"/>
                  <a:pt x="2213779" y="2346326"/>
                </a:cubicBezTo>
                <a:close/>
                <a:moveTo>
                  <a:pt x="2062169" y="2346326"/>
                </a:moveTo>
                <a:cubicBezTo>
                  <a:pt x="2073568" y="2346326"/>
                  <a:pt x="2082812" y="2355566"/>
                  <a:pt x="2082812" y="2366964"/>
                </a:cubicBezTo>
                <a:cubicBezTo>
                  <a:pt x="2082812" y="2378362"/>
                  <a:pt x="2073568" y="2387602"/>
                  <a:pt x="2062169" y="2387602"/>
                </a:cubicBezTo>
                <a:cubicBezTo>
                  <a:pt x="2050773" y="2387602"/>
                  <a:pt x="2041532" y="2378362"/>
                  <a:pt x="2041532" y="2366964"/>
                </a:cubicBezTo>
                <a:cubicBezTo>
                  <a:pt x="2041532" y="2355566"/>
                  <a:pt x="2050773" y="2346326"/>
                  <a:pt x="2062169" y="2346326"/>
                </a:cubicBezTo>
                <a:close/>
                <a:moveTo>
                  <a:pt x="1987560" y="2346326"/>
                </a:moveTo>
                <a:cubicBezTo>
                  <a:pt x="1998955" y="2346326"/>
                  <a:pt x="2008198" y="2355566"/>
                  <a:pt x="2008198" y="2366964"/>
                </a:cubicBezTo>
                <a:cubicBezTo>
                  <a:pt x="2008198" y="2378362"/>
                  <a:pt x="1998955" y="2387602"/>
                  <a:pt x="1987560" y="2387602"/>
                </a:cubicBezTo>
                <a:cubicBezTo>
                  <a:pt x="1976160" y="2387602"/>
                  <a:pt x="1966918" y="2378362"/>
                  <a:pt x="1966918" y="2366964"/>
                </a:cubicBezTo>
                <a:cubicBezTo>
                  <a:pt x="1966918" y="2355566"/>
                  <a:pt x="1976160" y="2346326"/>
                  <a:pt x="1987560" y="2346326"/>
                </a:cubicBezTo>
                <a:close/>
                <a:moveTo>
                  <a:pt x="1759753" y="2346326"/>
                </a:moveTo>
                <a:cubicBezTo>
                  <a:pt x="1772465" y="2346326"/>
                  <a:pt x="1782770" y="2355566"/>
                  <a:pt x="1782770" y="2366964"/>
                </a:cubicBezTo>
                <a:cubicBezTo>
                  <a:pt x="1782770" y="2378362"/>
                  <a:pt x="1772465" y="2387602"/>
                  <a:pt x="1759753" y="2387602"/>
                </a:cubicBezTo>
                <a:cubicBezTo>
                  <a:pt x="1747041" y="2387602"/>
                  <a:pt x="1736733" y="2378362"/>
                  <a:pt x="1736733" y="2366964"/>
                </a:cubicBezTo>
                <a:cubicBezTo>
                  <a:pt x="1736733" y="2355566"/>
                  <a:pt x="1747041" y="2346326"/>
                  <a:pt x="1759753" y="2346326"/>
                </a:cubicBezTo>
                <a:close/>
                <a:moveTo>
                  <a:pt x="1682762" y="2346326"/>
                </a:moveTo>
                <a:cubicBezTo>
                  <a:pt x="1694159" y="2346326"/>
                  <a:pt x="1703399" y="2355566"/>
                  <a:pt x="1703399" y="2366964"/>
                </a:cubicBezTo>
                <a:cubicBezTo>
                  <a:pt x="1703399" y="2378362"/>
                  <a:pt x="1694159" y="2387602"/>
                  <a:pt x="1682762" y="2387602"/>
                </a:cubicBezTo>
                <a:cubicBezTo>
                  <a:pt x="1671362" y="2387602"/>
                  <a:pt x="1662121" y="2378362"/>
                  <a:pt x="1662121" y="2366964"/>
                </a:cubicBezTo>
                <a:cubicBezTo>
                  <a:pt x="1662121" y="2355566"/>
                  <a:pt x="1671362" y="2346326"/>
                  <a:pt x="1682762" y="2346326"/>
                </a:cubicBezTo>
                <a:close/>
                <a:moveTo>
                  <a:pt x="1608149" y="2346326"/>
                </a:moveTo>
                <a:cubicBezTo>
                  <a:pt x="1619546" y="2346326"/>
                  <a:pt x="1628786" y="2355566"/>
                  <a:pt x="1628786" y="2366964"/>
                </a:cubicBezTo>
                <a:cubicBezTo>
                  <a:pt x="1628786" y="2378362"/>
                  <a:pt x="1619546" y="2387602"/>
                  <a:pt x="1608149" y="2387602"/>
                </a:cubicBezTo>
                <a:cubicBezTo>
                  <a:pt x="1596752" y="2387602"/>
                  <a:pt x="1587507" y="2378362"/>
                  <a:pt x="1587507" y="2366964"/>
                </a:cubicBezTo>
                <a:cubicBezTo>
                  <a:pt x="1587507" y="2355566"/>
                  <a:pt x="1596752" y="2346326"/>
                  <a:pt x="1608149" y="2346326"/>
                </a:cubicBezTo>
                <a:close/>
                <a:moveTo>
                  <a:pt x="7056438" y="2346325"/>
                </a:moveTo>
                <a:cubicBezTo>
                  <a:pt x="7068713" y="2346325"/>
                  <a:pt x="7078663" y="2355565"/>
                  <a:pt x="7078663" y="2366963"/>
                </a:cubicBezTo>
                <a:cubicBezTo>
                  <a:pt x="7078663" y="2378361"/>
                  <a:pt x="7068713" y="2387601"/>
                  <a:pt x="7056438" y="2387601"/>
                </a:cubicBezTo>
                <a:cubicBezTo>
                  <a:pt x="7044163" y="2387601"/>
                  <a:pt x="7034213" y="2378361"/>
                  <a:pt x="7034213" y="2366963"/>
                </a:cubicBezTo>
                <a:cubicBezTo>
                  <a:pt x="7034213" y="2355565"/>
                  <a:pt x="7044163" y="2346325"/>
                  <a:pt x="7056438" y="2346325"/>
                </a:cubicBezTo>
                <a:close/>
                <a:moveTo>
                  <a:pt x="6981032" y="2346325"/>
                </a:moveTo>
                <a:cubicBezTo>
                  <a:pt x="6993745" y="2346325"/>
                  <a:pt x="7004051" y="2355565"/>
                  <a:pt x="7004051" y="2366963"/>
                </a:cubicBezTo>
                <a:cubicBezTo>
                  <a:pt x="7004051" y="2378361"/>
                  <a:pt x="6993745" y="2387601"/>
                  <a:pt x="6981032" y="2387601"/>
                </a:cubicBezTo>
                <a:cubicBezTo>
                  <a:pt x="6968319" y="2387601"/>
                  <a:pt x="6958013" y="2378361"/>
                  <a:pt x="6958013" y="2366963"/>
                </a:cubicBezTo>
                <a:cubicBezTo>
                  <a:pt x="6958013" y="2355565"/>
                  <a:pt x="6968319" y="2346325"/>
                  <a:pt x="6981032" y="2346325"/>
                </a:cubicBezTo>
                <a:close/>
                <a:moveTo>
                  <a:pt x="6904039" y="2346325"/>
                </a:moveTo>
                <a:cubicBezTo>
                  <a:pt x="6915437" y="2346325"/>
                  <a:pt x="6924677" y="2355565"/>
                  <a:pt x="6924677" y="2366963"/>
                </a:cubicBezTo>
                <a:cubicBezTo>
                  <a:pt x="6924677" y="2378361"/>
                  <a:pt x="6915437" y="2387601"/>
                  <a:pt x="6904039" y="2387601"/>
                </a:cubicBezTo>
                <a:cubicBezTo>
                  <a:pt x="6892641" y="2387601"/>
                  <a:pt x="6883401" y="2378361"/>
                  <a:pt x="6883401" y="2366963"/>
                </a:cubicBezTo>
                <a:cubicBezTo>
                  <a:pt x="6883401" y="2355565"/>
                  <a:pt x="6892641" y="2346325"/>
                  <a:pt x="6904039" y="2346325"/>
                </a:cubicBezTo>
                <a:close/>
                <a:moveTo>
                  <a:pt x="6829426" y="2346325"/>
                </a:moveTo>
                <a:cubicBezTo>
                  <a:pt x="6840824" y="2346325"/>
                  <a:pt x="6850064" y="2355565"/>
                  <a:pt x="6850064" y="2366963"/>
                </a:cubicBezTo>
                <a:cubicBezTo>
                  <a:pt x="6850064" y="2378361"/>
                  <a:pt x="6840824" y="2387601"/>
                  <a:pt x="6829426" y="2387601"/>
                </a:cubicBezTo>
                <a:cubicBezTo>
                  <a:pt x="6818028" y="2387601"/>
                  <a:pt x="6808788" y="2378361"/>
                  <a:pt x="6808788" y="2366963"/>
                </a:cubicBezTo>
                <a:cubicBezTo>
                  <a:pt x="6808788" y="2355565"/>
                  <a:pt x="6818028" y="2346325"/>
                  <a:pt x="6829426" y="2346325"/>
                </a:cubicBezTo>
                <a:close/>
                <a:moveTo>
                  <a:pt x="5618163" y="2346325"/>
                </a:moveTo>
                <a:cubicBezTo>
                  <a:pt x="5630438" y="2346325"/>
                  <a:pt x="5640388" y="2355565"/>
                  <a:pt x="5640388" y="2366963"/>
                </a:cubicBezTo>
                <a:cubicBezTo>
                  <a:pt x="5640388" y="2378361"/>
                  <a:pt x="5630438" y="2387601"/>
                  <a:pt x="5618163" y="2387601"/>
                </a:cubicBezTo>
                <a:cubicBezTo>
                  <a:pt x="5605888" y="2387601"/>
                  <a:pt x="5595938" y="2378361"/>
                  <a:pt x="5595938" y="2366963"/>
                </a:cubicBezTo>
                <a:cubicBezTo>
                  <a:pt x="5595938" y="2355565"/>
                  <a:pt x="5605888" y="2346325"/>
                  <a:pt x="5618163" y="2346325"/>
                </a:cubicBezTo>
                <a:close/>
                <a:moveTo>
                  <a:pt x="5543550" y="2346325"/>
                </a:moveTo>
                <a:cubicBezTo>
                  <a:pt x="5555825" y="2346325"/>
                  <a:pt x="5565775" y="2355565"/>
                  <a:pt x="5565775" y="2366963"/>
                </a:cubicBezTo>
                <a:cubicBezTo>
                  <a:pt x="5565775" y="2378361"/>
                  <a:pt x="5555825" y="2387601"/>
                  <a:pt x="5543550" y="2387601"/>
                </a:cubicBezTo>
                <a:cubicBezTo>
                  <a:pt x="5531275" y="2387601"/>
                  <a:pt x="5521325" y="2378361"/>
                  <a:pt x="5521325" y="2366963"/>
                </a:cubicBezTo>
                <a:cubicBezTo>
                  <a:pt x="5521325" y="2355565"/>
                  <a:pt x="5531275" y="2346325"/>
                  <a:pt x="5543550" y="2346325"/>
                </a:cubicBezTo>
                <a:close/>
                <a:moveTo>
                  <a:pt x="5465763" y="2346325"/>
                </a:moveTo>
                <a:cubicBezTo>
                  <a:pt x="5477161" y="2346325"/>
                  <a:pt x="5486401" y="2355565"/>
                  <a:pt x="5486401" y="2366963"/>
                </a:cubicBezTo>
                <a:cubicBezTo>
                  <a:pt x="5486401" y="2378361"/>
                  <a:pt x="5477161" y="2387601"/>
                  <a:pt x="5465763" y="2387601"/>
                </a:cubicBezTo>
                <a:cubicBezTo>
                  <a:pt x="5454365" y="2387601"/>
                  <a:pt x="5445125" y="2378361"/>
                  <a:pt x="5445125" y="2366963"/>
                </a:cubicBezTo>
                <a:cubicBezTo>
                  <a:pt x="5445125" y="2355565"/>
                  <a:pt x="5454365" y="2346325"/>
                  <a:pt x="5465763" y="2346325"/>
                </a:cubicBezTo>
                <a:close/>
                <a:moveTo>
                  <a:pt x="5391151" y="2346325"/>
                </a:moveTo>
                <a:cubicBezTo>
                  <a:pt x="5402549" y="2346325"/>
                  <a:pt x="5411789" y="2355565"/>
                  <a:pt x="5411789" y="2366963"/>
                </a:cubicBezTo>
                <a:cubicBezTo>
                  <a:pt x="5411789" y="2378361"/>
                  <a:pt x="5402549" y="2387601"/>
                  <a:pt x="5391151" y="2387601"/>
                </a:cubicBezTo>
                <a:cubicBezTo>
                  <a:pt x="5379753" y="2387601"/>
                  <a:pt x="5370513" y="2378361"/>
                  <a:pt x="5370513" y="2366963"/>
                </a:cubicBezTo>
                <a:cubicBezTo>
                  <a:pt x="5370513" y="2355565"/>
                  <a:pt x="5379753" y="2346325"/>
                  <a:pt x="5391151" y="2346325"/>
                </a:cubicBezTo>
                <a:close/>
                <a:moveTo>
                  <a:pt x="5316538" y="2346325"/>
                </a:moveTo>
                <a:cubicBezTo>
                  <a:pt x="5327936" y="2346325"/>
                  <a:pt x="5337176" y="2355565"/>
                  <a:pt x="5337176" y="2366963"/>
                </a:cubicBezTo>
                <a:cubicBezTo>
                  <a:pt x="5337176" y="2378361"/>
                  <a:pt x="5327936" y="2387601"/>
                  <a:pt x="5316538" y="2387601"/>
                </a:cubicBezTo>
                <a:cubicBezTo>
                  <a:pt x="5305140" y="2387601"/>
                  <a:pt x="5295900" y="2378361"/>
                  <a:pt x="5295900" y="2366963"/>
                </a:cubicBezTo>
                <a:cubicBezTo>
                  <a:pt x="5295900" y="2355565"/>
                  <a:pt x="5305140" y="2346325"/>
                  <a:pt x="5316538" y="2346325"/>
                </a:cubicBezTo>
                <a:close/>
                <a:moveTo>
                  <a:pt x="5241926" y="2346325"/>
                </a:moveTo>
                <a:cubicBezTo>
                  <a:pt x="5253324" y="2346325"/>
                  <a:pt x="5262564" y="2355565"/>
                  <a:pt x="5262564" y="2366963"/>
                </a:cubicBezTo>
                <a:cubicBezTo>
                  <a:pt x="5262564" y="2378361"/>
                  <a:pt x="5253324" y="2387601"/>
                  <a:pt x="5241926" y="2387601"/>
                </a:cubicBezTo>
                <a:cubicBezTo>
                  <a:pt x="5230528" y="2387601"/>
                  <a:pt x="5221288" y="2378361"/>
                  <a:pt x="5221288" y="2366963"/>
                </a:cubicBezTo>
                <a:cubicBezTo>
                  <a:pt x="5221288" y="2355565"/>
                  <a:pt x="5230528" y="2346325"/>
                  <a:pt x="5241926" y="2346325"/>
                </a:cubicBezTo>
                <a:close/>
                <a:moveTo>
                  <a:pt x="5164138" y="2346325"/>
                </a:moveTo>
                <a:cubicBezTo>
                  <a:pt x="5176413" y="2346325"/>
                  <a:pt x="5186363" y="2355565"/>
                  <a:pt x="5186363" y="2366963"/>
                </a:cubicBezTo>
                <a:cubicBezTo>
                  <a:pt x="5186363" y="2378361"/>
                  <a:pt x="5176413" y="2387601"/>
                  <a:pt x="5164138" y="2387601"/>
                </a:cubicBezTo>
                <a:cubicBezTo>
                  <a:pt x="5151863" y="2387601"/>
                  <a:pt x="5141913" y="2378361"/>
                  <a:pt x="5141913" y="2366963"/>
                </a:cubicBezTo>
                <a:cubicBezTo>
                  <a:pt x="5141913" y="2355565"/>
                  <a:pt x="5151863" y="2346325"/>
                  <a:pt x="5164138" y="2346325"/>
                </a:cubicBezTo>
                <a:close/>
                <a:moveTo>
                  <a:pt x="5089525" y="2346325"/>
                </a:moveTo>
                <a:cubicBezTo>
                  <a:pt x="5101800" y="2346325"/>
                  <a:pt x="5111750" y="2355565"/>
                  <a:pt x="5111750" y="2366963"/>
                </a:cubicBezTo>
                <a:cubicBezTo>
                  <a:pt x="5111750" y="2378361"/>
                  <a:pt x="5101800" y="2387601"/>
                  <a:pt x="5089525" y="2387601"/>
                </a:cubicBezTo>
                <a:cubicBezTo>
                  <a:pt x="5077250" y="2387601"/>
                  <a:pt x="5067300" y="2378361"/>
                  <a:pt x="5067300" y="2366963"/>
                </a:cubicBezTo>
                <a:cubicBezTo>
                  <a:pt x="5067300" y="2355565"/>
                  <a:pt x="5077250" y="2346325"/>
                  <a:pt x="5089525" y="2346325"/>
                </a:cubicBezTo>
                <a:close/>
                <a:moveTo>
                  <a:pt x="5014119" y="2346325"/>
                </a:moveTo>
                <a:cubicBezTo>
                  <a:pt x="5026832" y="2346325"/>
                  <a:pt x="5037138" y="2355565"/>
                  <a:pt x="5037138" y="2366963"/>
                </a:cubicBezTo>
                <a:cubicBezTo>
                  <a:pt x="5037138" y="2378361"/>
                  <a:pt x="5026832" y="2387601"/>
                  <a:pt x="5014119" y="2387601"/>
                </a:cubicBezTo>
                <a:cubicBezTo>
                  <a:pt x="5001406" y="2387601"/>
                  <a:pt x="4991100" y="2378361"/>
                  <a:pt x="4991100" y="2366963"/>
                </a:cubicBezTo>
                <a:cubicBezTo>
                  <a:pt x="4991100" y="2355565"/>
                  <a:pt x="5001406" y="2346325"/>
                  <a:pt x="5014119" y="2346325"/>
                </a:cubicBezTo>
                <a:close/>
                <a:moveTo>
                  <a:pt x="4937126" y="2346325"/>
                </a:moveTo>
                <a:cubicBezTo>
                  <a:pt x="4948524" y="2346325"/>
                  <a:pt x="4957764" y="2355565"/>
                  <a:pt x="4957764" y="2366963"/>
                </a:cubicBezTo>
                <a:cubicBezTo>
                  <a:pt x="4957764" y="2378361"/>
                  <a:pt x="4948524" y="2387601"/>
                  <a:pt x="4937126" y="2387601"/>
                </a:cubicBezTo>
                <a:cubicBezTo>
                  <a:pt x="4925728" y="2387601"/>
                  <a:pt x="4916488" y="2378361"/>
                  <a:pt x="4916488" y="2366963"/>
                </a:cubicBezTo>
                <a:cubicBezTo>
                  <a:pt x="4916488" y="2355565"/>
                  <a:pt x="4925728" y="2346325"/>
                  <a:pt x="4937126" y="2346325"/>
                </a:cubicBezTo>
                <a:close/>
                <a:moveTo>
                  <a:pt x="4862513" y="2346325"/>
                </a:moveTo>
                <a:cubicBezTo>
                  <a:pt x="4873911" y="2346325"/>
                  <a:pt x="4883151" y="2355565"/>
                  <a:pt x="4883151" y="2366963"/>
                </a:cubicBezTo>
                <a:cubicBezTo>
                  <a:pt x="4883151" y="2378361"/>
                  <a:pt x="4873911" y="2387601"/>
                  <a:pt x="4862513" y="2387601"/>
                </a:cubicBezTo>
                <a:cubicBezTo>
                  <a:pt x="4851115" y="2387601"/>
                  <a:pt x="4841875" y="2378361"/>
                  <a:pt x="4841875" y="2366963"/>
                </a:cubicBezTo>
                <a:cubicBezTo>
                  <a:pt x="4841875" y="2355565"/>
                  <a:pt x="4851115" y="2346325"/>
                  <a:pt x="4862513" y="2346325"/>
                </a:cubicBezTo>
                <a:close/>
                <a:moveTo>
                  <a:pt x="4786313" y="2346325"/>
                </a:moveTo>
                <a:cubicBezTo>
                  <a:pt x="4797711" y="2346325"/>
                  <a:pt x="4806951" y="2355565"/>
                  <a:pt x="4806951" y="2366963"/>
                </a:cubicBezTo>
                <a:cubicBezTo>
                  <a:pt x="4806951" y="2378361"/>
                  <a:pt x="4797711" y="2387601"/>
                  <a:pt x="4786313" y="2387601"/>
                </a:cubicBezTo>
                <a:cubicBezTo>
                  <a:pt x="4774915" y="2387601"/>
                  <a:pt x="4765675" y="2378361"/>
                  <a:pt x="4765675" y="2366963"/>
                </a:cubicBezTo>
                <a:cubicBezTo>
                  <a:pt x="4765675" y="2355565"/>
                  <a:pt x="4774915" y="2346325"/>
                  <a:pt x="4786313" y="2346325"/>
                </a:cubicBezTo>
                <a:close/>
                <a:moveTo>
                  <a:pt x="4710113" y="2346325"/>
                </a:moveTo>
                <a:cubicBezTo>
                  <a:pt x="4722388" y="2346325"/>
                  <a:pt x="4732338" y="2355565"/>
                  <a:pt x="4732338" y="2366963"/>
                </a:cubicBezTo>
                <a:cubicBezTo>
                  <a:pt x="4732338" y="2378361"/>
                  <a:pt x="4722388" y="2387601"/>
                  <a:pt x="4710113" y="2387601"/>
                </a:cubicBezTo>
                <a:cubicBezTo>
                  <a:pt x="4697838" y="2387601"/>
                  <a:pt x="4687888" y="2378361"/>
                  <a:pt x="4687888" y="2366963"/>
                </a:cubicBezTo>
                <a:cubicBezTo>
                  <a:pt x="4687888" y="2355565"/>
                  <a:pt x="4697838" y="2346325"/>
                  <a:pt x="4710113" y="2346325"/>
                </a:cubicBezTo>
                <a:close/>
                <a:moveTo>
                  <a:pt x="4635500" y="2346325"/>
                </a:moveTo>
                <a:cubicBezTo>
                  <a:pt x="4647775" y="2346325"/>
                  <a:pt x="4657725" y="2355565"/>
                  <a:pt x="4657725" y="2366963"/>
                </a:cubicBezTo>
                <a:cubicBezTo>
                  <a:pt x="4657725" y="2378361"/>
                  <a:pt x="4647775" y="2387601"/>
                  <a:pt x="4635500" y="2387601"/>
                </a:cubicBezTo>
                <a:cubicBezTo>
                  <a:pt x="4623225" y="2387601"/>
                  <a:pt x="4613275" y="2378361"/>
                  <a:pt x="4613275" y="2366963"/>
                </a:cubicBezTo>
                <a:cubicBezTo>
                  <a:pt x="4613275" y="2355565"/>
                  <a:pt x="4623225" y="2346325"/>
                  <a:pt x="4635500" y="2346325"/>
                </a:cubicBezTo>
                <a:close/>
                <a:moveTo>
                  <a:pt x="4560094" y="2346325"/>
                </a:moveTo>
                <a:cubicBezTo>
                  <a:pt x="4572807" y="2346325"/>
                  <a:pt x="4583113" y="2355565"/>
                  <a:pt x="4583113" y="2366963"/>
                </a:cubicBezTo>
                <a:cubicBezTo>
                  <a:pt x="4583113" y="2378361"/>
                  <a:pt x="4572807" y="2387601"/>
                  <a:pt x="4560094" y="2387601"/>
                </a:cubicBezTo>
                <a:cubicBezTo>
                  <a:pt x="4547381" y="2387601"/>
                  <a:pt x="4537075" y="2378361"/>
                  <a:pt x="4537075" y="2366963"/>
                </a:cubicBezTo>
                <a:cubicBezTo>
                  <a:pt x="4537075" y="2355565"/>
                  <a:pt x="4547381" y="2346325"/>
                  <a:pt x="4560094" y="2346325"/>
                </a:cubicBezTo>
                <a:close/>
                <a:moveTo>
                  <a:pt x="4483101" y="2346325"/>
                </a:moveTo>
                <a:cubicBezTo>
                  <a:pt x="4494499" y="2346325"/>
                  <a:pt x="4503739" y="2355565"/>
                  <a:pt x="4503739" y="2366963"/>
                </a:cubicBezTo>
                <a:cubicBezTo>
                  <a:pt x="4503739" y="2378361"/>
                  <a:pt x="4494499" y="2387601"/>
                  <a:pt x="4483101" y="2387601"/>
                </a:cubicBezTo>
                <a:cubicBezTo>
                  <a:pt x="4471703" y="2387601"/>
                  <a:pt x="4462463" y="2378361"/>
                  <a:pt x="4462463" y="2366963"/>
                </a:cubicBezTo>
                <a:cubicBezTo>
                  <a:pt x="4462463" y="2355565"/>
                  <a:pt x="4471703" y="2346325"/>
                  <a:pt x="4483101" y="2346325"/>
                </a:cubicBezTo>
                <a:close/>
                <a:moveTo>
                  <a:pt x="4408488" y="2346325"/>
                </a:moveTo>
                <a:cubicBezTo>
                  <a:pt x="4419886" y="2346325"/>
                  <a:pt x="4429126" y="2355565"/>
                  <a:pt x="4429126" y="2366963"/>
                </a:cubicBezTo>
                <a:cubicBezTo>
                  <a:pt x="4429126" y="2378361"/>
                  <a:pt x="4419886" y="2387601"/>
                  <a:pt x="4408488" y="2387601"/>
                </a:cubicBezTo>
                <a:cubicBezTo>
                  <a:pt x="4397090" y="2387601"/>
                  <a:pt x="4387850" y="2378361"/>
                  <a:pt x="4387850" y="2366963"/>
                </a:cubicBezTo>
                <a:cubicBezTo>
                  <a:pt x="4387850" y="2355565"/>
                  <a:pt x="4397090" y="2346325"/>
                  <a:pt x="4408488" y="2346325"/>
                </a:cubicBezTo>
                <a:close/>
                <a:moveTo>
                  <a:pt x="4332288" y="2346325"/>
                </a:moveTo>
                <a:cubicBezTo>
                  <a:pt x="4343686" y="2346325"/>
                  <a:pt x="4352926" y="2355565"/>
                  <a:pt x="4352926" y="2366963"/>
                </a:cubicBezTo>
                <a:cubicBezTo>
                  <a:pt x="4352926" y="2378361"/>
                  <a:pt x="4343686" y="2387601"/>
                  <a:pt x="4332288" y="2387601"/>
                </a:cubicBezTo>
                <a:cubicBezTo>
                  <a:pt x="4320890" y="2387601"/>
                  <a:pt x="4311650" y="2378361"/>
                  <a:pt x="4311650" y="2366963"/>
                </a:cubicBezTo>
                <a:cubicBezTo>
                  <a:pt x="4311650" y="2355565"/>
                  <a:pt x="4320890" y="2346325"/>
                  <a:pt x="4332288" y="2346325"/>
                </a:cubicBezTo>
                <a:close/>
                <a:moveTo>
                  <a:pt x="4257676" y="2346325"/>
                </a:moveTo>
                <a:cubicBezTo>
                  <a:pt x="4269074" y="2346325"/>
                  <a:pt x="4278314" y="2355565"/>
                  <a:pt x="4278314" y="2366963"/>
                </a:cubicBezTo>
                <a:cubicBezTo>
                  <a:pt x="4278314" y="2378361"/>
                  <a:pt x="4269074" y="2387601"/>
                  <a:pt x="4257676" y="2387601"/>
                </a:cubicBezTo>
                <a:cubicBezTo>
                  <a:pt x="4246278" y="2387601"/>
                  <a:pt x="4237038" y="2378361"/>
                  <a:pt x="4237038" y="2366963"/>
                </a:cubicBezTo>
                <a:cubicBezTo>
                  <a:pt x="4237038" y="2355565"/>
                  <a:pt x="4246278" y="2346325"/>
                  <a:pt x="4257676" y="2346325"/>
                </a:cubicBezTo>
                <a:close/>
                <a:moveTo>
                  <a:pt x="4180681" y="2346325"/>
                </a:moveTo>
                <a:cubicBezTo>
                  <a:pt x="4193394" y="2346325"/>
                  <a:pt x="4203700" y="2355565"/>
                  <a:pt x="4203700" y="2366963"/>
                </a:cubicBezTo>
                <a:cubicBezTo>
                  <a:pt x="4203700" y="2378361"/>
                  <a:pt x="4193394" y="2387601"/>
                  <a:pt x="4180681" y="2387601"/>
                </a:cubicBezTo>
                <a:cubicBezTo>
                  <a:pt x="4167968" y="2387601"/>
                  <a:pt x="4157662" y="2378361"/>
                  <a:pt x="4157662" y="2366963"/>
                </a:cubicBezTo>
                <a:cubicBezTo>
                  <a:pt x="4157662" y="2355565"/>
                  <a:pt x="4167968" y="2346325"/>
                  <a:pt x="4180681" y="2346325"/>
                </a:cubicBezTo>
                <a:close/>
                <a:moveTo>
                  <a:pt x="4106069" y="2346325"/>
                </a:moveTo>
                <a:cubicBezTo>
                  <a:pt x="4118782" y="2346325"/>
                  <a:pt x="4129088" y="2355565"/>
                  <a:pt x="4129088" y="2366963"/>
                </a:cubicBezTo>
                <a:cubicBezTo>
                  <a:pt x="4129088" y="2378361"/>
                  <a:pt x="4118782" y="2387601"/>
                  <a:pt x="4106069" y="2387601"/>
                </a:cubicBezTo>
                <a:cubicBezTo>
                  <a:pt x="4093356" y="2387601"/>
                  <a:pt x="4083050" y="2378361"/>
                  <a:pt x="4083050" y="2366963"/>
                </a:cubicBezTo>
                <a:cubicBezTo>
                  <a:pt x="4083050" y="2355565"/>
                  <a:pt x="4093356" y="2346325"/>
                  <a:pt x="4106069" y="2346325"/>
                </a:cubicBezTo>
                <a:close/>
                <a:moveTo>
                  <a:pt x="4029075" y="2346325"/>
                </a:moveTo>
                <a:cubicBezTo>
                  <a:pt x="4040473" y="2346325"/>
                  <a:pt x="4049713" y="2355565"/>
                  <a:pt x="4049713" y="2366963"/>
                </a:cubicBezTo>
                <a:cubicBezTo>
                  <a:pt x="4049713" y="2378361"/>
                  <a:pt x="4040473" y="2387601"/>
                  <a:pt x="4029075" y="2387601"/>
                </a:cubicBezTo>
                <a:cubicBezTo>
                  <a:pt x="4017677" y="2387601"/>
                  <a:pt x="4008437" y="2378361"/>
                  <a:pt x="4008437" y="2366963"/>
                </a:cubicBezTo>
                <a:cubicBezTo>
                  <a:pt x="4008437" y="2355565"/>
                  <a:pt x="4017677" y="2346325"/>
                  <a:pt x="4029075" y="2346325"/>
                </a:cubicBezTo>
                <a:close/>
                <a:moveTo>
                  <a:pt x="3954463" y="2346325"/>
                </a:moveTo>
                <a:cubicBezTo>
                  <a:pt x="3965861" y="2346325"/>
                  <a:pt x="3975101" y="2355565"/>
                  <a:pt x="3975101" y="2366963"/>
                </a:cubicBezTo>
                <a:cubicBezTo>
                  <a:pt x="3975101" y="2378361"/>
                  <a:pt x="3965861" y="2387601"/>
                  <a:pt x="3954463" y="2387601"/>
                </a:cubicBezTo>
                <a:cubicBezTo>
                  <a:pt x="3943065" y="2387601"/>
                  <a:pt x="3933825" y="2378361"/>
                  <a:pt x="3933825" y="2366963"/>
                </a:cubicBezTo>
                <a:cubicBezTo>
                  <a:pt x="3933825" y="2355565"/>
                  <a:pt x="3943065" y="2346325"/>
                  <a:pt x="3954463" y="2346325"/>
                </a:cubicBezTo>
                <a:close/>
                <a:moveTo>
                  <a:pt x="3878263" y="2346325"/>
                </a:moveTo>
                <a:cubicBezTo>
                  <a:pt x="3889661" y="2346325"/>
                  <a:pt x="3898901" y="2355565"/>
                  <a:pt x="3898901" y="2366963"/>
                </a:cubicBezTo>
                <a:cubicBezTo>
                  <a:pt x="3898901" y="2378361"/>
                  <a:pt x="3889661" y="2387601"/>
                  <a:pt x="3878263" y="2387601"/>
                </a:cubicBezTo>
                <a:cubicBezTo>
                  <a:pt x="3866865" y="2387601"/>
                  <a:pt x="3857625" y="2378361"/>
                  <a:pt x="3857625" y="2366963"/>
                </a:cubicBezTo>
                <a:cubicBezTo>
                  <a:pt x="3857625" y="2355565"/>
                  <a:pt x="3866865" y="2346325"/>
                  <a:pt x="3878263" y="2346325"/>
                </a:cubicBezTo>
                <a:close/>
                <a:moveTo>
                  <a:pt x="3803650" y="2346325"/>
                </a:moveTo>
                <a:cubicBezTo>
                  <a:pt x="3815048" y="2346325"/>
                  <a:pt x="3824288" y="2355565"/>
                  <a:pt x="3824288" y="2366963"/>
                </a:cubicBezTo>
                <a:cubicBezTo>
                  <a:pt x="3824288" y="2378361"/>
                  <a:pt x="3815048" y="2387601"/>
                  <a:pt x="3803650" y="2387601"/>
                </a:cubicBezTo>
                <a:cubicBezTo>
                  <a:pt x="3792252" y="2387601"/>
                  <a:pt x="3783012" y="2378361"/>
                  <a:pt x="3783012" y="2366963"/>
                </a:cubicBezTo>
                <a:cubicBezTo>
                  <a:pt x="3783012" y="2355565"/>
                  <a:pt x="3792252" y="2346325"/>
                  <a:pt x="3803650" y="2346325"/>
                </a:cubicBezTo>
                <a:close/>
                <a:moveTo>
                  <a:pt x="7283451" y="2271713"/>
                </a:moveTo>
                <a:cubicBezTo>
                  <a:pt x="7294849" y="2271713"/>
                  <a:pt x="7304089" y="2280953"/>
                  <a:pt x="7304089" y="2292351"/>
                </a:cubicBezTo>
                <a:cubicBezTo>
                  <a:pt x="7304089" y="2303749"/>
                  <a:pt x="7294849" y="2312989"/>
                  <a:pt x="7283451" y="2312989"/>
                </a:cubicBezTo>
                <a:cubicBezTo>
                  <a:pt x="7272053" y="2312989"/>
                  <a:pt x="7262813" y="2303749"/>
                  <a:pt x="7262813" y="2292351"/>
                </a:cubicBezTo>
                <a:cubicBezTo>
                  <a:pt x="7262813" y="2280953"/>
                  <a:pt x="7272053" y="2271713"/>
                  <a:pt x="7283451" y="2271713"/>
                </a:cubicBezTo>
                <a:close/>
                <a:moveTo>
                  <a:pt x="7208839" y="2271713"/>
                </a:moveTo>
                <a:cubicBezTo>
                  <a:pt x="7220237" y="2271713"/>
                  <a:pt x="7229477" y="2280953"/>
                  <a:pt x="7229477" y="2292351"/>
                </a:cubicBezTo>
                <a:cubicBezTo>
                  <a:pt x="7229477" y="2303749"/>
                  <a:pt x="7220237" y="2312989"/>
                  <a:pt x="7208839" y="2312989"/>
                </a:cubicBezTo>
                <a:cubicBezTo>
                  <a:pt x="7197441" y="2312989"/>
                  <a:pt x="7188201" y="2303749"/>
                  <a:pt x="7188201" y="2292351"/>
                </a:cubicBezTo>
                <a:cubicBezTo>
                  <a:pt x="7188201" y="2280953"/>
                  <a:pt x="7197441" y="2271713"/>
                  <a:pt x="7208839" y="2271713"/>
                </a:cubicBezTo>
                <a:close/>
                <a:moveTo>
                  <a:pt x="7132639" y="2271713"/>
                </a:moveTo>
                <a:cubicBezTo>
                  <a:pt x="7144037" y="2271713"/>
                  <a:pt x="7153277" y="2280953"/>
                  <a:pt x="7153277" y="2292351"/>
                </a:cubicBezTo>
                <a:cubicBezTo>
                  <a:pt x="7153277" y="2303749"/>
                  <a:pt x="7144037" y="2312989"/>
                  <a:pt x="7132639" y="2312989"/>
                </a:cubicBezTo>
                <a:cubicBezTo>
                  <a:pt x="7121241" y="2312989"/>
                  <a:pt x="7112001" y="2303749"/>
                  <a:pt x="7112001" y="2292351"/>
                </a:cubicBezTo>
                <a:cubicBezTo>
                  <a:pt x="7112001" y="2280953"/>
                  <a:pt x="7121241" y="2271713"/>
                  <a:pt x="7132639" y="2271713"/>
                </a:cubicBezTo>
                <a:close/>
                <a:moveTo>
                  <a:pt x="7056438" y="2271713"/>
                </a:moveTo>
                <a:cubicBezTo>
                  <a:pt x="7068713" y="2271713"/>
                  <a:pt x="7078663" y="2280953"/>
                  <a:pt x="7078663" y="2292351"/>
                </a:cubicBezTo>
                <a:cubicBezTo>
                  <a:pt x="7078663" y="2303749"/>
                  <a:pt x="7068713" y="2312989"/>
                  <a:pt x="7056438" y="2312989"/>
                </a:cubicBezTo>
                <a:cubicBezTo>
                  <a:pt x="7044163" y="2312989"/>
                  <a:pt x="7034213" y="2303749"/>
                  <a:pt x="7034213" y="2292351"/>
                </a:cubicBezTo>
                <a:cubicBezTo>
                  <a:pt x="7034213" y="2280953"/>
                  <a:pt x="7044163" y="2271713"/>
                  <a:pt x="7056438" y="2271713"/>
                </a:cubicBezTo>
                <a:close/>
                <a:moveTo>
                  <a:pt x="6981032" y="2271713"/>
                </a:moveTo>
                <a:cubicBezTo>
                  <a:pt x="6993745" y="2271713"/>
                  <a:pt x="7004051" y="2280953"/>
                  <a:pt x="7004051" y="2292351"/>
                </a:cubicBezTo>
                <a:cubicBezTo>
                  <a:pt x="7004051" y="2303749"/>
                  <a:pt x="6993745" y="2312989"/>
                  <a:pt x="6981032" y="2312989"/>
                </a:cubicBezTo>
                <a:cubicBezTo>
                  <a:pt x="6968319" y="2312989"/>
                  <a:pt x="6958013" y="2303749"/>
                  <a:pt x="6958013" y="2292351"/>
                </a:cubicBezTo>
                <a:cubicBezTo>
                  <a:pt x="6958013" y="2280953"/>
                  <a:pt x="6968319" y="2271713"/>
                  <a:pt x="6981032" y="2271713"/>
                </a:cubicBezTo>
                <a:close/>
                <a:moveTo>
                  <a:pt x="6904039" y="2271713"/>
                </a:moveTo>
                <a:cubicBezTo>
                  <a:pt x="6915437" y="2271713"/>
                  <a:pt x="6924677" y="2280953"/>
                  <a:pt x="6924677" y="2292351"/>
                </a:cubicBezTo>
                <a:cubicBezTo>
                  <a:pt x="6924677" y="2303749"/>
                  <a:pt x="6915437" y="2312989"/>
                  <a:pt x="6904039" y="2312989"/>
                </a:cubicBezTo>
                <a:cubicBezTo>
                  <a:pt x="6892641" y="2312989"/>
                  <a:pt x="6883401" y="2303749"/>
                  <a:pt x="6883401" y="2292351"/>
                </a:cubicBezTo>
                <a:cubicBezTo>
                  <a:pt x="6883401" y="2280953"/>
                  <a:pt x="6892641" y="2271713"/>
                  <a:pt x="6904039" y="2271713"/>
                </a:cubicBezTo>
                <a:close/>
                <a:moveTo>
                  <a:pt x="6829426" y="2271713"/>
                </a:moveTo>
                <a:cubicBezTo>
                  <a:pt x="6840824" y="2271713"/>
                  <a:pt x="6850064" y="2280953"/>
                  <a:pt x="6850064" y="2292351"/>
                </a:cubicBezTo>
                <a:cubicBezTo>
                  <a:pt x="6850064" y="2303749"/>
                  <a:pt x="6840824" y="2312989"/>
                  <a:pt x="6829426" y="2312989"/>
                </a:cubicBezTo>
                <a:cubicBezTo>
                  <a:pt x="6818028" y="2312989"/>
                  <a:pt x="6808788" y="2303749"/>
                  <a:pt x="6808788" y="2292351"/>
                </a:cubicBezTo>
                <a:cubicBezTo>
                  <a:pt x="6808788" y="2280953"/>
                  <a:pt x="6818028" y="2271713"/>
                  <a:pt x="6829426" y="2271713"/>
                </a:cubicBezTo>
                <a:close/>
                <a:moveTo>
                  <a:pt x="6753226" y="2271713"/>
                </a:moveTo>
                <a:cubicBezTo>
                  <a:pt x="6764624" y="2271713"/>
                  <a:pt x="6773864" y="2280953"/>
                  <a:pt x="6773864" y="2292351"/>
                </a:cubicBezTo>
                <a:cubicBezTo>
                  <a:pt x="6773864" y="2303749"/>
                  <a:pt x="6764624" y="2312989"/>
                  <a:pt x="6753226" y="2312989"/>
                </a:cubicBezTo>
                <a:cubicBezTo>
                  <a:pt x="6741828" y="2312989"/>
                  <a:pt x="6732588" y="2303749"/>
                  <a:pt x="6732588" y="2292351"/>
                </a:cubicBezTo>
                <a:cubicBezTo>
                  <a:pt x="6732588" y="2280953"/>
                  <a:pt x="6741828" y="2271713"/>
                  <a:pt x="6753226" y="2271713"/>
                </a:cubicBezTo>
                <a:close/>
                <a:moveTo>
                  <a:pt x="6678613" y="2271713"/>
                </a:moveTo>
                <a:cubicBezTo>
                  <a:pt x="6690011" y="2271713"/>
                  <a:pt x="6699251" y="2280953"/>
                  <a:pt x="6699251" y="2292351"/>
                </a:cubicBezTo>
                <a:cubicBezTo>
                  <a:pt x="6699251" y="2303749"/>
                  <a:pt x="6690011" y="2312989"/>
                  <a:pt x="6678613" y="2312989"/>
                </a:cubicBezTo>
                <a:cubicBezTo>
                  <a:pt x="6667215" y="2312989"/>
                  <a:pt x="6657975" y="2303749"/>
                  <a:pt x="6657975" y="2292351"/>
                </a:cubicBezTo>
                <a:cubicBezTo>
                  <a:pt x="6657975" y="2280953"/>
                  <a:pt x="6667215" y="2271713"/>
                  <a:pt x="6678613" y="2271713"/>
                </a:cubicBezTo>
                <a:close/>
                <a:moveTo>
                  <a:pt x="6602413" y="2271713"/>
                </a:moveTo>
                <a:cubicBezTo>
                  <a:pt x="6614688" y="2271713"/>
                  <a:pt x="6624638" y="2280953"/>
                  <a:pt x="6624638" y="2292351"/>
                </a:cubicBezTo>
                <a:cubicBezTo>
                  <a:pt x="6624638" y="2303749"/>
                  <a:pt x="6614688" y="2312989"/>
                  <a:pt x="6602413" y="2312989"/>
                </a:cubicBezTo>
                <a:cubicBezTo>
                  <a:pt x="6590138" y="2312989"/>
                  <a:pt x="6580188" y="2303749"/>
                  <a:pt x="6580188" y="2292351"/>
                </a:cubicBezTo>
                <a:cubicBezTo>
                  <a:pt x="6580188" y="2280953"/>
                  <a:pt x="6590138" y="2271713"/>
                  <a:pt x="6602413" y="2271713"/>
                </a:cubicBezTo>
                <a:close/>
                <a:moveTo>
                  <a:pt x="6527007" y="2271713"/>
                </a:moveTo>
                <a:cubicBezTo>
                  <a:pt x="6539720" y="2271713"/>
                  <a:pt x="6550026" y="2280953"/>
                  <a:pt x="6550026" y="2292351"/>
                </a:cubicBezTo>
                <a:cubicBezTo>
                  <a:pt x="6550026" y="2303749"/>
                  <a:pt x="6539720" y="2312989"/>
                  <a:pt x="6527007" y="2312989"/>
                </a:cubicBezTo>
                <a:cubicBezTo>
                  <a:pt x="6514294" y="2312989"/>
                  <a:pt x="6503988" y="2303749"/>
                  <a:pt x="6503988" y="2292351"/>
                </a:cubicBezTo>
                <a:cubicBezTo>
                  <a:pt x="6503988" y="2280953"/>
                  <a:pt x="6514294" y="2271713"/>
                  <a:pt x="6527007" y="2271713"/>
                </a:cubicBezTo>
                <a:close/>
                <a:moveTo>
                  <a:pt x="6451600" y="2271713"/>
                </a:moveTo>
                <a:cubicBezTo>
                  <a:pt x="6463875" y="2271713"/>
                  <a:pt x="6473825" y="2280953"/>
                  <a:pt x="6473825" y="2292351"/>
                </a:cubicBezTo>
                <a:cubicBezTo>
                  <a:pt x="6473825" y="2303749"/>
                  <a:pt x="6463875" y="2312989"/>
                  <a:pt x="6451600" y="2312989"/>
                </a:cubicBezTo>
                <a:cubicBezTo>
                  <a:pt x="6439325" y="2312989"/>
                  <a:pt x="6429375" y="2303749"/>
                  <a:pt x="6429375" y="2292351"/>
                </a:cubicBezTo>
                <a:cubicBezTo>
                  <a:pt x="6429375" y="2280953"/>
                  <a:pt x="6439325" y="2271713"/>
                  <a:pt x="6451600" y="2271713"/>
                </a:cubicBezTo>
                <a:close/>
                <a:moveTo>
                  <a:pt x="6375401" y="2271713"/>
                </a:moveTo>
                <a:cubicBezTo>
                  <a:pt x="6386799" y="2271713"/>
                  <a:pt x="6396039" y="2280953"/>
                  <a:pt x="6396039" y="2292351"/>
                </a:cubicBezTo>
                <a:cubicBezTo>
                  <a:pt x="6396039" y="2303749"/>
                  <a:pt x="6386799" y="2312989"/>
                  <a:pt x="6375401" y="2312989"/>
                </a:cubicBezTo>
                <a:cubicBezTo>
                  <a:pt x="6364003" y="2312989"/>
                  <a:pt x="6354763" y="2303749"/>
                  <a:pt x="6354763" y="2292351"/>
                </a:cubicBezTo>
                <a:cubicBezTo>
                  <a:pt x="6354763" y="2280953"/>
                  <a:pt x="6364003" y="2271713"/>
                  <a:pt x="6375401" y="2271713"/>
                </a:cubicBezTo>
                <a:close/>
                <a:moveTo>
                  <a:pt x="6299201" y="2271713"/>
                </a:moveTo>
                <a:cubicBezTo>
                  <a:pt x="6310599" y="2271713"/>
                  <a:pt x="6319839" y="2280953"/>
                  <a:pt x="6319839" y="2292351"/>
                </a:cubicBezTo>
                <a:cubicBezTo>
                  <a:pt x="6319839" y="2303749"/>
                  <a:pt x="6310599" y="2312989"/>
                  <a:pt x="6299201" y="2312989"/>
                </a:cubicBezTo>
                <a:cubicBezTo>
                  <a:pt x="6287803" y="2312989"/>
                  <a:pt x="6278563" y="2303749"/>
                  <a:pt x="6278563" y="2292351"/>
                </a:cubicBezTo>
                <a:cubicBezTo>
                  <a:pt x="6278563" y="2280953"/>
                  <a:pt x="6287803" y="2271713"/>
                  <a:pt x="6299201" y="2271713"/>
                </a:cubicBezTo>
                <a:close/>
                <a:moveTo>
                  <a:pt x="6224588" y="2271713"/>
                </a:moveTo>
                <a:cubicBezTo>
                  <a:pt x="6235986" y="2271713"/>
                  <a:pt x="6245226" y="2280953"/>
                  <a:pt x="6245226" y="2292351"/>
                </a:cubicBezTo>
                <a:cubicBezTo>
                  <a:pt x="6245226" y="2303749"/>
                  <a:pt x="6235986" y="2312989"/>
                  <a:pt x="6224588" y="2312989"/>
                </a:cubicBezTo>
                <a:cubicBezTo>
                  <a:pt x="6213190" y="2312989"/>
                  <a:pt x="6203950" y="2303749"/>
                  <a:pt x="6203950" y="2292351"/>
                </a:cubicBezTo>
                <a:cubicBezTo>
                  <a:pt x="6203950" y="2280953"/>
                  <a:pt x="6213190" y="2271713"/>
                  <a:pt x="6224588" y="2271713"/>
                </a:cubicBezTo>
                <a:close/>
                <a:moveTo>
                  <a:pt x="6149976" y="2271713"/>
                </a:moveTo>
                <a:cubicBezTo>
                  <a:pt x="6161374" y="2271713"/>
                  <a:pt x="6170614" y="2280953"/>
                  <a:pt x="6170614" y="2292351"/>
                </a:cubicBezTo>
                <a:cubicBezTo>
                  <a:pt x="6170614" y="2303749"/>
                  <a:pt x="6161374" y="2312989"/>
                  <a:pt x="6149976" y="2312989"/>
                </a:cubicBezTo>
                <a:cubicBezTo>
                  <a:pt x="6138578" y="2312989"/>
                  <a:pt x="6129338" y="2303749"/>
                  <a:pt x="6129338" y="2292351"/>
                </a:cubicBezTo>
                <a:cubicBezTo>
                  <a:pt x="6129338" y="2280953"/>
                  <a:pt x="6138578" y="2271713"/>
                  <a:pt x="6149976" y="2271713"/>
                </a:cubicBezTo>
                <a:close/>
                <a:moveTo>
                  <a:pt x="6072982" y="2271713"/>
                </a:moveTo>
                <a:cubicBezTo>
                  <a:pt x="6085695" y="2271713"/>
                  <a:pt x="6096001" y="2280953"/>
                  <a:pt x="6096001" y="2292351"/>
                </a:cubicBezTo>
                <a:cubicBezTo>
                  <a:pt x="6096001" y="2303749"/>
                  <a:pt x="6085695" y="2312989"/>
                  <a:pt x="6072982" y="2312989"/>
                </a:cubicBezTo>
                <a:cubicBezTo>
                  <a:pt x="6060269" y="2312989"/>
                  <a:pt x="6049963" y="2303749"/>
                  <a:pt x="6049963" y="2292351"/>
                </a:cubicBezTo>
                <a:cubicBezTo>
                  <a:pt x="6049963" y="2280953"/>
                  <a:pt x="6060269" y="2271713"/>
                  <a:pt x="6072982" y="2271713"/>
                </a:cubicBezTo>
                <a:close/>
                <a:moveTo>
                  <a:pt x="5997575" y="2271713"/>
                </a:moveTo>
                <a:cubicBezTo>
                  <a:pt x="6009850" y="2271713"/>
                  <a:pt x="6019800" y="2280953"/>
                  <a:pt x="6019800" y="2292351"/>
                </a:cubicBezTo>
                <a:cubicBezTo>
                  <a:pt x="6019800" y="2303749"/>
                  <a:pt x="6009850" y="2312989"/>
                  <a:pt x="5997575" y="2312989"/>
                </a:cubicBezTo>
                <a:cubicBezTo>
                  <a:pt x="5985300" y="2312989"/>
                  <a:pt x="5975350" y="2303749"/>
                  <a:pt x="5975350" y="2292351"/>
                </a:cubicBezTo>
                <a:cubicBezTo>
                  <a:pt x="5975350" y="2280953"/>
                  <a:pt x="5985300" y="2271713"/>
                  <a:pt x="5997575" y="2271713"/>
                </a:cubicBezTo>
                <a:close/>
                <a:moveTo>
                  <a:pt x="5543550" y="2271713"/>
                </a:moveTo>
                <a:cubicBezTo>
                  <a:pt x="5555825" y="2271713"/>
                  <a:pt x="5565775" y="2280953"/>
                  <a:pt x="5565775" y="2292351"/>
                </a:cubicBezTo>
                <a:cubicBezTo>
                  <a:pt x="5565775" y="2303749"/>
                  <a:pt x="5555825" y="2312989"/>
                  <a:pt x="5543550" y="2312989"/>
                </a:cubicBezTo>
                <a:cubicBezTo>
                  <a:pt x="5531275" y="2312989"/>
                  <a:pt x="5521325" y="2303749"/>
                  <a:pt x="5521325" y="2292351"/>
                </a:cubicBezTo>
                <a:cubicBezTo>
                  <a:pt x="5521325" y="2280953"/>
                  <a:pt x="5531275" y="2271713"/>
                  <a:pt x="5543550" y="2271713"/>
                </a:cubicBezTo>
                <a:close/>
                <a:moveTo>
                  <a:pt x="5465763" y="2271713"/>
                </a:moveTo>
                <a:cubicBezTo>
                  <a:pt x="5477161" y="2271713"/>
                  <a:pt x="5486401" y="2280953"/>
                  <a:pt x="5486401" y="2292351"/>
                </a:cubicBezTo>
                <a:cubicBezTo>
                  <a:pt x="5486401" y="2303749"/>
                  <a:pt x="5477161" y="2312989"/>
                  <a:pt x="5465763" y="2312989"/>
                </a:cubicBezTo>
                <a:cubicBezTo>
                  <a:pt x="5454365" y="2312989"/>
                  <a:pt x="5445125" y="2303749"/>
                  <a:pt x="5445125" y="2292351"/>
                </a:cubicBezTo>
                <a:cubicBezTo>
                  <a:pt x="5445125" y="2280953"/>
                  <a:pt x="5454365" y="2271713"/>
                  <a:pt x="5465763" y="2271713"/>
                </a:cubicBezTo>
                <a:close/>
                <a:moveTo>
                  <a:pt x="5391151" y="2271713"/>
                </a:moveTo>
                <a:cubicBezTo>
                  <a:pt x="5402549" y="2271713"/>
                  <a:pt x="5411789" y="2280953"/>
                  <a:pt x="5411789" y="2292351"/>
                </a:cubicBezTo>
                <a:cubicBezTo>
                  <a:pt x="5411789" y="2303749"/>
                  <a:pt x="5402549" y="2312989"/>
                  <a:pt x="5391151" y="2312989"/>
                </a:cubicBezTo>
                <a:cubicBezTo>
                  <a:pt x="5379753" y="2312989"/>
                  <a:pt x="5370513" y="2303749"/>
                  <a:pt x="5370513" y="2292351"/>
                </a:cubicBezTo>
                <a:cubicBezTo>
                  <a:pt x="5370513" y="2280953"/>
                  <a:pt x="5379753" y="2271713"/>
                  <a:pt x="5391151" y="2271713"/>
                </a:cubicBezTo>
                <a:close/>
                <a:moveTo>
                  <a:pt x="5316538" y="2271713"/>
                </a:moveTo>
                <a:cubicBezTo>
                  <a:pt x="5327936" y="2271713"/>
                  <a:pt x="5337176" y="2280953"/>
                  <a:pt x="5337176" y="2292351"/>
                </a:cubicBezTo>
                <a:cubicBezTo>
                  <a:pt x="5337176" y="2303749"/>
                  <a:pt x="5327936" y="2312989"/>
                  <a:pt x="5316538" y="2312989"/>
                </a:cubicBezTo>
                <a:cubicBezTo>
                  <a:pt x="5305140" y="2312989"/>
                  <a:pt x="5295900" y="2303749"/>
                  <a:pt x="5295900" y="2292351"/>
                </a:cubicBezTo>
                <a:cubicBezTo>
                  <a:pt x="5295900" y="2280953"/>
                  <a:pt x="5305140" y="2271713"/>
                  <a:pt x="5316538" y="2271713"/>
                </a:cubicBezTo>
                <a:close/>
                <a:moveTo>
                  <a:pt x="5241926" y="2271713"/>
                </a:moveTo>
                <a:cubicBezTo>
                  <a:pt x="5253324" y="2271713"/>
                  <a:pt x="5262564" y="2280953"/>
                  <a:pt x="5262564" y="2292351"/>
                </a:cubicBezTo>
                <a:cubicBezTo>
                  <a:pt x="5262564" y="2303749"/>
                  <a:pt x="5253324" y="2312989"/>
                  <a:pt x="5241926" y="2312989"/>
                </a:cubicBezTo>
                <a:cubicBezTo>
                  <a:pt x="5230528" y="2312989"/>
                  <a:pt x="5221288" y="2303749"/>
                  <a:pt x="5221288" y="2292351"/>
                </a:cubicBezTo>
                <a:cubicBezTo>
                  <a:pt x="5221288" y="2280953"/>
                  <a:pt x="5230528" y="2271713"/>
                  <a:pt x="5241926" y="2271713"/>
                </a:cubicBezTo>
                <a:close/>
                <a:moveTo>
                  <a:pt x="5089525" y="2271713"/>
                </a:moveTo>
                <a:cubicBezTo>
                  <a:pt x="5101800" y="2271713"/>
                  <a:pt x="5111750" y="2280953"/>
                  <a:pt x="5111750" y="2292351"/>
                </a:cubicBezTo>
                <a:cubicBezTo>
                  <a:pt x="5111750" y="2303749"/>
                  <a:pt x="5101800" y="2312989"/>
                  <a:pt x="5089525" y="2312989"/>
                </a:cubicBezTo>
                <a:cubicBezTo>
                  <a:pt x="5077250" y="2312989"/>
                  <a:pt x="5067300" y="2303749"/>
                  <a:pt x="5067300" y="2292351"/>
                </a:cubicBezTo>
                <a:cubicBezTo>
                  <a:pt x="5067300" y="2280953"/>
                  <a:pt x="5077250" y="2271713"/>
                  <a:pt x="5089525" y="2271713"/>
                </a:cubicBezTo>
                <a:close/>
                <a:moveTo>
                  <a:pt x="5014119" y="2271713"/>
                </a:moveTo>
                <a:cubicBezTo>
                  <a:pt x="5026832" y="2271713"/>
                  <a:pt x="5037138" y="2280953"/>
                  <a:pt x="5037138" y="2292351"/>
                </a:cubicBezTo>
                <a:cubicBezTo>
                  <a:pt x="5037138" y="2303749"/>
                  <a:pt x="5026832" y="2312989"/>
                  <a:pt x="5014119" y="2312989"/>
                </a:cubicBezTo>
                <a:cubicBezTo>
                  <a:pt x="5001406" y="2312989"/>
                  <a:pt x="4991100" y="2303749"/>
                  <a:pt x="4991100" y="2292351"/>
                </a:cubicBezTo>
                <a:cubicBezTo>
                  <a:pt x="4991100" y="2280953"/>
                  <a:pt x="5001406" y="2271713"/>
                  <a:pt x="5014119" y="2271713"/>
                </a:cubicBezTo>
                <a:close/>
                <a:moveTo>
                  <a:pt x="4937126" y="2271713"/>
                </a:moveTo>
                <a:cubicBezTo>
                  <a:pt x="4948524" y="2271713"/>
                  <a:pt x="4957764" y="2280953"/>
                  <a:pt x="4957764" y="2292351"/>
                </a:cubicBezTo>
                <a:cubicBezTo>
                  <a:pt x="4957764" y="2303749"/>
                  <a:pt x="4948524" y="2312989"/>
                  <a:pt x="4937126" y="2312989"/>
                </a:cubicBezTo>
                <a:cubicBezTo>
                  <a:pt x="4925728" y="2312989"/>
                  <a:pt x="4916488" y="2303749"/>
                  <a:pt x="4916488" y="2292351"/>
                </a:cubicBezTo>
                <a:cubicBezTo>
                  <a:pt x="4916488" y="2280953"/>
                  <a:pt x="4925728" y="2271713"/>
                  <a:pt x="4937126" y="2271713"/>
                </a:cubicBezTo>
                <a:close/>
                <a:moveTo>
                  <a:pt x="4862513" y="2271713"/>
                </a:moveTo>
                <a:cubicBezTo>
                  <a:pt x="4873911" y="2271713"/>
                  <a:pt x="4883151" y="2280953"/>
                  <a:pt x="4883151" y="2292351"/>
                </a:cubicBezTo>
                <a:cubicBezTo>
                  <a:pt x="4883151" y="2303749"/>
                  <a:pt x="4873911" y="2312989"/>
                  <a:pt x="4862513" y="2312989"/>
                </a:cubicBezTo>
                <a:cubicBezTo>
                  <a:pt x="4851115" y="2312989"/>
                  <a:pt x="4841875" y="2303749"/>
                  <a:pt x="4841875" y="2292351"/>
                </a:cubicBezTo>
                <a:cubicBezTo>
                  <a:pt x="4841875" y="2280953"/>
                  <a:pt x="4851115" y="2271713"/>
                  <a:pt x="4862513" y="2271713"/>
                </a:cubicBezTo>
                <a:close/>
                <a:moveTo>
                  <a:pt x="4786313" y="2271713"/>
                </a:moveTo>
                <a:cubicBezTo>
                  <a:pt x="4797711" y="2271713"/>
                  <a:pt x="4806951" y="2280953"/>
                  <a:pt x="4806951" y="2292351"/>
                </a:cubicBezTo>
                <a:cubicBezTo>
                  <a:pt x="4806951" y="2303749"/>
                  <a:pt x="4797711" y="2312989"/>
                  <a:pt x="4786313" y="2312989"/>
                </a:cubicBezTo>
                <a:cubicBezTo>
                  <a:pt x="4774915" y="2312989"/>
                  <a:pt x="4765675" y="2303749"/>
                  <a:pt x="4765675" y="2292351"/>
                </a:cubicBezTo>
                <a:cubicBezTo>
                  <a:pt x="4765675" y="2280953"/>
                  <a:pt x="4774915" y="2271713"/>
                  <a:pt x="4786313" y="2271713"/>
                </a:cubicBezTo>
                <a:close/>
                <a:moveTo>
                  <a:pt x="4710113" y="2271713"/>
                </a:moveTo>
                <a:cubicBezTo>
                  <a:pt x="4722388" y="2271713"/>
                  <a:pt x="4732338" y="2280953"/>
                  <a:pt x="4732338" y="2292351"/>
                </a:cubicBezTo>
                <a:cubicBezTo>
                  <a:pt x="4732338" y="2303749"/>
                  <a:pt x="4722388" y="2312989"/>
                  <a:pt x="4710113" y="2312989"/>
                </a:cubicBezTo>
                <a:cubicBezTo>
                  <a:pt x="4697838" y="2312989"/>
                  <a:pt x="4687888" y="2303749"/>
                  <a:pt x="4687888" y="2292351"/>
                </a:cubicBezTo>
                <a:cubicBezTo>
                  <a:pt x="4687888" y="2280953"/>
                  <a:pt x="4697838" y="2271713"/>
                  <a:pt x="4710113" y="2271713"/>
                </a:cubicBezTo>
                <a:close/>
                <a:moveTo>
                  <a:pt x="4635500" y="2271713"/>
                </a:moveTo>
                <a:cubicBezTo>
                  <a:pt x="4647775" y="2271713"/>
                  <a:pt x="4657725" y="2280953"/>
                  <a:pt x="4657725" y="2292351"/>
                </a:cubicBezTo>
                <a:cubicBezTo>
                  <a:pt x="4657725" y="2303749"/>
                  <a:pt x="4647775" y="2312989"/>
                  <a:pt x="4635500" y="2312989"/>
                </a:cubicBezTo>
                <a:cubicBezTo>
                  <a:pt x="4623225" y="2312989"/>
                  <a:pt x="4613275" y="2303749"/>
                  <a:pt x="4613275" y="2292351"/>
                </a:cubicBezTo>
                <a:cubicBezTo>
                  <a:pt x="4613275" y="2280953"/>
                  <a:pt x="4623225" y="2271713"/>
                  <a:pt x="4635500" y="2271713"/>
                </a:cubicBezTo>
                <a:close/>
                <a:moveTo>
                  <a:pt x="4560094" y="2271713"/>
                </a:moveTo>
                <a:cubicBezTo>
                  <a:pt x="4572807" y="2271713"/>
                  <a:pt x="4583113" y="2280953"/>
                  <a:pt x="4583113" y="2292351"/>
                </a:cubicBezTo>
                <a:cubicBezTo>
                  <a:pt x="4583113" y="2303749"/>
                  <a:pt x="4572807" y="2312989"/>
                  <a:pt x="4560094" y="2312989"/>
                </a:cubicBezTo>
                <a:cubicBezTo>
                  <a:pt x="4547381" y="2312989"/>
                  <a:pt x="4537075" y="2303749"/>
                  <a:pt x="4537075" y="2292351"/>
                </a:cubicBezTo>
                <a:cubicBezTo>
                  <a:pt x="4537075" y="2280953"/>
                  <a:pt x="4547381" y="2271713"/>
                  <a:pt x="4560094" y="2271713"/>
                </a:cubicBezTo>
                <a:close/>
                <a:moveTo>
                  <a:pt x="4483101" y="2271713"/>
                </a:moveTo>
                <a:cubicBezTo>
                  <a:pt x="4494499" y="2271713"/>
                  <a:pt x="4503739" y="2280953"/>
                  <a:pt x="4503739" y="2292351"/>
                </a:cubicBezTo>
                <a:cubicBezTo>
                  <a:pt x="4503739" y="2303749"/>
                  <a:pt x="4494499" y="2312989"/>
                  <a:pt x="4483101" y="2312989"/>
                </a:cubicBezTo>
                <a:cubicBezTo>
                  <a:pt x="4471703" y="2312989"/>
                  <a:pt x="4462463" y="2303749"/>
                  <a:pt x="4462463" y="2292351"/>
                </a:cubicBezTo>
                <a:cubicBezTo>
                  <a:pt x="4462463" y="2280953"/>
                  <a:pt x="4471703" y="2271713"/>
                  <a:pt x="4483101" y="2271713"/>
                </a:cubicBezTo>
                <a:close/>
                <a:moveTo>
                  <a:pt x="4408488" y="2271713"/>
                </a:moveTo>
                <a:cubicBezTo>
                  <a:pt x="4419886" y="2271713"/>
                  <a:pt x="4429126" y="2280953"/>
                  <a:pt x="4429126" y="2292351"/>
                </a:cubicBezTo>
                <a:cubicBezTo>
                  <a:pt x="4429126" y="2303749"/>
                  <a:pt x="4419886" y="2312989"/>
                  <a:pt x="4408488" y="2312989"/>
                </a:cubicBezTo>
                <a:cubicBezTo>
                  <a:pt x="4397090" y="2312989"/>
                  <a:pt x="4387850" y="2303749"/>
                  <a:pt x="4387850" y="2292351"/>
                </a:cubicBezTo>
                <a:cubicBezTo>
                  <a:pt x="4387850" y="2280953"/>
                  <a:pt x="4397090" y="2271713"/>
                  <a:pt x="4408488" y="2271713"/>
                </a:cubicBezTo>
                <a:close/>
                <a:moveTo>
                  <a:pt x="4332288" y="2271713"/>
                </a:moveTo>
                <a:cubicBezTo>
                  <a:pt x="4343686" y="2271713"/>
                  <a:pt x="4352926" y="2280953"/>
                  <a:pt x="4352926" y="2292351"/>
                </a:cubicBezTo>
                <a:cubicBezTo>
                  <a:pt x="4352926" y="2303749"/>
                  <a:pt x="4343686" y="2312989"/>
                  <a:pt x="4332288" y="2312989"/>
                </a:cubicBezTo>
                <a:cubicBezTo>
                  <a:pt x="4320890" y="2312989"/>
                  <a:pt x="4311650" y="2303749"/>
                  <a:pt x="4311650" y="2292351"/>
                </a:cubicBezTo>
                <a:cubicBezTo>
                  <a:pt x="4311650" y="2280953"/>
                  <a:pt x="4320890" y="2271713"/>
                  <a:pt x="4332288" y="2271713"/>
                </a:cubicBezTo>
                <a:close/>
                <a:moveTo>
                  <a:pt x="4257676" y="2271713"/>
                </a:moveTo>
                <a:cubicBezTo>
                  <a:pt x="4269074" y="2271713"/>
                  <a:pt x="4278314" y="2280953"/>
                  <a:pt x="4278314" y="2292351"/>
                </a:cubicBezTo>
                <a:cubicBezTo>
                  <a:pt x="4278314" y="2303749"/>
                  <a:pt x="4269074" y="2312989"/>
                  <a:pt x="4257676" y="2312989"/>
                </a:cubicBezTo>
                <a:cubicBezTo>
                  <a:pt x="4246278" y="2312989"/>
                  <a:pt x="4237038" y="2303749"/>
                  <a:pt x="4237038" y="2292351"/>
                </a:cubicBezTo>
                <a:cubicBezTo>
                  <a:pt x="4237038" y="2280953"/>
                  <a:pt x="4246278" y="2271713"/>
                  <a:pt x="4257676" y="2271713"/>
                </a:cubicBezTo>
                <a:close/>
                <a:moveTo>
                  <a:pt x="4180681" y="2271713"/>
                </a:moveTo>
                <a:cubicBezTo>
                  <a:pt x="4193394" y="2271713"/>
                  <a:pt x="4203700" y="2280953"/>
                  <a:pt x="4203700" y="2292351"/>
                </a:cubicBezTo>
                <a:cubicBezTo>
                  <a:pt x="4203700" y="2303749"/>
                  <a:pt x="4193394" y="2312989"/>
                  <a:pt x="4180681" y="2312989"/>
                </a:cubicBezTo>
                <a:cubicBezTo>
                  <a:pt x="4167968" y="2312989"/>
                  <a:pt x="4157662" y="2303749"/>
                  <a:pt x="4157662" y="2292351"/>
                </a:cubicBezTo>
                <a:cubicBezTo>
                  <a:pt x="4157662" y="2280953"/>
                  <a:pt x="4167968" y="2271713"/>
                  <a:pt x="4180681" y="2271713"/>
                </a:cubicBezTo>
                <a:close/>
                <a:moveTo>
                  <a:pt x="4106069" y="2271713"/>
                </a:moveTo>
                <a:cubicBezTo>
                  <a:pt x="4118782" y="2271713"/>
                  <a:pt x="4129088" y="2280953"/>
                  <a:pt x="4129088" y="2292351"/>
                </a:cubicBezTo>
                <a:cubicBezTo>
                  <a:pt x="4129088" y="2303749"/>
                  <a:pt x="4118782" y="2312989"/>
                  <a:pt x="4106069" y="2312989"/>
                </a:cubicBezTo>
                <a:cubicBezTo>
                  <a:pt x="4093356" y="2312989"/>
                  <a:pt x="4083050" y="2303749"/>
                  <a:pt x="4083050" y="2292351"/>
                </a:cubicBezTo>
                <a:cubicBezTo>
                  <a:pt x="4083050" y="2280953"/>
                  <a:pt x="4093356" y="2271713"/>
                  <a:pt x="4106069" y="2271713"/>
                </a:cubicBezTo>
                <a:close/>
                <a:moveTo>
                  <a:pt x="4029075" y="2271713"/>
                </a:moveTo>
                <a:cubicBezTo>
                  <a:pt x="4040473" y="2271713"/>
                  <a:pt x="4049713" y="2280953"/>
                  <a:pt x="4049713" y="2292351"/>
                </a:cubicBezTo>
                <a:cubicBezTo>
                  <a:pt x="4049713" y="2303749"/>
                  <a:pt x="4040473" y="2312989"/>
                  <a:pt x="4029075" y="2312989"/>
                </a:cubicBezTo>
                <a:cubicBezTo>
                  <a:pt x="4017677" y="2312989"/>
                  <a:pt x="4008437" y="2303749"/>
                  <a:pt x="4008437" y="2292351"/>
                </a:cubicBezTo>
                <a:cubicBezTo>
                  <a:pt x="4008437" y="2280953"/>
                  <a:pt x="4017677" y="2271713"/>
                  <a:pt x="4029075" y="2271713"/>
                </a:cubicBezTo>
                <a:close/>
                <a:moveTo>
                  <a:pt x="3954463" y="2271713"/>
                </a:moveTo>
                <a:cubicBezTo>
                  <a:pt x="3965861" y="2271713"/>
                  <a:pt x="3975101" y="2280953"/>
                  <a:pt x="3975101" y="2292351"/>
                </a:cubicBezTo>
                <a:cubicBezTo>
                  <a:pt x="3975101" y="2303749"/>
                  <a:pt x="3965861" y="2312989"/>
                  <a:pt x="3954463" y="2312989"/>
                </a:cubicBezTo>
                <a:cubicBezTo>
                  <a:pt x="3943065" y="2312989"/>
                  <a:pt x="3933825" y="2303749"/>
                  <a:pt x="3933825" y="2292351"/>
                </a:cubicBezTo>
                <a:cubicBezTo>
                  <a:pt x="3933825" y="2280953"/>
                  <a:pt x="3943065" y="2271713"/>
                  <a:pt x="3954463" y="2271713"/>
                </a:cubicBezTo>
                <a:close/>
                <a:moveTo>
                  <a:pt x="3878263" y="2271713"/>
                </a:moveTo>
                <a:cubicBezTo>
                  <a:pt x="3889661" y="2271713"/>
                  <a:pt x="3898901" y="2280953"/>
                  <a:pt x="3898901" y="2292351"/>
                </a:cubicBezTo>
                <a:cubicBezTo>
                  <a:pt x="3898901" y="2303749"/>
                  <a:pt x="3889661" y="2312989"/>
                  <a:pt x="3878263" y="2312989"/>
                </a:cubicBezTo>
                <a:cubicBezTo>
                  <a:pt x="3866865" y="2312989"/>
                  <a:pt x="3857625" y="2303749"/>
                  <a:pt x="3857625" y="2292351"/>
                </a:cubicBezTo>
                <a:cubicBezTo>
                  <a:pt x="3857625" y="2280953"/>
                  <a:pt x="3866865" y="2271713"/>
                  <a:pt x="3878263" y="2271713"/>
                </a:cubicBezTo>
                <a:close/>
                <a:moveTo>
                  <a:pt x="1759753" y="2271713"/>
                </a:moveTo>
                <a:cubicBezTo>
                  <a:pt x="1772465" y="2271713"/>
                  <a:pt x="1782770" y="2280953"/>
                  <a:pt x="1782770" y="2292351"/>
                </a:cubicBezTo>
                <a:cubicBezTo>
                  <a:pt x="1782770" y="2303749"/>
                  <a:pt x="1772465" y="2312989"/>
                  <a:pt x="1759753" y="2312989"/>
                </a:cubicBezTo>
                <a:cubicBezTo>
                  <a:pt x="1747041" y="2312989"/>
                  <a:pt x="1736733" y="2303749"/>
                  <a:pt x="1736733" y="2292351"/>
                </a:cubicBezTo>
                <a:cubicBezTo>
                  <a:pt x="1736733" y="2280953"/>
                  <a:pt x="1747041" y="2271713"/>
                  <a:pt x="1759753" y="2271713"/>
                </a:cubicBezTo>
                <a:close/>
                <a:moveTo>
                  <a:pt x="1682762" y="2271713"/>
                </a:moveTo>
                <a:cubicBezTo>
                  <a:pt x="1694159" y="2271713"/>
                  <a:pt x="1703399" y="2280953"/>
                  <a:pt x="1703399" y="2292351"/>
                </a:cubicBezTo>
                <a:cubicBezTo>
                  <a:pt x="1703399" y="2303749"/>
                  <a:pt x="1694159" y="2312989"/>
                  <a:pt x="1682762" y="2312989"/>
                </a:cubicBezTo>
                <a:cubicBezTo>
                  <a:pt x="1671362" y="2312989"/>
                  <a:pt x="1662121" y="2303749"/>
                  <a:pt x="1662121" y="2292351"/>
                </a:cubicBezTo>
                <a:cubicBezTo>
                  <a:pt x="1662121" y="2280953"/>
                  <a:pt x="1671362" y="2271713"/>
                  <a:pt x="1682762" y="2271713"/>
                </a:cubicBezTo>
                <a:close/>
                <a:moveTo>
                  <a:pt x="1608149" y="2271713"/>
                </a:moveTo>
                <a:cubicBezTo>
                  <a:pt x="1619546" y="2271713"/>
                  <a:pt x="1628786" y="2280953"/>
                  <a:pt x="1628786" y="2292351"/>
                </a:cubicBezTo>
                <a:cubicBezTo>
                  <a:pt x="1628786" y="2303749"/>
                  <a:pt x="1619546" y="2312989"/>
                  <a:pt x="1608149" y="2312989"/>
                </a:cubicBezTo>
                <a:cubicBezTo>
                  <a:pt x="1596752" y="2312989"/>
                  <a:pt x="1587507" y="2303749"/>
                  <a:pt x="1587507" y="2292351"/>
                </a:cubicBezTo>
                <a:cubicBezTo>
                  <a:pt x="1587507" y="2280953"/>
                  <a:pt x="1596752" y="2271713"/>
                  <a:pt x="1608149" y="2271713"/>
                </a:cubicBezTo>
                <a:close/>
                <a:moveTo>
                  <a:pt x="1531950" y="2271713"/>
                </a:moveTo>
                <a:cubicBezTo>
                  <a:pt x="1543346" y="2271713"/>
                  <a:pt x="1552581" y="2280953"/>
                  <a:pt x="1552581" y="2292351"/>
                </a:cubicBezTo>
                <a:cubicBezTo>
                  <a:pt x="1552581" y="2303749"/>
                  <a:pt x="1543346" y="2312989"/>
                  <a:pt x="1531950" y="2312989"/>
                </a:cubicBezTo>
                <a:cubicBezTo>
                  <a:pt x="1520552" y="2312989"/>
                  <a:pt x="1511308" y="2303749"/>
                  <a:pt x="1511308" y="2292351"/>
                </a:cubicBezTo>
                <a:cubicBezTo>
                  <a:pt x="1511308" y="2280953"/>
                  <a:pt x="1520552" y="2271713"/>
                  <a:pt x="1531950" y="2271713"/>
                </a:cubicBezTo>
                <a:close/>
                <a:moveTo>
                  <a:pt x="1457338" y="2271713"/>
                </a:moveTo>
                <a:cubicBezTo>
                  <a:pt x="1468730" y="2271713"/>
                  <a:pt x="1477974" y="2280953"/>
                  <a:pt x="1477974" y="2292351"/>
                </a:cubicBezTo>
                <a:cubicBezTo>
                  <a:pt x="1477974" y="2303749"/>
                  <a:pt x="1468730" y="2312989"/>
                  <a:pt x="1457338" y="2312989"/>
                </a:cubicBezTo>
                <a:cubicBezTo>
                  <a:pt x="1445938" y="2312989"/>
                  <a:pt x="1436696" y="2303749"/>
                  <a:pt x="1436696" y="2292351"/>
                </a:cubicBezTo>
                <a:cubicBezTo>
                  <a:pt x="1436696" y="2280953"/>
                  <a:pt x="1445938" y="2271713"/>
                  <a:pt x="1457338" y="2271713"/>
                </a:cubicBezTo>
                <a:close/>
                <a:moveTo>
                  <a:pt x="7510463" y="2197101"/>
                </a:moveTo>
                <a:cubicBezTo>
                  <a:pt x="7522738" y="2197101"/>
                  <a:pt x="7532688" y="2206341"/>
                  <a:pt x="7532688" y="2217739"/>
                </a:cubicBezTo>
                <a:cubicBezTo>
                  <a:pt x="7532688" y="2229137"/>
                  <a:pt x="7522738" y="2238377"/>
                  <a:pt x="7510463" y="2238377"/>
                </a:cubicBezTo>
                <a:cubicBezTo>
                  <a:pt x="7498188" y="2238377"/>
                  <a:pt x="7488238" y="2229137"/>
                  <a:pt x="7488238" y="2217739"/>
                </a:cubicBezTo>
                <a:cubicBezTo>
                  <a:pt x="7488238" y="2206341"/>
                  <a:pt x="7498188" y="2197101"/>
                  <a:pt x="7510463" y="2197101"/>
                </a:cubicBezTo>
                <a:close/>
                <a:moveTo>
                  <a:pt x="7283451" y="2197101"/>
                </a:moveTo>
                <a:cubicBezTo>
                  <a:pt x="7294849" y="2197101"/>
                  <a:pt x="7304089" y="2206341"/>
                  <a:pt x="7304089" y="2217739"/>
                </a:cubicBezTo>
                <a:cubicBezTo>
                  <a:pt x="7304089" y="2229137"/>
                  <a:pt x="7294849" y="2238377"/>
                  <a:pt x="7283451" y="2238377"/>
                </a:cubicBezTo>
                <a:cubicBezTo>
                  <a:pt x="7272053" y="2238377"/>
                  <a:pt x="7262813" y="2229137"/>
                  <a:pt x="7262813" y="2217739"/>
                </a:cubicBezTo>
                <a:cubicBezTo>
                  <a:pt x="7262813" y="2206341"/>
                  <a:pt x="7272053" y="2197101"/>
                  <a:pt x="7283451" y="2197101"/>
                </a:cubicBezTo>
                <a:close/>
                <a:moveTo>
                  <a:pt x="6753226" y="2197101"/>
                </a:moveTo>
                <a:cubicBezTo>
                  <a:pt x="6764624" y="2197101"/>
                  <a:pt x="6773864" y="2206341"/>
                  <a:pt x="6773864" y="2217739"/>
                </a:cubicBezTo>
                <a:cubicBezTo>
                  <a:pt x="6773864" y="2229137"/>
                  <a:pt x="6764624" y="2238377"/>
                  <a:pt x="6753226" y="2238377"/>
                </a:cubicBezTo>
                <a:cubicBezTo>
                  <a:pt x="6741828" y="2238377"/>
                  <a:pt x="6732588" y="2229137"/>
                  <a:pt x="6732588" y="2217739"/>
                </a:cubicBezTo>
                <a:cubicBezTo>
                  <a:pt x="6732588" y="2206341"/>
                  <a:pt x="6741828" y="2197101"/>
                  <a:pt x="6753226" y="2197101"/>
                </a:cubicBezTo>
                <a:close/>
                <a:moveTo>
                  <a:pt x="6678613" y="2197101"/>
                </a:moveTo>
                <a:cubicBezTo>
                  <a:pt x="6690011" y="2197101"/>
                  <a:pt x="6699251" y="2206341"/>
                  <a:pt x="6699251" y="2217739"/>
                </a:cubicBezTo>
                <a:cubicBezTo>
                  <a:pt x="6699251" y="2229137"/>
                  <a:pt x="6690011" y="2238377"/>
                  <a:pt x="6678613" y="2238377"/>
                </a:cubicBezTo>
                <a:cubicBezTo>
                  <a:pt x="6667215" y="2238377"/>
                  <a:pt x="6657975" y="2229137"/>
                  <a:pt x="6657975" y="2217739"/>
                </a:cubicBezTo>
                <a:cubicBezTo>
                  <a:pt x="6657975" y="2206341"/>
                  <a:pt x="6667215" y="2197101"/>
                  <a:pt x="6678613" y="2197101"/>
                </a:cubicBezTo>
                <a:close/>
                <a:moveTo>
                  <a:pt x="6602413" y="2197101"/>
                </a:moveTo>
                <a:cubicBezTo>
                  <a:pt x="6614688" y="2197101"/>
                  <a:pt x="6624638" y="2206341"/>
                  <a:pt x="6624638" y="2217739"/>
                </a:cubicBezTo>
                <a:cubicBezTo>
                  <a:pt x="6624638" y="2229137"/>
                  <a:pt x="6614688" y="2238377"/>
                  <a:pt x="6602413" y="2238377"/>
                </a:cubicBezTo>
                <a:cubicBezTo>
                  <a:pt x="6590138" y="2238377"/>
                  <a:pt x="6580188" y="2229137"/>
                  <a:pt x="6580188" y="2217739"/>
                </a:cubicBezTo>
                <a:cubicBezTo>
                  <a:pt x="6580188" y="2206341"/>
                  <a:pt x="6590138" y="2197101"/>
                  <a:pt x="6602413" y="2197101"/>
                </a:cubicBezTo>
                <a:close/>
                <a:moveTo>
                  <a:pt x="6527007" y="2197101"/>
                </a:moveTo>
                <a:cubicBezTo>
                  <a:pt x="6539720" y="2197101"/>
                  <a:pt x="6550026" y="2206341"/>
                  <a:pt x="6550026" y="2217739"/>
                </a:cubicBezTo>
                <a:cubicBezTo>
                  <a:pt x="6550026" y="2229137"/>
                  <a:pt x="6539720" y="2238377"/>
                  <a:pt x="6527007" y="2238377"/>
                </a:cubicBezTo>
                <a:cubicBezTo>
                  <a:pt x="6514294" y="2238377"/>
                  <a:pt x="6503988" y="2229137"/>
                  <a:pt x="6503988" y="2217739"/>
                </a:cubicBezTo>
                <a:cubicBezTo>
                  <a:pt x="6503988" y="2206341"/>
                  <a:pt x="6514294" y="2197101"/>
                  <a:pt x="6527007" y="2197101"/>
                </a:cubicBezTo>
                <a:close/>
                <a:moveTo>
                  <a:pt x="6451600" y="2197101"/>
                </a:moveTo>
                <a:cubicBezTo>
                  <a:pt x="6463875" y="2197101"/>
                  <a:pt x="6473825" y="2206341"/>
                  <a:pt x="6473825" y="2217739"/>
                </a:cubicBezTo>
                <a:cubicBezTo>
                  <a:pt x="6473825" y="2229137"/>
                  <a:pt x="6463875" y="2238377"/>
                  <a:pt x="6451600" y="2238377"/>
                </a:cubicBezTo>
                <a:cubicBezTo>
                  <a:pt x="6439325" y="2238377"/>
                  <a:pt x="6429375" y="2229137"/>
                  <a:pt x="6429375" y="2217739"/>
                </a:cubicBezTo>
                <a:cubicBezTo>
                  <a:pt x="6429375" y="2206341"/>
                  <a:pt x="6439325" y="2197101"/>
                  <a:pt x="6451600" y="2197101"/>
                </a:cubicBezTo>
                <a:close/>
                <a:moveTo>
                  <a:pt x="6375401" y="2197101"/>
                </a:moveTo>
                <a:cubicBezTo>
                  <a:pt x="6386799" y="2197101"/>
                  <a:pt x="6396039" y="2206341"/>
                  <a:pt x="6396039" y="2217739"/>
                </a:cubicBezTo>
                <a:cubicBezTo>
                  <a:pt x="6396039" y="2229137"/>
                  <a:pt x="6386799" y="2238377"/>
                  <a:pt x="6375401" y="2238377"/>
                </a:cubicBezTo>
                <a:cubicBezTo>
                  <a:pt x="6364003" y="2238377"/>
                  <a:pt x="6354763" y="2229137"/>
                  <a:pt x="6354763" y="2217739"/>
                </a:cubicBezTo>
                <a:cubicBezTo>
                  <a:pt x="6354763" y="2206341"/>
                  <a:pt x="6364003" y="2197101"/>
                  <a:pt x="6375401" y="2197101"/>
                </a:cubicBezTo>
                <a:close/>
                <a:moveTo>
                  <a:pt x="6299201" y="2197101"/>
                </a:moveTo>
                <a:cubicBezTo>
                  <a:pt x="6310599" y="2197101"/>
                  <a:pt x="6319839" y="2206341"/>
                  <a:pt x="6319839" y="2217739"/>
                </a:cubicBezTo>
                <a:cubicBezTo>
                  <a:pt x="6319839" y="2229137"/>
                  <a:pt x="6310599" y="2238377"/>
                  <a:pt x="6299201" y="2238377"/>
                </a:cubicBezTo>
                <a:cubicBezTo>
                  <a:pt x="6287803" y="2238377"/>
                  <a:pt x="6278563" y="2229137"/>
                  <a:pt x="6278563" y="2217739"/>
                </a:cubicBezTo>
                <a:cubicBezTo>
                  <a:pt x="6278563" y="2206341"/>
                  <a:pt x="6287803" y="2197101"/>
                  <a:pt x="6299201" y="2197101"/>
                </a:cubicBezTo>
                <a:close/>
                <a:moveTo>
                  <a:pt x="6224588" y="2197101"/>
                </a:moveTo>
                <a:cubicBezTo>
                  <a:pt x="6235986" y="2197101"/>
                  <a:pt x="6245226" y="2206341"/>
                  <a:pt x="6245226" y="2217739"/>
                </a:cubicBezTo>
                <a:cubicBezTo>
                  <a:pt x="6245226" y="2229137"/>
                  <a:pt x="6235986" y="2238377"/>
                  <a:pt x="6224588" y="2238377"/>
                </a:cubicBezTo>
                <a:cubicBezTo>
                  <a:pt x="6213190" y="2238377"/>
                  <a:pt x="6203950" y="2229137"/>
                  <a:pt x="6203950" y="2217739"/>
                </a:cubicBezTo>
                <a:cubicBezTo>
                  <a:pt x="6203950" y="2206341"/>
                  <a:pt x="6213190" y="2197101"/>
                  <a:pt x="6224588" y="2197101"/>
                </a:cubicBezTo>
                <a:close/>
                <a:moveTo>
                  <a:pt x="6149976" y="2197101"/>
                </a:moveTo>
                <a:cubicBezTo>
                  <a:pt x="6161374" y="2197101"/>
                  <a:pt x="6170614" y="2206341"/>
                  <a:pt x="6170614" y="2217739"/>
                </a:cubicBezTo>
                <a:cubicBezTo>
                  <a:pt x="6170614" y="2229137"/>
                  <a:pt x="6161374" y="2238377"/>
                  <a:pt x="6149976" y="2238377"/>
                </a:cubicBezTo>
                <a:cubicBezTo>
                  <a:pt x="6138578" y="2238377"/>
                  <a:pt x="6129338" y="2229137"/>
                  <a:pt x="6129338" y="2217739"/>
                </a:cubicBezTo>
                <a:cubicBezTo>
                  <a:pt x="6129338" y="2206341"/>
                  <a:pt x="6138578" y="2197101"/>
                  <a:pt x="6149976" y="2197101"/>
                </a:cubicBezTo>
                <a:close/>
                <a:moveTo>
                  <a:pt x="6072982" y="2197101"/>
                </a:moveTo>
                <a:cubicBezTo>
                  <a:pt x="6085695" y="2197101"/>
                  <a:pt x="6096001" y="2206341"/>
                  <a:pt x="6096001" y="2217739"/>
                </a:cubicBezTo>
                <a:cubicBezTo>
                  <a:pt x="6096001" y="2229137"/>
                  <a:pt x="6085695" y="2238377"/>
                  <a:pt x="6072982" y="2238377"/>
                </a:cubicBezTo>
                <a:cubicBezTo>
                  <a:pt x="6060269" y="2238377"/>
                  <a:pt x="6049963" y="2229137"/>
                  <a:pt x="6049963" y="2217739"/>
                </a:cubicBezTo>
                <a:cubicBezTo>
                  <a:pt x="6049963" y="2206341"/>
                  <a:pt x="6060269" y="2197101"/>
                  <a:pt x="6072982" y="2197101"/>
                </a:cubicBezTo>
                <a:close/>
                <a:moveTo>
                  <a:pt x="5997575" y="2197101"/>
                </a:moveTo>
                <a:cubicBezTo>
                  <a:pt x="6009850" y="2197101"/>
                  <a:pt x="6019800" y="2206341"/>
                  <a:pt x="6019800" y="2217739"/>
                </a:cubicBezTo>
                <a:cubicBezTo>
                  <a:pt x="6019800" y="2229137"/>
                  <a:pt x="6009850" y="2238377"/>
                  <a:pt x="5997575" y="2238377"/>
                </a:cubicBezTo>
                <a:cubicBezTo>
                  <a:pt x="5985300" y="2238377"/>
                  <a:pt x="5975350" y="2229137"/>
                  <a:pt x="5975350" y="2217739"/>
                </a:cubicBezTo>
                <a:cubicBezTo>
                  <a:pt x="5975350" y="2206341"/>
                  <a:pt x="5985300" y="2197101"/>
                  <a:pt x="5997575" y="2197101"/>
                </a:cubicBezTo>
                <a:close/>
                <a:moveTo>
                  <a:pt x="5921376" y="2197101"/>
                </a:moveTo>
                <a:cubicBezTo>
                  <a:pt x="5932774" y="2197101"/>
                  <a:pt x="5942014" y="2206341"/>
                  <a:pt x="5942014" y="2217739"/>
                </a:cubicBezTo>
                <a:cubicBezTo>
                  <a:pt x="5942014" y="2229137"/>
                  <a:pt x="5932774" y="2238377"/>
                  <a:pt x="5921376" y="2238377"/>
                </a:cubicBezTo>
                <a:cubicBezTo>
                  <a:pt x="5909978" y="2238377"/>
                  <a:pt x="5900738" y="2229137"/>
                  <a:pt x="5900738" y="2217739"/>
                </a:cubicBezTo>
                <a:cubicBezTo>
                  <a:pt x="5900738" y="2206341"/>
                  <a:pt x="5909978" y="2197101"/>
                  <a:pt x="5921376" y="2197101"/>
                </a:cubicBezTo>
                <a:close/>
                <a:moveTo>
                  <a:pt x="5845176" y="2197101"/>
                </a:moveTo>
                <a:cubicBezTo>
                  <a:pt x="5856574" y="2197101"/>
                  <a:pt x="5865814" y="2206341"/>
                  <a:pt x="5865814" y="2217739"/>
                </a:cubicBezTo>
                <a:cubicBezTo>
                  <a:pt x="5865814" y="2229137"/>
                  <a:pt x="5856574" y="2238377"/>
                  <a:pt x="5845176" y="2238377"/>
                </a:cubicBezTo>
                <a:cubicBezTo>
                  <a:pt x="5833778" y="2238377"/>
                  <a:pt x="5824538" y="2229137"/>
                  <a:pt x="5824538" y="2217739"/>
                </a:cubicBezTo>
                <a:cubicBezTo>
                  <a:pt x="5824538" y="2206341"/>
                  <a:pt x="5833778" y="2197101"/>
                  <a:pt x="5845176" y="2197101"/>
                </a:cubicBezTo>
                <a:close/>
                <a:moveTo>
                  <a:pt x="5770563" y="2197101"/>
                </a:moveTo>
                <a:cubicBezTo>
                  <a:pt x="5781961" y="2197101"/>
                  <a:pt x="5791201" y="2206341"/>
                  <a:pt x="5791201" y="2217739"/>
                </a:cubicBezTo>
                <a:cubicBezTo>
                  <a:pt x="5791201" y="2229137"/>
                  <a:pt x="5781961" y="2238377"/>
                  <a:pt x="5770563" y="2238377"/>
                </a:cubicBezTo>
                <a:cubicBezTo>
                  <a:pt x="5759165" y="2238377"/>
                  <a:pt x="5749925" y="2229137"/>
                  <a:pt x="5749925" y="2217739"/>
                </a:cubicBezTo>
                <a:cubicBezTo>
                  <a:pt x="5749925" y="2206341"/>
                  <a:pt x="5759165" y="2197101"/>
                  <a:pt x="5770563" y="2197101"/>
                </a:cubicBezTo>
                <a:close/>
                <a:moveTo>
                  <a:pt x="5695951" y="2197101"/>
                </a:moveTo>
                <a:cubicBezTo>
                  <a:pt x="5707349" y="2197101"/>
                  <a:pt x="5716589" y="2206341"/>
                  <a:pt x="5716589" y="2217739"/>
                </a:cubicBezTo>
                <a:cubicBezTo>
                  <a:pt x="5716589" y="2229137"/>
                  <a:pt x="5707349" y="2238377"/>
                  <a:pt x="5695951" y="2238377"/>
                </a:cubicBezTo>
                <a:cubicBezTo>
                  <a:pt x="5684553" y="2238377"/>
                  <a:pt x="5675313" y="2229137"/>
                  <a:pt x="5675313" y="2217739"/>
                </a:cubicBezTo>
                <a:cubicBezTo>
                  <a:pt x="5675313" y="2206341"/>
                  <a:pt x="5684553" y="2197101"/>
                  <a:pt x="5695951" y="2197101"/>
                </a:cubicBezTo>
                <a:close/>
                <a:moveTo>
                  <a:pt x="2213779" y="2197101"/>
                </a:moveTo>
                <a:cubicBezTo>
                  <a:pt x="2226491" y="2197101"/>
                  <a:pt x="2236797" y="2206341"/>
                  <a:pt x="2236797" y="2217739"/>
                </a:cubicBezTo>
                <a:cubicBezTo>
                  <a:pt x="2236797" y="2229137"/>
                  <a:pt x="2226491" y="2238377"/>
                  <a:pt x="2213779" y="2238377"/>
                </a:cubicBezTo>
                <a:cubicBezTo>
                  <a:pt x="2201065" y="2238377"/>
                  <a:pt x="2190756" y="2229137"/>
                  <a:pt x="2190756" y="2217739"/>
                </a:cubicBezTo>
                <a:cubicBezTo>
                  <a:pt x="2190756" y="2206341"/>
                  <a:pt x="2201065" y="2197101"/>
                  <a:pt x="2213779" y="2197101"/>
                </a:cubicBezTo>
                <a:close/>
                <a:moveTo>
                  <a:pt x="1759753" y="2197101"/>
                </a:moveTo>
                <a:cubicBezTo>
                  <a:pt x="1772465" y="2197101"/>
                  <a:pt x="1782770" y="2206341"/>
                  <a:pt x="1782770" y="2217739"/>
                </a:cubicBezTo>
                <a:cubicBezTo>
                  <a:pt x="1782770" y="2229137"/>
                  <a:pt x="1772465" y="2238377"/>
                  <a:pt x="1759753" y="2238377"/>
                </a:cubicBezTo>
                <a:cubicBezTo>
                  <a:pt x="1747041" y="2238377"/>
                  <a:pt x="1736733" y="2229137"/>
                  <a:pt x="1736733" y="2217739"/>
                </a:cubicBezTo>
                <a:cubicBezTo>
                  <a:pt x="1736733" y="2206341"/>
                  <a:pt x="1747041" y="2197101"/>
                  <a:pt x="1759753" y="2197101"/>
                </a:cubicBezTo>
                <a:close/>
                <a:moveTo>
                  <a:pt x="1682762" y="2197101"/>
                </a:moveTo>
                <a:cubicBezTo>
                  <a:pt x="1694159" y="2197101"/>
                  <a:pt x="1703399" y="2206341"/>
                  <a:pt x="1703399" y="2217739"/>
                </a:cubicBezTo>
                <a:cubicBezTo>
                  <a:pt x="1703399" y="2229137"/>
                  <a:pt x="1694159" y="2238377"/>
                  <a:pt x="1682762" y="2238377"/>
                </a:cubicBezTo>
                <a:cubicBezTo>
                  <a:pt x="1671362" y="2238377"/>
                  <a:pt x="1662121" y="2229137"/>
                  <a:pt x="1662121" y="2217739"/>
                </a:cubicBezTo>
                <a:cubicBezTo>
                  <a:pt x="1662121" y="2206341"/>
                  <a:pt x="1671362" y="2197101"/>
                  <a:pt x="1682762" y="2197101"/>
                </a:cubicBezTo>
                <a:close/>
                <a:moveTo>
                  <a:pt x="1608149" y="2197101"/>
                </a:moveTo>
                <a:cubicBezTo>
                  <a:pt x="1619546" y="2197101"/>
                  <a:pt x="1628786" y="2206341"/>
                  <a:pt x="1628786" y="2217739"/>
                </a:cubicBezTo>
                <a:cubicBezTo>
                  <a:pt x="1628786" y="2229137"/>
                  <a:pt x="1619546" y="2238377"/>
                  <a:pt x="1608149" y="2238377"/>
                </a:cubicBezTo>
                <a:cubicBezTo>
                  <a:pt x="1596752" y="2238377"/>
                  <a:pt x="1587507" y="2229137"/>
                  <a:pt x="1587507" y="2217739"/>
                </a:cubicBezTo>
                <a:cubicBezTo>
                  <a:pt x="1587507" y="2206341"/>
                  <a:pt x="1596752" y="2197101"/>
                  <a:pt x="1608149" y="2197101"/>
                </a:cubicBezTo>
                <a:close/>
                <a:moveTo>
                  <a:pt x="1531950" y="2197101"/>
                </a:moveTo>
                <a:cubicBezTo>
                  <a:pt x="1543346" y="2197101"/>
                  <a:pt x="1552581" y="2206341"/>
                  <a:pt x="1552581" y="2217739"/>
                </a:cubicBezTo>
                <a:cubicBezTo>
                  <a:pt x="1552581" y="2229137"/>
                  <a:pt x="1543346" y="2238377"/>
                  <a:pt x="1531950" y="2238377"/>
                </a:cubicBezTo>
                <a:cubicBezTo>
                  <a:pt x="1520552" y="2238377"/>
                  <a:pt x="1511308" y="2229137"/>
                  <a:pt x="1511308" y="2217739"/>
                </a:cubicBezTo>
                <a:cubicBezTo>
                  <a:pt x="1511308" y="2206341"/>
                  <a:pt x="1520552" y="2197101"/>
                  <a:pt x="1531950" y="2197101"/>
                </a:cubicBezTo>
                <a:close/>
                <a:moveTo>
                  <a:pt x="1457338" y="2197101"/>
                </a:moveTo>
                <a:cubicBezTo>
                  <a:pt x="1468730" y="2197101"/>
                  <a:pt x="1477974" y="2206341"/>
                  <a:pt x="1477974" y="2217739"/>
                </a:cubicBezTo>
                <a:cubicBezTo>
                  <a:pt x="1477974" y="2229137"/>
                  <a:pt x="1468730" y="2238377"/>
                  <a:pt x="1457338" y="2238377"/>
                </a:cubicBezTo>
                <a:cubicBezTo>
                  <a:pt x="1445938" y="2238377"/>
                  <a:pt x="1436696" y="2229137"/>
                  <a:pt x="1436696" y="2217739"/>
                </a:cubicBezTo>
                <a:cubicBezTo>
                  <a:pt x="1436696" y="2206341"/>
                  <a:pt x="1445938" y="2197101"/>
                  <a:pt x="1457338" y="2197101"/>
                </a:cubicBezTo>
                <a:close/>
                <a:moveTo>
                  <a:pt x="1381135" y="2197101"/>
                </a:moveTo>
                <a:cubicBezTo>
                  <a:pt x="1393412" y="2197101"/>
                  <a:pt x="1403361" y="2206341"/>
                  <a:pt x="1403361" y="2217739"/>
                </a:cubicBezTo>
                <a:cubicBezTo>
                  <a:pt x="1403361" y="2229137"/>
                  <a:pt x="1393412" y="2238377"/>
                  <a:pt x="1381135" y="2238377"/>
                </a:cubicBezTo>
                <a:cubicBezTo>
                  <a:pt x="1368857" y="2238377"/>
                  <a:pt x="1358908" y="2229137"/>
                  <a:pt x="1358908" y="2217739"/>
                </a:cubicBezTo>
                <a:cubicBezTo>
                  <a:pt x="1358908" y="2206341"/>
                  <a:pt x="1368857" y="2197101"/>
                  <a:pt x="1381135" y="2197101"/>
                </a:cubicBezTo>
                <a:close/>
                <a:moveTo>
                  <a:pt x="7208839" y="2197100"/>
                </a:moveTo>
                <a:cubicBezTo>
                  <a:pt x="7220237" y="2197100"/>
                  <a:pt x="7229477" y="2206340"/>
                  <a:pt x="7229477" y="2217738"/>
                </a:cubicBezTo>
                <a:cubicBezTo>
                  <a:pt x="7229477" y="2229136"/>
                  <a:pt x="7220237" y="2238376"/>
                  <a:pt x="7208839" y="2238376"/>
                </a:cubicBezTo>
                <a:cubicBezTo>
                  <a:pt x="7197441" y="2238376"/>
                  <a:pt x="7188201" y="2229136"/>
                  <a:pt x="7188201" y="2217738"/>
                </a:cubicBezTo>
                <a:cubicBezTo>
                  <a:pt x="7188201" y="2206340"/>
                  <a:pt x="7197441" y="2197100"/>
                  <a:pt x="7208839" y="2197100"/>
                </a:cubicBezTo>
                <a:close/>
                <a:moveTo>
                  <a:pt x="7132639" y="2197100"/>
                </a:moveTo>
                <a:cubicBezTo>
                  <a:pt x="7144037" y="2197100"/>
                  <a:pt x="7153277" y="2206340"/>
                  <a:pt x="7153277" y="2217738"/>
                </a:cubicBezTo>
                <a:cubicBezTo>
                  <a:pt x="7153277" y="2229136"/>
                  <a:pt x="7144037" y="2238376"/>
                  <a:pt x="7132639" y="2238376"/>
                </a:cubicBezTo>
                <a:cubicBezTo>
                  <a:pt x="7121241" y="2238376"/>
                  <a:pt x="7112001" y="2229136"/>
                  <a:pt x="7112001" y="2217738"/>
                </a:cubicBezTo>
                <a:cubicBezTo>
                  <a:pt x="7112001" y="2206340"/>
                  <a:pt x="7121241" y="2197100"/>
                  <a:pt x="7132639" y="2197100"/>
                </a:cubicBezTo>
                <a:close/>
                <a:moveTo>
                  <a:pt x="7056438" y="2197100"/>
                </a:moveTo>
                <a:cubicBezTo>
                  <a:pt x="7068713" y="2197100"/>
                  <a:pt x="7078663" y="2206340"/>
                  <a:pt x="7078663" y="2217738"/>
                </a:cubicBezTo>
                <a:cubicBezTo>
                  <a:pt x="7078663" y="2229136"/>
                  <a:pt x="7068713" y="2238376"/>
                  <a:pt x="7056438" y="2238376"/>
                </a:cubicBezTo>
                <a:cubicBezTo>
                  <a:pt x="7044163" y="2238376"/>
                  <a:pt x="7034213" y="2229136"/>
                  <a:pt x="7034213" y="2217738"/>
                </a:cubicBezTo>
                <a:cubicBezTo>
                  <a:pt x="7034213" y="2206340"/>
                  <a:pt x="7044163" y="2197100"/>
                  <a:pt x="7056438" y="2197100"/>
                </a:cubicBezTo>
                <a:close/>
                <a:moveTo>
                  <a:pt x="6981032" y="2197100"/>
                </a:moveTo>
                <a:cubicBezTo>
                  <a:pt x="6993745" y="2197100"/>
                  <a:pt x="7004051" y="2206340"/>
                  <a:pt x="7004051" y="2217738"/>
                </a:cubicBezTo>
                <a:cubicBezTo>
                  <a:pt x="7004051" y="2229136"/>
                  <a:pt x="6993745" y="2238376"/>
                  <a:pt x="6981032" y="2238376"/>
                </a:cubicBezTo>
                <a:cubicBezTo>
                  <a:pt x="6968319" y="2238376"/>
                  <a:pt x="6958013" y="2229136"/>
                  <a:pt x="6958013" y="2217738"/>
                </a:cubicBezTo>
                <a:cubicBezTo>
                  <a:pt x="6958013" y="2206340"/>
                  <a:pt x="6968319" y="2197100"/>
                  <a:pt x="6981032" y="2197100"/>
                </a:cubicBezTo>
                <a:close/>
                <a:moveTo>
                  <a:pt x="6904039" y="2197100"/>
                </a:moveTo>
                <a:cubicBezTo>
                  <a:pt x="6915437" y="2197100"/>
                  <a:pt x="6924677" y="2206340"/>
                  <a:pt x="6924677" y="2217738"/>
                </a:cubicBezTo>
                <a:cubicBezTo>
                  <a:pt x="6924677" y="2229136"/>
                  <a:pt x="6915437" y="2238376"/>
                  <a:pt x="6904039" y="2238376"/>
                </a:cubicBezTo>
                <a:cubicBezTo>
                  <a:pt x="6892641" y="2238376"/>
                  <a:pt x="6883401" y="2229136"/>
                  <a:pt x="6883401" y="2217738"/>
                </a:cubicBezTo>
                <a:cubicBezTo>
                  <a:pt x="6883401" y="2206340"/>
                  <a:pt x="6892641" y="2197100"/>
                  <a:pt x="6904039" y="2197100"/>
                </a:cubicBezTo>
                <a:close/>
                <a:moveTo>
                  <a:pt x="6829426" y="2197100"/>
                </a:moveTo>
                <a:cubicBezTo>
                  <a:pt x="6840824" y="2197100"/>
                  <a:pt x="6850064" y="2206340"/>
                  <a:pt x="6850064" y="2217738"/>
                </a:cubicBezTo>
                <a:cubicBezTo>
                  <a:pt x="6850064" y="2229136"/>
                  <a:pt x="6840824" y="2238376"/>
                  <a:pt x="6829426" y="2238376"/>
                </a:cubicBezTo>
                <a:cubicBezTo>
                  <a:pt x="6818028" y="2238376"/>
                  <a:pt x="6808788" y="2229136"/>
                  <a:pt x="6808788" y="2217738"/>
                </a:cubicBezTo>
                <a:cubicBezTo>
                  <a:pt x="6808788" y="2206340"/>
                  <a:pt x="6818028" y="2197100"/>
                  <a:pt x="6829426" y="2197100"/>
                </a:cubicBezTo>
                <a:close/>
                <a:moveTo>
                  <a:pt x="5618163" y="2197100"/>
                </a:moveTo>
                <a:cubicBezTo>
                  <a:pt x="5630438" y="2197100"/>
                  <a:pt x="5640388" y="2206340"/>
                  <a:pt x="5640388" y="2217738"/>
                </a:cubicBezTo>
                <a:cubicBezTo>
                  <a:pt x="5640388" y="2229136"/>
                  <a:pt x="5630438" y="2238376"/>
                  <a:pt x="5618163" y="2238376"/>
                </a:cubicBezTo>
                <a:cubicBezTo>
                  <a:pt x="5605888" y="2238376"/>
                  <a:pt x="5595938" y="2229136"/>
                  <a:pt x="5595938" y="2217738"/>
                </a:cubicBezTo>
                <a:cubicBezTo>
                  <a:pt x="5595938" y="2206340"/>
                  <a:pt x="5605888" y="2197100"/>
                  <a:pt x="5618163" y="2197100"/>
                </a:cubicBezTo>
                <a:close/>
                <a:moveTo>
                  <a:pt x="5465763" y="2197100"/>
                </a:moveTo>
                <a:cubicBezTo>
                  <a:pt x="5477161" y="2197100"/>
                  <a:pt x="5486401" y="2206340"/>
                  <a:pt x="5486401" y="2217738"/>
                </a:cubicBezTo>
                <a:cubicBezTo>
                  <a:pt x="5486401" y="2229136"/>
                  <a:pt x="5477161" y="2238376"/>
                  <a:pt x="5465763" y="2238376"/>
                </a:cubicBezTo>
                <a:cubicBezTo>
                  <a:pt x="5454365" y="2238376"/>
                  <a:pt x="5445125" y="2229136"/>
                  <a:pt x="5445125" y="2217738"/>
                </a:cubicBezTo>
                <a:cubicBezTo>
                  <a:pt x="5445125" y="2206340"/>
                  <a:pt x="5454365" y="2197100"/>
                  <a:pt x="5465763" y="2197100"/>
                </a:cubicBezTo>
                <a:close/>
                <a:moveTo>
                  <a:pt x="5391151" y="2197100"/>
                </a:moveTo>
                <a:cubicBezTo>
                  <a:pt x="5402549" y="2197100"/>
                  <a:pt x="5411789" y="2206340"/>
                  <a:pt x="5411789" y="2217738"/>
                </a:cubicBezTo>
                <a:cubicBezTo>
                  <a:pt x="5411789" y="2229136"/>
                  <a:pt x="5402549" y="2238376"/>
                  <a:pt x="5391151" y="2238376"/>
                </a:cubicBezTo>
                <a:cubicBezTo>
                  <a:pt x="5379753" y="2238376"/>
                  <a:pt x="5370513" y="2229136"/>
                  <a:pt x="5370513" y="2217738"/>
                </a:cubicBezTo>
                <a:cubicBezTo>
                  <a:pt x="5370513" y="2206340"/>
                  <a:pt x="5379753" y="2197100"/>
                  <a:pt x="5391151" y="2197100"/>
                </a:cubicBezTo>
                <a:close/>
                <a:moveTo>
                  <a:pt x="5316538" y="2197100"/>
                </a:moveTo>
                <a:cubicBezTo>
                  <a:pt x="5327936" y="2197100"/>
                  <a:pt x="5337176" y="2206340"/>
                  <a:pt x="5337176" y="2217738"/>
                </a:cubicBezTo>
                <a:cubicBezTo>
                  <a:pt x="5337176" y="2229136"/>
                  <a:pt x="5327936" y="2238376"/>
                  <a:pt x="5316538" y="2238376"/>
                </a:cubicBezTo>
                <a:cubicBezTo>
                  <a:pt x="5305140" y="2238376"/>
                  <a:pt x="5295900" y="2229136"/>
                  <a:pt x="5295900" y="2217738"/>
                </a:cubicBezTo>
                <a:cubicBezTo>
                  <a:pt x="5295900" y="2206340"/>
                  <a:pt x="5305140" y="2197100"/>
                  <a:pt x="5316538" y="2197100"/>
                </a:cubicBezTo>
                <a:close/>
                <a:moveTo>
                  <a:pt x="5241926" y="2197100"/>
                </a:moveTo>
                <a:cubicBezTo>
                  <a:pt x="5253324" y="2197100"/>
                  <a:pt x="5262564" y="2206340"/>
                  <a:pt x="5262564" y="2217738"/>
                </a:cubicBezTo>
                <a:cubicBezTo>
                  <a:pt x="5262564" y="2229136"/>
                  <a:pt x="5253324" y="2238376"/>
                  <a:pt x="5241926" y="2238376"/>
                </a:cubicBezTo>
                <a:cubicBezTo>
                  <a:pt x="5230528" y="2238376"/>
                  <a:pt x="5221288" y="2229136"/>
                  <a:pt x="5221288" y="2217738"/>
                </a:cubicBezTo>
                <a:cubicBezTo>
                  <a:pt x="5221288" y="2206340"/>
                  <a:pt x="5230528" y="2197100"/>
                  <a:pt x="5241926" y="2197100"/>
                </a:cubicBezTo>
                <a:close/>
                <a:moveTo>
                  <a:pt x="5164138" y="2197100"/>
                </a:moveTo>
                <a:cubicBezTo>
                  <a:pt x="5176413" y="2197100"/>
                  <a:pt x="5186363" y="2206340"/>
                  <a:pt x="5186363" y="2217738"/>
                </a:cubicBezTo>
                <a:cubicBezTo>
                  <a:pt x="5186363" y="2229136"/>
                  <a:pt x="5176413" y="2238376"/>
                  <a:pt x="5164138" y="2238376"/>
                </a:cubicBezTo>
                <a:cubicBezTo>
                  <a:pt x="5151863" y="2238376"/>
                  <a:pt x="5141913" y="2229136"/>
                  <a:pt x="5141913" y="2217738"/>
                </a:cubicBezTo>
                <a:cubicBezTo>
                  <a:pt x="5141913" y="2206340"/>
                  <a:pt x="5151863" y="2197100"/>
                  <a:pt x="5164138" y="2197100"/>
                </a:cubicBezTo>
                <a:close/>
                <a:moveTo>
                  <a:pt x="5089525" y="2197100"/>
                </a:moveTo>
                <a:cubicBezTo>
                  <a:pt x="5101800" y="2197100"/>
                  <a:pt x="5111750" y="2206340"/>
                  <a:pt x="5111750" y="2217738"/>
                </a:cubicBezTo>
                <a:cubicBezTo>
                  <a:pt x="5111750" y="2229136"/>
                  <a:pt x="5101800" y="2238376"/>
                  <a:pt x="5089525" y="2238376"/>
                </a:cubicBezTo>
                <a:cubicBezTo>
                  <a:pt x="5077250" y="2238376"/>
                  <a:pt x="5067300" y="2229136"/>
                  <a:pt x="5067300" y="2217738"/>
                </a:cubicBezTo>
                <a:cubicBezTo>
                  <a:pt x="5067300" y="2206340"/>
                  <a:pt x="5077250" y="2197100"/>
                  <a:pt x="5089525" y="2197100"/>
                </a:cubicBezTo>
                <a:close/>
                <a:moveTo>
                  <a:pt x="5014119" y="2197100"/>
                </a:moveTo>
                <a:cubicBezTo>
                  <a:pt x="5026832" y="2197100"/>
                  <a:pt x="5037138" y="2206340"/>
                  <a:pt x="5037138" y="2217738"/>
                </a:cubicBezTo>
                <a:cubicBezTo>
                  <a:pt x="5037138" y="2229136"/>
                  <a:pt x="5026832" y="2238376"/>
                  <a:pt x="5014119" y="2238376"/>
                </a:cubicBezTo>
                <a:cubicBezTo>
                  <a:pt x="5001406" y="2238376"/>
                  <a:pt x="4991100" y="2229136"/>
                  <a:pt x="4991100" y="2217738"/>
                </a:cubicBezTo>
                <a:cubicBezTo>
                  <a:pt x="4991100" y="2206340"/>
                  <a:pt x="5001406" y="2197100"/>
                  <a:pt x="5014119" y="2197100"/>
                </a:cubicBezTo>
                <a:close/>
                <a:moveTo>
                  <a:pt x="4937126" y="2197100"/>
                </a:moveTo>
                <a:cubicBezTo>
                  <a:pt x="4948524" y="2197100"/>
                  <a:pt x="4957764" y="2206340"/>
                  <a:pt x="4957764" y="2217738"/>
                </a:cubicBezTo>
                <a:cubicBezTo>
                  <a:pt x="4957764" y="2229136"/>
                  <a:pt x="4948524" y="2238376"/>
                  <a:pt x="4937126" y="2238376"/>
                </a:cubicBezTo>
                <a:cubicBezTo>
                  <a:pt x="4925728" y="2238376"/>
                  <a:pt x="4916488" y="2229136"/>
                  <a:pt x="4916488" y="2217738"/>
                </a:cubicBezTo>
                <a:cubicBezTo>
                  <a:pt x="4916488" y="2206340"/>
                  <a:pt x="4925728" y="2197100"/>
                  <a:pt x="4937126" y="2197100"/>
                </a:cubicBezTo>
                <a:close/>
                <a:moveTo>
                  <a:pt x="4862513" y="2197100"/>
                </a:moveTo>
                <a:cubicBezTo>
                  <a:pt x="4873911" y="2197100"/>
                  <a:pt x="4883151" y="2206340"/>
                  <a:pt x="4883151" y="2217738"/>
                </a:cubicBezTo>
                <a:cubicBezTo>
                  <a:pt x="4883151" y="2229136"/>
                  <a:pt x="4873911" y="2238376"/>
                  <a:pt x="4862513" y="2238376"/>
                </a:cubicBezTo>
                <a:cubicBezTo>
                  <a:pt x="4851115" y="2238376"/>
                  <a:pt x="4841875" y="2229136"/>
                  <a:pt x="4841875" y="2217738"/>
                </a:cubicBezTo>
                <a:cubicBezTo>
                  <a:pt x="4841875" y="2206340"/>
                  <a:pt x="4851115" y="2197100"/>
                  <a:pt x="4862513" y="2197100"/>
                </a:cubicBezTo>
                <a:close/>
                <a:moveTo>
                  <a:pt x="4786313" y="2197100"/>
                </a:moveTo>
                <a:cubicBezTo>
                  <a:pt x="4797711" y="2197100"/>
                  <a:pt x="4806951" y="2206340"/>
                  <a:pt x="4806951" y="2217738"/>
                </a:cubicBezTo>
                <a:cubicBezTo>
                  <a:pt x="4806951" y="2229136"/>
                  <a:pt x="4797711" y="2238376"/>
                  <a:pt x="4786313" y="2238376"/>
                </a:cubicBezTo>
                <a:cubicBezTo>
                  <a:pt x="4774915" y="2238376"/>
                  <a:pt x="4765675" y="2229136"/>
                  <a:pt x="4765675" y="2217738"/>
                </a:cubicBezTo>
                <a:cubicBezTo>
                  <a:pt x="4765675" y="2206340"/>
                  <a:pt x="4774915" y="2197100"/>
                  <a:pt x="4786313" y="2197100"/>
                </a:cubicBezTo>
                <a:close/>
                <a:moveTo>
                  <a:pt x="4710113" y="2197100"/>
                </a:moveTo>
                <a:cubicBezTo>
                  <a:pt x="4722388" y="2197100"/>
                  <a:pt x="4732338" y="2206340"/>
                  <a:pt x="4732338" y="2217738"/>
                </a:cubicBezTo>
                <a:cubicBezTo>
                  <a:pt x="4732338" y="2229136"/>
                  <a:pt x="4722388" y="2238376"/>
                  <a:pt x="4710113" y="2238376"/>
                </a:cubicBezTo>
                <a:cubicBezTo>
                  <a:pt x="4697838" y="2238376"/>
                  <a:pt x="4687888" y="2229136"/>
                  <a:pt x="4687888" y="2217738"/>
                </a:cubicBezTo>
                <a:cubicBezTo>
                  <a:pt x="4687888" y="2206340"/>
                  <a:pt x="4697838" y="2197100"/>
                  <a:pt x="4710113" y="2197100"/>
                </a:cubicBezTo>
                <a:close/>
                <a:moveTo>
                  <a:pt x="4635500" y="2197100"/>
                </a:moveTo>
                <a:cubicBezTo>
                  <a:pt x="4647775" y="2197100"/>
                  <a:pt x="4657725" y="2206340"/>
                  <a:pt x="4657725" y="2217738"/>
                </a:cubicBezTo>
                <a:cubicBezTo>
                  <a:pt x="4657725" y="2229136"/>
                  <a:pt x="4647775" y="2238376"/>
                  <a:pt x="4635500" y="2238376"/>
                </a:cubicBezTo>
                <a:cubicBezTo>
                  <a:pt x="4623225" y="2238376"/>
                  <a:pt x="4613275" y="2229136"/>
                  <a:pt x="4613275" y="2217738"/>
                </a:cubicBezTo>
                <a:cubicBezTo>
                  <a:pt x="4613275" y="2206340"/>
                  <a:pt x="4623225" y="2197100"/>
                  <a:pt x="4635500" y="2197100"/>
                </a:cubicBezTo>
                <a:close/>
                <a:moveTo>
                  <a:pt x="4560094" y="2197100"/>
                </a:moveTo>
                <a:cubicBezTo>
                  <a:pt x="4572807" y="2197100"/>
                  <a:pt x="4583113" y="2206340"/>
                  <a:pt x="4583113" y="2217738"/>
                </a:cubicBezTo>
                <a:cubicBezTo>
                  <a:pt x="4583113" y="2229136"/>
                  <a:pt x="4572807" y="2238376"/>
                  <a:pt x="4560094" y="2238376"/>
                </a:cubicBezTo>
                <a:cubicBezTo>
                  <a:pt x="4547381" y="2238376"/>
                  <a:pt x="4537075" y="2229136"/>
                  <a:pt x="4537075" y="2217738"/>
                </a:cubicBezTo>
                <a:cubicBezTo>
                  <a:pt x="4537075" y="2206340"/>
                  <a:pt x="4547381" y="2197100"/>
                  <a:pt x="4560094" y="2197100"/>
                </a:cubicBezTo>
                <a:close/>
                <a:moveTo>
                  <a:pt x="4483101" y="2197100"/>
                </a:moveTo>
                <a:cubicBezTo>
                  <a:pt x="4494499" y="2197100"/>
                  <a:pt x="4503739" y="2206340"/>
                  <a:pt x="4503739" y="2217738"/>
                </a:cubicBezTo>
                <a:cubicBezTo>
                  <a:pt x="4503739" y="2229136"/>
                  <a:pt x="4494499" y="2238376"/>
                  <a:pt x="4483101" y="2238376"/>
                </a:cubicBezTo>
                <a:cubicBezTo>
                  <a:pt x="4471703" y="2238376"/>
                  <a:pt x="4462463" y="2229136"/>
                  <a:pt x="4462463" y="2217738"/>
                </a:cubicBezTo>
                <a:cubicBezTo>
                  <a:pt x="4462463" y="2206340"/>
                  <a:pt x="4471703" y="2197100"/>
                  <a:pt x="4483101" y="2197100"/>
                </a:cubicBezTo>
                <a:close/>
                <a:moveTo>
                  <a:pt x="4408488" y="2197100"/>
                </a:moveTo>
                <a:cubicBezTo>
                  <a:pt x="4419886" y="2197100"/>
                  <a:pt x="4429126" y="2206340"/>
                  <a:pt x="4429126" y="2217738"/>
                </a:cubicBezTo>
                <a:cubicBezTo>
                  <a:pt x="4429126" y="2229136"/>
                  <a:pt x="4419886" y="2238376"/>
                  <a:pt x="4408488" y="2238376"/>
                </a:cubicBezTo>
                <a:cubicBezTo>
                  <a:pt x="4397090" y="2238376"/>
                  <a:pt x="4387850" y="2229136"/>
                  <a:pt x="4387850" y="2217738"/>
                </a:cubicBezTo>
                <a:cubicBezTo>
                  <a:pt x="4387850" y="2206340"/>
                  <a:pt x="4397090" y="2197100"/>
                  <a:pt x="4408488" y="2197100"/>
                </a:cubicBezTo>
                <a:close/>
                <a:moveTo>
                  <a:pt x="4332288" y="2197100"/>
                </a:moveTo>
                <a:cubicBezTo>
                  <a:pt x="4343686" y="2197100"/>
                  <a:pt x="4352926" y="2206340"/>
                  <a:pt x="4352926" y="2217738"/>
                </a:cubicBezTo>
                <a:cubicBezTo>
                  <a:pt x="4352926" y="2229136"/>
                  <a:pt x="4343686" y="2238376"/>
                  <a:pt x="4332288" y="2238376"/>
                </a:cubicBezTo>
                <a:cubicBezTo>
                  <a:pt x="4320890" y="2238376"/>
                  <a:pt x="4311650" y="2229136"/>
                  <a:pt x="4311650" y="2217738"/>
                </a:cubicBezTo>
                <a:cubicBezTo>
                  <a:pt x="4311650" y="2206340"/>
                  <a:pt x="4320890" y="2197100"/>
                  <a:pt x="4332288" y="2197100"/>
                </a:cubicBezTo>
                <a:close/>
                <a:moveTo>
                  <a:pt x="4257676" y="2197100"/>
                </a:moveTo>
                <a:cubicBezTo>
                  <a:pt x="4269074" y="2197100"/>
                  <a:pt x="4278314" y="2206340"/>
                  <a:pt x="4278314" y="2217738"/>
                </a:cubicBezTo>
                <a:cubicBezTo>
                  <a:pt x="4278314" y="2229136"/>
                  <a:pt x="4269074" y="2238376"/>
                  <a:pt x="4257676" y="2238376"/>
                </a:cubicBezTo>
                <a:cubicBezTo>
                  <a:pt x="4246278" y="2238376"/>
                  <a:pt x="4237038" y="2229136"/>
                  <a:pt x="4237038" y="2217738"/>
                </a:cubicBezTo>
                <a:cubicBezTo>
                  <a:pt x="4237038" y="2206340"/>
                  <a:pt x="4246278" y="2197100"/>
                  <a:pt x="4257676" y="2197100"/>
                </a:cubicBezTo>
                <a:close/>
                <a:moveTo>
                  <a:pt x="4180681" y="2197100"/>
                </a:moveTo>
                <a:cubicBezTo>
                  <a:pt x="4193394" y="2197100"/>
                  <a:pt x="4203700" y="2206340"/>
                  <a:pt x="4203700" y="2217738"/>
                </a:cubicBezTo>
                <a:cubicBezTo>
                  <a:pt x="4203700" y="2229136"/>
                  <a:pt x="4193394" y="2238376"/>
                  <a:pt x="4180681" y="2238376"/>
                </a:cubicBezTo>
                <a:cubicBezTo>
                  <a:pt x="4167968" y="2238376"/>
                  <a:pt x="4157662" y="2229136"/>
                  <a:pt x="4157662" y="2217738"/>
                </a:cubicBezTo>
                <a:cubicBezTo>
                  <a:pt x="4157662" y="2206340"/>
                  <a:pt x="4167968" y="2197100"/>
                  <a:pt x="4180681" y="2197100"/>
                </a:cubicBezTo>
                <a:close/>
                <a:moveTo>
                  <a:pt x="4106069" y="2197100"/>
                </a:moveTo>
                <a:cubicBezTo>
                  <a:pt x="4118782" y="2197100"/>
                  <a:pt x="4129088" y="2206340"/>
                  <a:pt x="4129088" y="2217738"/>
                </a:cubicBezTo>
                <a:cubicBezTo>
                  <a:pt x="4129088" y="2229136"/>
                  <a:pt x="4118782" y="2238376"/>
                  <a:pt x="4106069" y="2238376"/>
                </a:cubicBezTo>
                <a:cubicBezTo>
                  <a:pt x="4093356" y="2238376"/>
                  <a:pt x="4083050" y="2229136"/>
                  <a:pt x="4083050" y="2217738"/>
                </a:cubicBezTo>
                <a:cubicBezTo>
                  <a:pt x="4083050" y="2206340"/>
                  <a:pt x="4093356" y="2197100"/>
                  <a:pt x="4106069" y="2197100"/>
                </a:cubicBezTo>
                <a:close/>
                <a:moveTo>
                  <a:pt x="4029075" y="2197100"/>
                </a:moveTo>
                <a:cubicBezTo>
                  <a:pt x="4040473" y="2197100"/>
                  <a:pt x="4049713" y="2206340"/>
                  <a:pt x="4049713" y="2217738"/>
                </a:cubicBezTo>
                <a:cubicBezTo>
                  <a:pt x="4049713" y="2229136"/>
                  <a:pt x="4040473" y="2238376"/>
                  <a:pt x="4029075" y="2238376"/>
                </a:cubicBezTo>
                <a:cubicBezTo>
                  <a:pt x="4017677" y="2238376"/>
                  <a:pt x="4008437" y="2229136"/>
                  <a:pt x="4008437" y="2217738"/>
                </a:cubicBezTo>
                <a:cubicBezTo>
                  <a:pt x="4008437" y="2206340"/>
                  <a:pt x="4017677" y="2197100"/>
                  <a:pt x="4029075" y="2197100"/>
                </a:cubicBezTo>
                <a:close/>
                <a:moveTo>
                  <a:pt x="3954463" y="2197100"/>
                </a:moveTo>
                <a:cubicBezTo>
                  <a:pt x="3965861" y="2197100"/>
                  <a:pt x="3975101" y="2206340"/>
                  <a:pt x="3975101" y="2217738"/>
                </a:cubicBezTo>
                <a:cubicBezTo>
                  <a:pt x="3975101" y="2229136"/>
                  <a:pt x="3965861" y="2238376"/>
                  <a:pt x="3954463" y="2238376"/>
                </a:cubicBezTo>
                <a:cubicBezTo>
                  <a:pt x="3943065" y="2238376"/>
                  <a:pt x="3933825" y="2229136"/>
                  <a:pt x="3933825" y="2217738"/>
                </a:cubicBezTo>
                <a:cubicBezTo>
                  <a:pt x="3933825" y="2206340"/>
                  <a:pt x="3943065" y="2197100"/>
                  <a:pt x="3954463" y="2197100"/>
                </a:cubicBezTo>
                <a:close/>
                <a:moveTo>
                  <a:pt x="7586664" y="2120901"/>
                </a:moveTo>
                <a:cubicBezTo>
                  <a:pt x="7598062" y="2120901"/>
                  <a:pt x="7607302" y="2130141"/>
                  <a:pt x="7607302" y="2141539"/>
                </a:cubicBezTo>
                <a:cubicBezTo>
                  <a:pt x="7607302" y="2152937"/>
                  <a:pt x="7598062" y="2162177"/>
                  <a:pt x="7586664" y="2162177"/>
                </a:cubicBezTo>
                <a:cubicBezTo>
                  <a:pt x="7575266" y="2162177"/>
                  <a:pt x="7566026" y="2152937"/>
                  <a:pt x="7566026" y="2141539"/>
                </a:cubicBezTo>
                <a:cubicBezTo>
                  <a:pt x="7566026" y="2130141"/>
                  <a:pt x="7575266" y="2120901"/>
                  <a:pt x="7586664" y="2120901"/>
                </a:cubicBezTo>
                <a:close/>
                <a:moveTo>
                  <a:pt x="7283451" y="2120901"/>
                </a:moveTo>
                <a:cubicBezTo>
                  <a:pt x="7294849" y="2120901"/>
                  <a:pt x="7304089" y="2130141"/>
                  <a:pt x="7304089" y="2141539"/>
                </a:cubicBezTo>
                <a:cubicBezTo>
                  <a:pt x="7304089" y="2152937"/>
                  <a:pt x="7294849" y="2162177"/>
                  <a:pt x="7283451" y="2162177"/>
                </a:cubicBezTo>
                <a:cubicBezTo>
                  <a:pt x="7272053" y="2162177"/>
                  <a:pt x="7262813" y="2152937"/>
                  <a:pt x="7262813" y="2141539"/>
                </a:cubicBezTo>
                <a:cubicBezTo>
                  <a:pt x="7262813" y="2130141"/>
                  <a:pt x="7272053" y="2120901"/>
                  <a:pt x="7283451" y="2120901"/>
                </a:cubicBezTo>
                <a:close/>
                <a:moveTo>
                  <a:pt x="6753226" y="2120901"/>
                </a:moveTo>
                <a:cubicBezTo>
                  <a:pt x="6764624" y="2120901"/>
                  <a:pt x="6773864" y="2130141"/>
                  <a:pt x="6773864" y="2141539"/>
                </a:cubicBezTo>
                <a:cubicBezTo>
                  <a:pt x="6773864" y="2152937"/>
                  <a:pt x="6764624" y="2162177"/>
                  <a:pt x="6753226" y="2162177"/>
                </a:cubicBezTo>
                <a:cubicBezTo>
                  <a:pt x="6741828" y="2162177"/>
                  <a:pt x="6732588" y="2152937"/>
                  <a:pt x="6732588" y="2141539"/>
                </a:cubicBezTo>
                <a:cubicBezTo>
                  <a:pt x="6732588" y="2130141"/>
                  <a:pt x="6741828" y="2120901"/>
                  <a:pt x="6753226" y="2120901"/>
                </a:cubicBezTo>
                <a:close/>
                <a:moveTo>
                  <a:pt x="6678613" y="2120901"/>
                </a:moveTo>
                <a:cubicBezTo>
                  <a:pt x="6690011" y="2120901"/>
                  <a:pt x="6699251" y="2130141"/>
                  <a:pt x="6699251" y="2141539"/>
                </a:cubicBezTo>
                <a:cubicBezTo>
                  <a:pt x="6699251" y="2152937"/>
                  <a:pt x="6690011" y="2162177"/>
                  <a:pt x="6678613" y="2162177"/>
                </a:cubicBezTo>
                <a:cubicBezTo>
                  <a:pt x="6667215" y="2162177"/>
                  <a:pt x="6657975" y="2152937"/>
                  <a:pt x="6657975" y="2141539"/>
                </a:cubicBezTo>
                <a:cubicBezTo>
                  <a:pt x="6657975" y="2130141"/>
                  <a:pt x="6667215" y="2120901"/>
                  <a:pt x="6678613" y="2120901"/>
                </a:cubicBezTo>
                <a:close/>
                <a:moveTo>
                  <a:pt x="6602413" y="2120901"/>
                </a:moveTo>
                <a:cubicBezTo>
                  <a:pt x="6614688" y="2120901"/>
                  <a:pt x="6624638" y="2130141"/>
                  <a:pt x="6624638" y="2141539"/>
                </a:cubicBezTo>
                <a:cubicBezTo>
                  <a:pt x="6624638" y="2152937"/>
                  <a:pt x="6614688" y="2162177"/>
                  <a:pt x="6602413" y="2162177"/>
                </a:cubicBezTo>
                <a:cubicBezTo>
                  <a:pt x="6590138" y="2162177"/>
                  <a:pt x="6580188" y="2152937"/>
                  <a:pt x="6580188" y="2141539"/>
                </a:cubicBezTo>
                <a:cubicBezTo>
                  <a:pt x="6580188" y="2130141"/>
                  <a:pt x="6590138" y="2120901"/>
                  <a:pt x="6602413" y="2120901"/>
                </a:cubicBezTo>
                <a:close/>
                <a:moveTo>
                  <a:pt x="6527007" y="2120901"/>
                </a:moveTo>
                <a:cubicBezTo>
                  <a:pt x="6539720" y="2120901"/>
                  <a:pt x="6550026" y="2130141"/>
                  <a:pt x="6550026" y="2141539"/>
                </a:cubicBezTo>
                <a:cubicBezTo>
                  <a:pt x="6550026" y="2152937"/>
                  <a:pt x="6539720" y="2162177"/>
                  <a:pt x="6527007" y="2162177"/>
                </a:cubicBezTo>
                <a:cubicBezTo>
                  <a:pt x="6514294" y="2162177"/>
                  <a:pt x="6503988" y="2152937"/>
                  <a:pt x="6503988" y="2141539"/>
                </a:cubicBezTo>
                <a:cubicBezTo>
                  <a:pt x="6503988" y="2130141"/>
                  <a:pt x="6514294" y="2120901"/>
                  <a:pt x="6527007" y="2120901"/>
                </a:cubicBezTo>
                <a:close/>
                <a:moveTo>
                  <a:pt x="6451600" y="2120901"/>
                </a:moveTo>
                <a:cubicBezTo>
                  <a:pt x="6463875" y="2120901"/>
                  <a:pt x="6473825" y="2130141"/>
                  <a:pt x="6473825" y="2141539"/>
                </a:cubicBezTo>
                <a:cubicBezTo>
                  <a:pt x="6473825" y="2152937"/>
                  <a:pt x="6463875" y="2162177"/>
                  <a:pt x="6451600" y="2162177"/>
                </a:cubicBezTo>
                <a:cubicBezTo>
                  <a:pt x="6439325" y="2162177"/>
                  <a:pt x="6429375" y="2152937"/>
                  <a:pt x="6429375" y="2141539"/>
                </a:cubicBezTo>
                <a:cubicBezTo>
                  <a:pt x="6429375" y="2130141"/>
                  <a:pt x="6439325" y="2120901"/>
                  <a:pt x="6451600" y="2120901"/>
                </a:cubicBezTo>
                <a:close/>
                <a:moveTo>
                  <a:pt x="6375401" y="2120901"/>
                </a:moveTo>
                <a:cubicBezTo>
                  <a:pt x="6386799" y="2120901"/>
                  <a:pt x="6396039" y="2130141"/>
                  <a:pt x="6396039" y="2141539"/>
                </a:cubicBezTo>
                <a:cubicBezTo>
                  <a:pt x="6396039" y="2152937"/>
                  <a:pt x="6386799" y="2162177"/>
                  <a:pt x="6375401" y="2162177"/>
                </a:cubicBezTo>
                <a:cubicBezTo>
                  <a:pt x="6364003" y="2162177"/>
                  <a:pt x="6354763" y="2152937"/>
                  <a:pt x="6354763" y="2141539"/>
                </a:cubicBezTo>
                <a:cubicBezTo>
                  <a:pt x="6354763" y="2130141"/>
                  <a:pt x="6364003" y="2120901"/>
                  <a:pt x="6375401" y="2120901"/>
                </a:cubicBezTo>
                <a:close/>
                <a:moveTo>
                  <a:pt x="6299201" y="2120901"/>
                </a:moveTo>
                <a:cubicBezTo>
                  <a:pt x="6310599" y="2120901"/>
                  <a:pt x="6319839" y="2130141"/>
                  <a:pt x="6319839" y="2141539"/>
                </a:cubicBezTo>
                <a:cubicBezTo>
                  <a:pt x="6319839" y="2152937"/>
                  <a:pt x="6310599" y="2162177"/>
                  <a:pt x="6299201" y="2162177"/>
                </a:cubicBezTo>
                <a:cubicBezTo>
                  <a:pt x="6287803" y="2162177"/>
                  <a:pt x="6278563" y="2152937"/>
                  <a:pt x="6278563" y="2141539"/>
                </a:cubicBezTo>
                <a:cubicBezTo>
                  <a:pt x="6278563" y="2130141"/>
                  <a:pt x="6287803" y="2120901"/>
                  <a:pt x="6299201" y="2120901"/>
                </a:cubicBezTo>
                <a:close/>
                <a:moveTo>
                  <a:pt x="6224588" y="2120901"/>
                </a:moveTo>
                <a:cubicBezTo>
                  <a:pt x="6235986" y="2120901"/>
                  <a:pt x="6245226" y="2130141"/>
                  <a:pt x="6245226" y="2141539"/>
                </a:cubicBezTo>
                <a:cubicBezTo>
                  <a:pt x="6245226" y="2152937"/>
                  <a:pt x="6235986" y="2162177"/>
                  <a:pt x="6224588" y="2162177"/>
                </a:cubicBezTo>
                <a:cubicBezTo>
                  <a:pt x="6213190" y="2162177"/>
                  <a:pt x="6203950" y="2152937"/>
                  <a:pt x="6203950" y="2141539"/>
                </a:cubicBezTo>
                <a:cubicBezTo>
                  <a:pt x="6203950" y="2130141"/>
                  <a:pt x="6213190" y="2120901"/>
                  <a:pt x="6224588" y="2120901"/>
                </a:cubicBezTo>
                <a:close/>
                <a:moveTo>
                  <a:pt x="6149976" y="2120901"/>
                </a:moveTo>
                <a:cubicBezTo>
                  <a:pt x="6161374" y="2120901"/>
                  <a:pt x="6170614" y="2130141"/>
                  <a:pt x="6170614" y="2141539"/>
                </a:cubicBezTo>
                <a:cubicBezTo>
                  <a:pt x="6170614" y="2152937"/>
                  <a:pt x="6161374" y="2162177"/>
                  <a:pt x="6149976" y="2162177"/>
                </a:cubicBezTo>
                <a:cubicBezTo>
                  <a:pt x="6138578" y="2162177"/>
                  <a:pt x="6129338" y="2152937"/>
                  <a:pt x="6129338" y="2141539"/>
                </a:cubicBezTo>
                <a:cubicBezTo>
                  <a:pt x="6129338" y="2130141"/>
                  <a:pt x="6138578" y="2120901"/>
                  <a:pt x="6149976" y="2120901"/>
                </a:cubicBezTo>
                <a:close/>
                <a:moveTo>
                  <a:pt x="6072982" y="2120901"/>
                </a:moveTo>
                <a:cubicBezTo>
                  <a:pt x="6085695" y="2120901"/>
                  <a:pt x="6096001" y="2130141"/>
                  <a:pt x="6096001" y="2141539"/>
                </a:cubicBezTo>
                <a:cubicBezTo>
                  <a:pt x="6096001" y="2152937"/>
                  <a:pt x="6085695" y="2162177"/>
                  <a:pt x="6072982" y="2162177"/>
                </a:cubicBezTo>
                <a:cubicBezTo>
                  <a:pt x="6060269" y="2162177"/>
                  <a:pt x="6049963" y="2152937"/>
                  <a:pt x="6049963" y="2141539"/>
                </a:cubicBezTo>
                <a:cubicBezTo>
                  <a:pt x="6049963" y="2130141"/>
                  <a:pt x="6060269" y="2120901"/>
                  <a:pt x="6072982" y="2120901"/>
                </a:cubicBezTo>
                <a:close/>
                <a:moveTo>
                  <a:pt x="5997575" y="2120901"/>
                </a:moveTo>
                <a:cubicBezTo>
                  <a:pt x="6009850" y="2120901"/>
                  <a:pt x="6019800" y="2130141"/>
                  <a:pt x="6019800" y="2141539"/>
                </a:cubicBezTo>
                <a:cubicBezTo>
                  <a:pt x="6019800" y="2152937"/>
                  <a:pt x="6009850" y="2162177"/>
                  <a:pt x="5997575" y="2162177"/>
                </a:cubicBezTo>
                <a:cubicBezTo>
                  <a:pt x="5985300" y="2162177"/>
                  <a:pt x="5975350" y="2152937"/>
                  <a:pt x="5975350" y="2141539"/>
                </a:cubicBezTo>
                <a:cubicBezTo>
                  <a:pt x="5975350" y="2130141"/>
                  <a:pt x="5985300" y="2120901"/>
                  <a:pt x="5997575" y="2120901"/>
                </a:cubicBezTo>
                <a:close/>
                <a:moveTo>
                  <a:pt x="5921376" y="2120901"/>
                </a:moveTo>
                <a:cubicBezTo>
                  <a:pt x="5932774" y="2120901"/>
                  <a:pt x="5942014" y="2130141"/>
                  <a:pt x="5942014" y="2141539"/>
                </a:cubicBezTo>
                <a:cubicBezTo>
                  <a:pt x="5942014" y="2152937"/>
                  <a:pt x="5932774" y="2162177"/>
                  <a:pt x="5921376" y="2162177"/>
                </a:cubicBezTo>
                <a:cubicBezTo>
                  <a:pt x="5909978" y="2162177"/>
                  <a:pt x="5900738" y="2152937"/>
                  <a:pt x="5900738" y="2141539"/>
                </a:cubicBezTo>
                <a:cubicBezTo>
                  <a:pt x="5900738" y="2130141"/>
                  <a:pt x="5909978" y="2120901"/>
                  <a:pt x="5921376" y="2120901"/>
                </a:cubicBezTo>
                <a:close/>
                <a:moveTo>
                  <a:pt x="5845176" y="2120901"/>
                </a:moveTo>
                <a:cubicBezTo>
                  <a:pt x="5856574" y="2120901"/>
                  <a:pt x="5865814" y="2130141"/>
                  <a:pt x="5865814" y="2141539"/>
                </a:cubicBezTo>
                <a:cubicBezTo>
                  <a:pt x="5865814" y="2152937"/>
                  <a:pt x="5856574" y="2162177"/>
                  <a:pt x="5845176" y="2162177"/>
                </a:cubicBezTo>
                <a:cubicBezTo>
                  <a:pt x="5833778" y="2162177"/>
                  <a:pt x="5824538" y="2152937"/>
                  <a:pt x="5824538" y="2141539"/>
                </a:cubicBezTo>
                <a:cubicBezTo>
                  <a:pt x="5824538" y="2130141"/>
                  <a:pt x="5833778" y="2120901"/>
                  <a:pt x="5845176" y="2120901"/>
                </a:cubicBezTo>
                <a:close/>
                <a:moveTo>
                  <a:pt x="5770563" y="2120901"/>
                </a:moveTo>
                <a:cubicBezTo>
                  <a:pt x="5781961" y="2120901"/>
                  <a:pt x="5791201" y="2130141"/>
                  <a:pt x="5791201" y="2141539"/>
                </a:cubicBezTo>
                <a:cubicBezTo>
                  <a:pt x="5791201" y="2152937"/>
                  <a:pt x="5781961" y="2162177"/>
                  <a:pt x="5770563" y="2162177"/>
                </a:cubicBezTo>
                <a:cubicBezTo>
                  <a:pt x="5759165" y="2162177"/>
                  <a:pt x="5749925" y="2152937"/>
                  <a:pt x="5749925" y="2141539"/>
                </a:cubicBezTo>
                <a:cubicBezTo>
                  <a:pt x="5749925" y="2130141"/>
                  <a:pt x="5759165" y="2120901"/>
                  <a:pt x="5770563" y="2120901"/>
                </a:cubicBezTo>
                <a:close/>
                <a:moveTo>
                  <a:pt x="5695951" y="2120901"/>
                </a:moveTo>
                <a:cubicBezTo>
                  <a:pt x="5707349" y="2120901"/>
                  <a:pt x="5716589" y="2130141"/>
                  <a:pt x="5716589" y="2141539"/>
                </a:cubicBezTo>
                <a:cubicBezTo>
                  <a:pt x="5716589" y="2152937"/>
                  <a:pt x="5707349" y="2162177"/>
                  <a:pt x="5695951" y="2162177"/>
                </a:cubicBezTo>
                <a:cubicBezTo>
                  <a:pt x="5684553" y="2162177"/>
                  <a:pt x="5675313" y="2152937"/>
                  <a:pt x="5675313" y="2141539"/>
                </a:cubicBezTo>
                <a:cubicBezTo>
                  <a:pt x="5675313" y="2130141"/>
                  <a:pt x="5684553" y="2120901"/>
                  <a:pt x="5695951" y="2120901"/>
                </a:cubicBezTo>
                <a:close/>
                <a:moveTo>
                  <a:pt x="2213779" y="2120901"/>
                </a:moveTo>
                <a:cubicBezTo>
                  <a:pt x="2226491" y="2120901"/>
                  <a:pt x="2236797" y="2130141"/>
                  <a:pt x="2236797" y="2141539"/>
                </a:cubicBezTo>
                <a:cubicBezTo>
                  <a:pt x="2236797" y="2152937"/>
                  <a:pt x="2226491" y="2162177"/>
                  <a:pt x="2213779" y="2162177"/>
                </a:cubicBezTo>
                <a:cubicBezTo>
                  <a:pt x="2201065" y="2162177"/>
                  <a:pt x="2190756" y="2152937"/>
                  <a:pt x="2190756" y="2141539"/>
                </a:cubicBezTo>
                <a:cubicBezTo>
                  <a:pt x="2190756" y="2130141"/>
                  <a:pt x="2201065" y="2120901"/>
                  <a:pt x="2213779" y="2120901"/>
                </a:cubicBezTo>
                <a:close/>
                <a:moveTo>
                  <a:pt x="2136787" y="2120901"/>
                </a:moveTo>
                <a:cubicBezTo>
                  <a:pt x="2148182" y="2120901"/>
                  <a:pt x="2157422" y="2130141"/>
                  <a:pt x="2157422" y="2141539"/>
                </a:cubicBezTo>
                <a:cubicBezTo>
                  <a:pt x="2157422" y="2152937"/>
                  <a:pt x="2148182" y="2162177"/>
                  <a:pt x="2136787" y="2162177"/>
                </a:cubicBezTo>
                <a:cubicBezTo>
                  <a:pt x="2125385" y="2162177"/>
                  <a:pt x="2116149" y="2152937"/>
                  <a:pt x="2116149" y="2141539"/>
                </a:cubicBezTo>
                <a:cubicBezTo>
                  <a:pt x="2116149" y="2130141"/>
                  <a:pt x="2125385" y="2120901"/>
                  <a:pt x="2136787" y="2120901"/>
                </a:cubicBezTo>
                <a:close/>
                <a:moveTo>
                  <a:pt x="2062169" y="2120901"/>
                </a:moveTo>
                <a:cubicBezTo>
                  <a:pt x="2073568" y="2120901"/>
                  <a:pt x="2082812" y="2130141"/>
                  <a:pt x="2082812" y="2141539"/>
                </a:cubicBezTo>
                <a:cubicBezTo>
                  <a:pt x="2082812" y="2152937"/>
                  <a:pt x="2073568" y="2162177"/>
                  <a:pt x="2062169" y="2162177"/>
                </a:cubicBezTo>
                <a:cubicBezTo>
                  <a:pt x="2050773" y="2162177"/>
                  <a:pt x="2041532" y="2152937"/>
                  <a:pt x="2041532" y="2141539"/>
                </a:cubicBezTo>
                <a:cubicBezTo>
                  <a:pt x="2041532" y="2130141"/>
                  <a:pt x="2050773" y="2120901"/>
                  <a:pt x="2062169" y="2120901"/>
                </a:cubicBezTo>
                <a:close/>
                <a:moveTo>
                  <a:pt x="1987560" y="2120901"/>
                </a:moveTo>
                <a:cubicBezTo>
                  <a:pt x="1998955" y="2120901"/>
                  <a:pt x="2008198" y="2130141"/>
                  <a:pt x="2008198" y="2141539"/>
                </a:cubicBezTo>
                <a:cubicBezTo>
                  <a:pt x="2008198" y="2152937"/>
                  <a:pt x="1998955" y="2162177"/>
                  <a:pt x="1987560" y="2162177"/>
                </a:cubicBezTo>
                <a:cubicBezTo>
                  <a:pt x="1976160" y="2162177"/>
                  <a:pt x="1966918" y="2152937"/>
                  <a:pt x="1966918" y="2141539"/>
                </a:cubicBezTo>
                <a:cubicBezTo>
                  <a:pt x="1966918" y="2130141"/>
                  <a:pt x="1976160" y="2120901"/>
                  <a:pt x="1987560" y="2120901"/>
                </a:cubicBezTo>
                <a:close/>
                <a:moveTo>
                  <a:pt x="1911358" y="2120901"/>
                </a:moveTo>
                <a:cubicBezTo>
                  <a:pt x="1922755" y="2120901"/>
                  <a:pt x="1932002" y="2130141"/>
                  <a:pt x="1932002" y="2141539"/>
                </a:cubicBezTo>
                <a:cubicBezTo>
                  <a:pt x="1932002" y="2152937"/>
                  <a:pt x="1922755" y="2162177"/>
                  <a:pt x="1911358" y="2162177"/>
                </a:cubicBezTo>
                <a:cubicBezTo>
                  <a:pt x="1899961" y="2162177"/>
                  <a:pt x="1890719" y="2152937"/>
                  <a:pt x="1890719" y="2141539"/>
                </a:cubicBezTo>
                <a:cubicBezTo>
                  <a:pt x="1890719" y="2130141"/>
                  <a:pt x="1899961" y="2120901"/>
                  <a:pt x="1911358" y="2120901"/>
                </a:cubicBezTo>
                <a:close/>
                <a:moveTo>
                  <a:pt x="1835164" y="2120901"/>
                </a:moveTo>
                <a:cubicBezTo>
                  <a:pt x="1847433" y="2120901"/>
                  <a:pt x="1857388" y="2130141"/>
                  <a:pt x="1857388" y="2141539"/>
                </a:cubicBezTo>
                <a:cubicBezTo>
                  <a:pt x="1857388" y="2152937"/>
                  <a:pt x="1847433" y="2162177"/>
                  <a:pt x="1835164" y="2162177"/>
                </a:cubicBezTo>
                <a:cubicBezTo>
                  <a:pt x="1822885" y="2162177"/>
                  <a:pt x="1812931" y="2152937"/>
                  <a:pt x="1812931" y="2141539"/>
                </a:cubicBezTo>
                <a:cubicBezTo>
                  <a:pt x="1812931" y="2130141"/>
                  <a:pt x="1822885" y="2120901"/>
                  <a:pt x="1835164" y="2120901"/>
                </a:cubicBezTo>
                <a:close/>
                <a:moveTo>
                  <a:pt x="1759753" y="2120901"/>
                </a:moveTo>
                <a:cubicBezTo>
                  <a:pt x="1772465" y="2120901"/>
                  <a:pt x="1782770" y="2130141"/>
                  <a:pt x="1782770" y="2141539"/>
                </a:cubicBezTo>
                <a:cubicBezTo>
                  <a:pt x="1782770" y="2152937"/>
                  <a:pt x="1772465" y="2162177"/>
                  <a:pt x="1759753" y="2162177"/>
                </a:cubicBezTo>
                <a:cubicBezTo>
                  <a:pt x="1747041" y="2162177"/>
                  <a:pt x="1736733" y="2152937"/>
                  <a:pt x="1736733" y="2141539"/>
                </a:cubicBezTo>
                <a:cubicBezTo>
                  <a:pt x="1736733" y="2130141"/>
                  <a:pt x="1747041" y="2120901"/>
                  <a:pt x="1759753" y="2120901"/>
                </a:cubicBezTo>
                <a:close/>
                <a:moveTo>
                  <a:pt x="1682762" y="2120901"/>
                </a:moveTo>
                <a:cubicBezTo>
                  <a:pt x="1694159" y="2120901"/>
                  <a:pt x="1703399" y="2130141"/>
                  <a:pt x="1703399" y="2141539"/>
                </a:cubicBezTo>
                <a:cubicBezTo>
                  <a:pt x="1703399" y="2152937"/>
                  <a:pt x="1694159" y="2162177"/>
                  <a:pt x="1682762" y="2162177"/>
                </a:cubicBezTo>
                <a:cubicBezTo>
                  <a:pt x="1671362" y="2162177"/>
                  <a:pt x="1662121" y="2152937"/>
                  <a:pt x="1662121" y="2141539"/>
                </a:cubicBezTo>
                <a:cubicBezTo>
                  <a:pt x="1662121" y="2130141"/>
                  <a:pt x="1671362" y="2120901"/>
                  <a:pt x="1682762" y="2120901"/>
                </a:cubicBezTo>
                <a:close/>
                <a:moveTo>
                  <a:pt x="1608149" y="2120901"/>
                </a:moveTo>
                <a:cubicBezTo>
                  <a:pt x="1619546" y="2120901"/>
                  <a:pt x="1628786" y="2130141"/>
                  <a:pt x="1628786" y="2141539"/>
                </a:cubicBezTo>
                <a:cubicBezTo>
                  <a:pt x="1628786" y="2152937"/>
                  <a:pt x="1619546" y="2162177"/>
                  <a:pt x="1608149" y="2162177"/>
                </a:cubicBezTo>
                <a:cubicBezTo>
                  <a:pt x="1596752" y="2162177"/>
                  <a:pt x="1587507" y="2152937"/>
                  <a:pt x="1587507" y="2141539"/>
                </a:cubicBezTo>
                <a:cubicBezTo>
                  <a:pt x="1587507" y="2130141"/>
                  <a:pt x="1596752" y="2120901"/>
                  <a:pt x="1608149" y="2120901"/>
                </a:cubicBezTo>
                <a:close/>
                <a:moveTo>
                  <a:pt x="1531950" y="2120901"/>
                </a:moveTo>
                <a:cubicBezTo>
                  <a:pt x="1543346" y="2120901"/>
                  <a:pt x="1552581" y="2130141"/>
                  <a:pt x="1552581" y="2141539"/>
                </a:cubicBezTo>
                <a:cubicBezTo>
                  <a:pt x="1552581" y="2152937"/>
                  <a:pt x="1543346" y="2162177"/>
                  <a:pt x="1531950" y="2162177"/>
                </a:cubicBezTo>
                <a:cubicBezTo>
                  <a:pt x="1520552" y="2162177"/>
                  <a:pt x="1511308" y="2152937"/>
                  <a:pt x="1511308" y="2141539"/>
                </a:cubicBezTo>
                <a:cubicBezTo>
                  <a:pt x="1511308" y="2130141"/>
                  <a:pt x="1520552" y="2120901"/>
                  <a:pt x="1531950" y="2120901"/>
                </a:cubicBezTo>
                <a:close/>
                <a:moveTo>
                  <a:pt x="1457338" y="2120901"/>
                </a:moveTo>
                <a:cubicBezTo>
                  <a:pt x="1468730" y="2120901"/>
                  <a:pt x="1477974" y="2130141"/>
                  <a:pt x="1477974" y="2141539"/>
                </a:cubicBezTo>
                <a:cubicBezTo>
                  <a:pt x="1477974" y="2152937"/>
                  <a:pt x="1468730" y="2162177"/>
                  <a:pt x="1457338" y="2162177"/>
                </a:cubicBezTo>
                <a:cubicBezTo>
                  <a:pt x="1445938" y="2162177"/>
                  <a:pt x="1436696" y="2152937"/>
                  <a:pt x="1436696" y="2141539"/>
                </a:cubicBezTo>
                <a:cubicBezTo>
                  <a:pt x="1436696" y="2130141"/>
                  <a:pt x="1445938" y="2120901"/>
                  <a:pt x="1457338" y="2120901"/>
                </a:cubicBezTo>
                <a:close/>
                <a:moveTo>
                  <a:pt x="1381135" y="2120901"/>
                </a:moveTo>
                <a:cubicBezTo>
                  <a:pt x="1393412" y="2120901"/>
                  <a:pt x="1403361" y="2130141"/>
                  <a:pt x="1403361" y="2141539"/>
                </a:cubicBezTo>
                <a:cubicBezTo>
                  <a:pt x="1403361" y="2152937"/>
                  <a:pt x="1393412" y="2162177"/>
                  <a:pt x="1381135" y="2162177"/>
                </a:cubicBezTo>
                <a:cubicBezTo>
                  <a:pt x="1368857" y="2162177"/>
                  <a:pt x="1358908" y="2152937"/>
                  <a:pt x="1358908" y="2141539"/>
                </a:cubicBezTo>
                <a:cubicBezTo>
                  <a:pt x="1358908" y="2130141"/>
                  <a:pt x="1368857" y="2120901"/>
                  <a:pt x="1381135" y="2120901"/>
                </a:cubicBezTo>
                <a:close/>
                <a:moveTo>
                  <a:pt x="7208839" y="2120900"/>
                </a:moveTo>
                <a:cubicBezTo>
                  <a:pt x="7220237" y="2120900"/>
                  <a:pt x="7229477" y="2130140"/>
                  <a:pt x="7229477" y="2141538"/>
                </a:cubicBezTo>
                <a:cubicBezTo>
                  <a:pt x="7229477" y="2152936"/>
                  <a:pt x="7220237" y="2162176"/>
                  <a:pt x="7208839" y="2162176"/>
                </a:cubicBezTo>
                <a:cubicBezTo>
                  <a:pt x="7197441" y="2162176"/>
                  <a:pt x="7188201" y="2152936"/>
                  <a:pt x="7188201" y="2141538"/>
                </a:cubicBezTo>
                <a:cubicBezTo>
                  <a:pt x="7188201" y="2130140"/>
                  <a:pt x="7197441" y="2120900"/>
                  <a:pt x="7208839" y="2120900"/>
                </a:cubicBezTo>
                <a:close/>
                <a:moveTo>
                  <a:pt x="7132639" y="2120900"/>
                </a:moveTo>
                <a:cubicBezTo>
                  <a:pt x="7144037" y="2120900"/>
                  <a:pt x="7153277" y="2130140"/>
                  <a:pt x="7153277" y="2141538"/>
                </a:cubicBezTo>
                <a:cubicBezTo>
                  <a:pt x="7153277" y="2152936"/>
                  <a:pt x="7144037" y="2162176"/>
                  <a:pt x="7132639" y="2162176"/>
                </a:cubicBezTo>
                <a:cubicBezTo>
                  <a:pt x="7121241" y="2162176"/>
                  <a:pt x="7112001" y="2152936"/>
                  <a:pt x="7112001" y="2141538"/>
                </a:cubicBezTo>
                <a:cubicBezTo>
                  <a:pt x="7112001" y="2130140"/>
                  <a:pt x="7121241" y="2120900"/>
                  <a:pt x="7132639" y="2120900"/>
                </a:cubicBezTo>
                <a:close/>
                <a:moveTo>
                  <a:pt x="7056438" y="2120900"/>
                </a:moveTo>
                <a:cubicBezTo>
                  <a:pt x="7068713" y="2120900"/>
                  <a:pt x="7078663" y="2130140"/>
                  <a:pt x="7078663" y="2141538"/>
                </a:cubicBezTo>
                <a:cubicBezTo>
                  <a:pt x="7078663" y="2152936"/>
                  <a:pt x="7068713" y="2162176"/>
                  <a:pt x="7056438" y="2162176"/>
                </a:cubicBezTo>
                <a:cubicBezTo>
                  <a:pt x="7044163" y="2162176"/>
                  <a:pt x="7034213" y="2152936"/>
                  <a:pt x="7034213" y="2141538"/>
                </a:cubicBezTo>
                <a:cubicBezTo>
                  <a:pt x="7034213" y="2130140"/>
                  <a:pt x="7044163" y="2120900"/>
                  <a:pt x="7056438" y="2120900"/>
                </a:cubicBezTo>
                <a:close/>
                <a:moveTo>
                  <a:pt x="6981032" y="2120900"/>
                </a:moveTo>
                <a:cubicBezTo>
                  <a:pt x="6993745" y="2120900"/>
                  <a:pt x="7004051" y="2130140"/>
                  <a:pt x="7004051" y="2141538"/>
                </a:cubicBezTo>
                <a:cubicBezTo>
                  <a:pt x="7004051" y="2152936"/>
                  <a:pt x="6993745" y="2162176"/>
                  <a:pt x="6981032" y="2162176"/>
                </a:cubicBezTo>
                <a:cubicBezTo>
                  <a:pt x="6968319" y="2162176"/>
                  <a:pt x="6958013" y="2152936"/>
                  <a:pt x="6958013" y="2141538"/>
                </a:cubicBezTo>
                <a:cubicBezTo>
                  <a:pt x="6958013" y="2130140"/>
                  <a:pt x="6968319" y="2120900"/>
                  <a:pt x="6981032" y="2120900"/>
                </a:cubicBezTo>
                <a:close/>
                <a:moveTo>
                  <a:pt x="6904039" y="2120900"/>
                </a:moveTo>
                <a:cubicBezTo>
                  <a:pt x="6915437" y="2120900"/>
                  <a:pt x="6924677" y="2130140"/>
                  <a:pt x="6924677" y="2141538"/>
                </a:cubicBezTo>
                <a:cubicBezTo>
                  <a:pt x="6924677" y="2152936"/>
                  <a:pt x="6915437" y="2162176"/>
                  <a:pt x="6904039" y="2162176"/>
                </a:cubicBezTo>
                <a:cubicBezTo>
                  <a:pt x="6892641" y="2162176"/>
                  <a:pt x="6883401" y="2152936"/>
                  <a:pt x="6883401" y="2141538"/>
                </a:cubicBezTo>
                <a:cubicBezTo>
                  <a:pt x="6883401" y="2130140"/>
                  <a:pt x="6892641" y="2120900"/>
                  <a:pt x="6904039" y="2120900"/>
                </a:cubicBezTo>
                <a:close/>
                <a:moveTo>
                  <a:pt x="6829426" y="2120900"/>
                </a:moveTo>
                <a:cubicBezTo>
                  <a:pt x="6840824" y="2120900"/>
                  <a:pt x="6850064" y="2130140"/>
                  <a:pt x="6850064" y="2141538"/>
                </a:cubicBezTo>
                <a:cubicBezTo>
                  <a:pt x="6850064" y="2152936"/>
                  <a:pt x="6840824" y="2162176"/>
                  <a:pt x="6829426" y="2162176"/>
                </a:cubicBezTo>
                <a:cubicBezTo>
                  <a:pt x="6818028" y="2162176"/>
                  <a:pt x="6808788" y="2152936"/>
                  <a:pt x="6808788" y="2141538"/>
                </a:cubicBezTo>
                <a:cubicBezTo>
                  <a:pt x="6808788" y="2130140"/>
                  <a:pt x="6818028" y="2120900"/>
                  <a:pt x="6829426" y="2120900"/>
                </a:cubicBezTo>
                <a:close/>
                <a:moveTo>
                  <a:pt x="5618163" y="2120900"/>
                </a:moveTo>
                <a:cubicBezTo>
                  <a:pt x="5630438" y="2120900"/>
                  <a:pt x="5640388" y="2130140"/>
                  <a:pt x="5640388" y="2141538"/>
                </a:cubicBezTo>
                <a:cubicBezTo>
                  <a:pt x="5640388" y="2152936"/>
                  <a:pt x="5630438" y="2162176"/>
                  <a:pt x="5618163" y="2162176"/>
                </a:cubicBezTo>
                <a:cubicBezTo>
                  <a:pt x="5605888" y="2162176"/>
                  <a:pt x="5595938" y="2152936"/>
                  <a:pt x="5595938" y="2141538"/>
                </a:cubicBezTo>
                <a:cubicBezTo>
                  <a:pt x="5595938" y="2130140"/>
                  <a:pt x="5605888" y="2120900"/>
                  <a:pt x="5618163" y="2120900"/>
                </a:cubicBezTo>
                <a:close/>
                <a:moveTo>
                  <a:pt x="5543550" y="2120900"/>
                </a:moveTo>
                <a:cubicBezTo>
                  <a:pt x="5555825" y="2120900"/>
                  <a:pt x="5565775" y="2130140"/>
                  <a:pt x="5565775" y="2141538"/>
                </a:cubicBezTo>
                <a:cubicBezTo>
                  <a:pt x="5565775" y="2152936"/>
                  <a:pt x="5555825" y="2162176"/>
                  <a:pt x="5543550" y="2162176"/>
                </a:cubicBezTo>
                <a:cubicBezTo>
                  <a:pt x="5531275" y="2162176"/>
                  <a:pt x="5521325" y="2152936"/>
                  <a:pt x="5521325" y="2141538"/>
                </a:cubicBezTo>
                <a:cubicBezTo>
                  <a:pt x="5521325" y="2130140"/>
                  <a:pt x="5531275" y="2120900"/>
                  <a:pt x="5543550" y="2120900"/>
                </a:cubicBezTo>
                <a:close/>
                <a:moveTo>
                  <a:pt x="5465763" y="2120900"/>
                </a:moveTo>
                <a:cubicBezTo>
                  <a:pt x="5477161" y="2120900"/>
                  <a:pt x="5486401" y="2130140"/>
                  <a:pt x="5486401" y="2141538"/>
                </a:cubicBezTo>
                <a:cubicBezTo>
                  <a:pt x="5486401" y="2152936"/>
                  <a:pt x="5477161" y="2162176"/>
                  <a:pt x="5465763" y="2162176"/>
                </a:cubicBezTo>
                <a:cubicBezTo>
                  <a:pt x="5454365" y="2162176"/>
                  <a:pt x="5445125" y="2152936"/>
                  <a:pt x="5445125" y="2141538"/>
                </a:cubicBezTo>
                <a:cubicBezTo>
                  <a:pt x="5445125" y="2130140"/>
                  <a:pt x="5454365" y="2120900"/>
                  <a:pt x="5465763" y="2120900"/>
                </a:cubicBezTo>
                <a:close/>
                <a:moveTo>
                  <a:pt x="5391151" y="2120900"/>
                </a:moveTo>
                <a:cubicBezTo>
                  <a:pt x="5402549" y="2120900"/>
                  <a:pt x="5411789" y="2130140"/>
                  <a:pt x="5411789" y="2141538"/>
                </a:cubicBezTo>
                <a:cubicBezTo>
                  <a:pt x="5411789" y="2152936"/>
                  <a:pt x="5402549" y="2162176"/>
                  <a:pt x="5391151" y="2162176"/>
                </a:cubicBezTo>
                <a:cubicBezTo>
                  <a:pt x="5379753" y="2162176"/>
                  <a:pt x="5370513" y="2152936"/>
                  <a:pt x="5370513" y="2141538"/>
                </a:cubicBezTo>
                <a:cubicBezTo>
                  <a:pt x="5370513" y="2130140"/>
                  <a:pt x="5379753" y="2120900"/>
                  <a:pt x="5391151" y="2120900"/>
                </a:cubicBezTo>
                <a:close/>
                <a:moveTo>
                  <a:pt x="5316538" y="2120900"/>
                </a:moveTo>
                <a:cubicBezTo>
                  <a:pt x="5327936" y="2120900"/>
                  <a:pt x="5337176" y="2130140"/>
                  <a:pt x="5337176" y="2141538"/>
                </a:cubicBezTo>
                <a:cubicBezTo>
                  <a:pt x="5337176" y="2152936"/>
                  <a:pt x="5327936" y="2162176"/>
                  <a:pt x="5316538" y="2162176"/>
                </a:cubicBezTo>
                <a:cubicBezTo>
                  <a:pt x="5305140" y="2162176"/>
                  <a:pt x="5295900" y="2152936"/>
                  <a:pt x="5295900" y="2141538"/>
                </a:cubicBezTo>
                <a:cubicBezTo>
                  <a:pt x="5295900" y="2130140"/>
                  <a:pt x="5305140" y="2120900"/>
                  <a:pt x="5316538" y="2120900"/>
                </a:cubicBezTo>
                <a:close/>
                <a:moveTo>
                  <a:pt x="5241926" y="2120900"/>
                </a:moveTo>
                <a:cubicBezTo>
                  <a:pt x="5253324" y="2120900"/>
                  <a:pt x="5262564" y="2130140"/>
                  <a:pt x="5262564" y="2141538"/>
                </a:cubicBezTo>
                <a:cubicBezTo>
                  <a:pt x="5262564" y="2152936"/>
                  <a:pt x="5253324" y="2162176"/>
                  <a:pt x="5241926" y="2162176"/>
                </a:cubicBezTo>
                <a:cubicBezTo>
                  <a:pt x="5230528" y="2162176"/>
                  <a:pt x="5221288" y="2152936"/>
                  <a:pt x="5221288" y="2141538"/>
                </a:cubicBezTo>
                <a:cubicBezTo>
                  <a:pt x="5221288" y="2130140"/>
                  <a:pt x="5230528" y="2120900"/>
                  <a:pt x="5241926" y="2120900"/>
                </a:cubicBezTo>
                <a:close/>
                <a:moveTo>
                  <a:pt x="5164138" y="2120900"/>
                </a:moveTo>
                <a:cubicBezTo>
                  <a:pt x="5176413" y="2120900"/>
                  <a:pt x="5186363" y="2130140"/>
                  <a:pt x="5186363" y="2141538"/>
                </a:cubicBezTo>
                <a:cubicBezTo>
                  <a:pt x="5186363" y="2152936"/>
                  <a:pt x="5176413" y="2162176"/>
                  <a:pt x="5164138" y="2162176"/>
                </a:cubicBezTo>
                <a:cubicBezTo>
                  <a:pt x="5151863" y="2162176"/>
                  <a:pt x="5141913" y="2152936"/>
                  <a:pt x="5141913" y="2141538"/>
                </a:cubicBezTo>
                <a:cubicBezTo>
                  <a:pt x="5141913" y="2130140"/>
                  <a:pt x="5151863" y="2120900"/>
                  <a:pt x="5164138" y="2120900"/>
                </a:cubicBezTo>
                <a:close/>
                <a:moveTo>
                  <a:pt x="5089525" y="2120900"/>
                </a:moveTo>
                <a:cubicBezTo>
                  <a:pt x="5101800" y="2120900"/>
                  <a:pt x="5111750" y="2130140"/>
                  <a:pt x="5111750" y="2141538"/>
                </a:cubicBezTo>
                <a:cubicBezTo>
                  <a:pt x="5111750" y="2152936"/>
                  <a:pt x="5101800" y="2162176"/>
                  <a:pt x="5089525" y="2162176"/>
                </a:cubicBezTo>
                <a:cubicBezTo>
                  <a:pt x="5077250" y="2162176"/>
                  <a:pt x="5067300" y="2152936"/>
                  <a:pt x="5067300" y="2141538"/>
                </a:cubicBezTo>
                <a:cubicBezTo>
                  <a:pt x="5067300" y="2130140"/>
                  <a:pt x="5077250" y="2120900"/>
                  <a:pt x="5089525" y="2120900"/>
                </a:cubicBezTo>
                <a:close/>
                <a:moveTo>
                  <a:pt x="5014119" y="2120900"/>
                </a:moveTo>
                <a:cubicBezTo>
                  <a:pt x="5026832" y="2120900"/>
                  <a:pt x="5037138" y="2130140"/>
                  <a:pt x="5037138" y="2141538"/>
                </a:cubicBezTo>
                <a:cubicBezTo>
                  <a:pt x="5037138" y="2152936"/>
                  <a:pt x="5026832" y="2162176"/>
                  <a:pt x="5014119" y="2162176"/>
                </a:cubicBezTo>
                <a:cubicBezTo>
                  <a:pt x="5001406" y="2162176"/>
                  <a:pt x="4991100" y="2152936"/>
                  <a:pt x="4991100" y="2141538"/>
                </a:cubicBezTo>
                <a:cubicBezTo>
                  <a:pt x="4991100" y="2130140"/>
                  <a:pt x="5001406" y="2120900"/>
                  <a:pt x="5014119" y="2120900"/>
                </a:cubicBezTo>
                <a:close/>
                <a:moveTo>
                  <a:pt x="4937126" y="2120900"/>
                </a:moveTo>
                <a:cubicBezTo>
                  <a:pt x="4948524" y="2120900"/>
                  <a:pt x="4957764" y="2130140"/>
                  <a:pt x="4957764" y="2141538"/>
                </a:cubicBezTo>
                <a:cubicBezTo>
                  <a:pt x="4957764" y="2152936"/>
                  <a:pt x="4948524" y="2162176"/>
                  <a:pt x="4937126" y="2162176"/>
                </a:cubicBezTo>
                <a:cubicBezTo>
                  <a:pt x="4925728" y="2162176"/>
                  <a:pt x="4916488" y="2152936"/>
                  <a:pt x="4916488" y="2141538"/>
                </a:cubicBezTo>
                <a:cubicBezTo>
                  <a:pt x="4916488" y="2130140"/>
                  <a:pt x="4925728" y="2120900"/>
                  <a:pt x="4937126" y="2120900"/>
                </a:cubicBezTo>
                <a:close/>
                <a:moveTo>
                  <a:pt x="4862513" y="2120900"/>
                </a:moveTo>
                <a:cubicBezTo>
                  <a:pt x="4873911" y="2120900"/>
                  <a:pt x="4883151" y="2130140"/>
                  <a:pt x="4883151" y="2141538"/>
                </a:cubicBezTo>
                <a:cubicBezTo>
                  <a:pt x="4883151" y="2152936"/>
                  <a:pt x="4873911" y="2162176"/>
                  <a:pt x="4862513" y="2162176"/>
                </a:cubicBezTo>
                <a:cubicBezTo>
                  <a:pt x="4851115" y="2162176"/>
                  <a:pt x="4841875" y="2152936"/>
                  <a:pt x="4841875" y="2141538"/>
                </a:cubicBezTo>
                <a:cubicBezTo>
                  <a:pt x="4841875" y="2130140"/>
                  <a:pt x="4851115" y="2120900"/>
                  <a:pt x="4862513" y="2120900"/>
                </a:cubicBezTo>
                <a:close/>
                <a:moveTo>
                  <a:pt x="4786313" y="2120900"/>
                </a:moveTo>
                <a:cubicBezTo>
                  <a:pt x="4797711" y="2120900"/>
                  <a:pt x="4806951" y="2130140"/>
                  <a:pt x="4806951" y="2141538"/>
                </a:cubicBezTo>
                <a:cubicBezTo>
                  <a:pt x="4806951" y="2152936"/>
                  <a:pt x="4797711" y="2162176"/>
                  <a:pt x="4786313" y="2162176"/>
                </a:cubicBezTo>
                <a:cubicBezTo>
                  <a:pt x="4774915" y="2162176"/>
                  <a:pt x="4765675" y="2152936"/>
                  <a:pt x="4765675" y="2141538"/>
                </a:cubicBezTo>
                <a:cubicBezTo>
                  <a:pt x="4765675" y="2130140"/>
                  <a:pt x="4774915" y="2120900"/>
                  <a:pt x="4786313" y="2120900"/>
                </a:cubicBezTo>
                <a:close/>
                <a:moveTo>
                  <a:pt x="4710113" y="2120900"/>
                </a:moveTo>
                <a:cubicBezTo>
                  <a:pt x="4722388" y="2120900"/>
                  <a:pt x="4732338" y="2130140"/>
                  <a:pt x="4732338" y="2141538"/>
                </a:cubicBezTo>
                <a:cubicBezTo>
                  <a:pt x="4732338" y="2152936"/>
                  <a:pt x="4722388" y="2162176"/>
                  <a:pt x="4710113" y="2162176"/>
                </a:cubicBezTo>
                <a:cubicBezTo>
                  <a:pt x="4697838" y="2162176"/>
                  <a:pt x="4687888" y="2152936"/>
                  <a:pt x="4687888" y="2141538"/>
                </a:cubicBezTo>
                <a:cubicBezTo>
                  <a:pt x="4687888" y="2130140"/>
                  <a:pt x="4697838" y="2120900"/>
                  <a:pt x="4710113" y="2120900"/>
                </a:cubicBezTo>
                <a:close/>
                <a:moveTo>
                  <a:pt x="4635500" y="2120900"/>
                </a:moveTo>
                <a:cubicBezTo>
                  <a:pt x="4647775" y="2120900"/>
                  <a:pt x="4657725" y="2130140"/>
                  <a:pt x="4657725" y="2141538"/>
                </a:cubicBezTo>
                <a:cubicBezTo>
                  <a:pt x="4657725" y="2152936"/>
                  <a:pt x="4647775" y="2162176"/>
                  <a:pt x="4635500" y="2162176"/>
                </a:cubicBezTo>
                <a:cubicBezTo>
                  <a:pt x="4623225" y="2162176"/>
                  <a:pt x="4613275" y="2152936"/>
                  <a:pt x="4613275" y="2141538"/>
                </a:cubicBezTo>
                <a:cubicBezTo>
                  <a:pt x="4613275" y="2130140"/>
                  <a:pt x="4623225" y="2120900"/>
                  <a:pt x="4635500" y="2120900"/>
                </a:cubicBezTo>
                <a:close/>
                <a:moveTo>
                  <a:pt x="4560094" y="2120900"/>
                </a:moveTo>
                <a:cubicBezTo>
                  <a:pt x="4572807" y="2120900"/>
                  <a:pt x="4583113" y="2130140"/>
                  <a:pt x="4583113" y="2141538"/>
                </a:cubicBezTo>
                <a:cubicBezTo>
                  <a:pt x="4583113" y="2152936"/>
                  <a:pt x="4572807" y="2162176"/>
                  <a:pt x="4560094" y="2162176"/>
                </a:cubicBezTo>
                <a:cubicBezTo>
                  <a:pt x="4547381" y="2162176"/>
                  <a:pt x="4537075" y="2152936"/>
                  <a:pt x="4537075" y="2141538"/>
                </a:cubicBezTo>
                <a:cubicBezTo>
                  <a:pt x="4537075" y="2130140"/>
                  <a:pt x="4547381" y="2120900"/>
                  <a:pt x="4560094" y="2120900"/>
                </a:cubicBezTo>
                <a:close/>
                <a:moveTo>
                  <a:pt x="4483101" y="2120900"/>
                </a:moveTo>
                <a:cubicBezTo>
                  <a:pt x="4494499" y="2120900"/>
                  <a:pt x="4503739" y="2130140"/>
                  <a:pt x="4503739" y="2141538"/>
                </a:cubicBezTo>
                <a:cubicBezTo>
                  <a:pt x="4503739" y="2152936"/>
                  <a:pt x="4494499" y="2162176"/>
                  <a:pt x="4483101" y="2162176"/>
                </a:cubicBezTo>
                <a:cubicBezTo>
                  <a:pt x="4471703" y="2162176"/>
                  <a:pt x="4462463" y="2152936"/>
                  <a:pt x="4462463" y="2141538"/>
                </a:cubicBezTo>
                <a:cubicBezTo>
                  <a:pt x="4462463" y="2130140"/>
                  <a:pt x="4471703" y="2120900"/>
                  <a:pt x="4483101" y="2120900"/>
                </a:cubicBezTo>
                <a:close/>
                <a:moveTo>
                  <a:pt x="4408488" y="2120900"/>
                </a:moveTo>
                <a:cubicBezTo>
                  <a:pt x="4419886" y="2120900"/>
                  <a:pt x="4429126" y="2130140"/>
                  <a:pt x="4429126" y="2141538"/>
                </a:cubicBezTo>
                <a:cubicBezTo>
                  <a:pt x="4429126" y="2152936"/>
                  <a:pt x="4419886" y="2162176"/>
                  <a:pt x="4408488" y="2162176"/>
                </a:cubicBezTo>
                <a:cubicBezTo>
                  <a:pt x="4397090" y="2162176"/>
                  <a:pt x="4387850" y="2152936"/>
                  <a:pt x="4387850" y="2141538"/>
                </a:cubicBezTo>
                <a:cubicBezTo>
                  <a:pt x="4387850" y="2130140"/>
                  <a:pt x="4397090" y="2120900"/>
                  <a:pt x="4408488" y="2120900"/>
                </a:cubicBezTo>
                <a:close/>
                <a:moveTo>
                  <a:pt x="4332288" y="2120900"/>
                </a:moveTo>
                <a:cubicBezTo>
                  <a:pt x="4343686" y="2120900"/>
                  <a:pt x="4352926" y="2130140"/>
                  <a:pt x="4352926" y="2141538"/>
                </a:cubicBezTo>
                <a:cubicBezTo>
                  <a:pt x="4352926" y="2152936"/>
                  <a:pt x="4343686" y="2162176"/>
                  <a:pt x="4332288" y="2162176"/>
                </a:cubicBezTo>
                <a:cubicBezTo>
                  <a:pt x="4320890" y="2162176"/>
                  <a:pt x="4311650" y="2152936"/>
                  <a:pt x="4311650" y="2141538"/>
                </a:cubicBezTo>
                <a:cubicBezTo>
                  <a:pt x="4311650" y="2130140"/>
                  <a:pt x="4320890" y="2120900"/>
                  <a:pt x="4332288" y="2120900"/>
                </a:cubicBezTo>
                <a:close/>
                <a:moveTo>
                  <a:pt x="4257676" y="2120900"/>
                </a:moveTo>
                <a:cubicBezTo>
                  <a:pt x="4269074" y="2120900"/>
                  <a:pt x="4278314" y="2130140"/>
                  <a:pt x="4278314" y="2141538"/>
                </a:cubicBezTo>
                <a:cubicBezTo>
                  <a:pt x="4278314" y="2152936"/>
                  <a:pt x="4269074" y="2162176"/>
                  <a:pt x="4257676" y="2162176"/>
                </a:cubicBezTo>
                <a:cubicBezTo>
                  <a:pt x="4246278" y="2162176"/>
                  <a:pt x="4237038" y="2152936"/>
                  <a:pt x="4237038" y="2141538"/>
                </a:cubicBezTo>
                <a:cubicBezTo>
                  <a:pt x="4237038" y="2130140"/>
                  <a:pt x="4246278" y="2120900"/>
                  <a:pt x="4257676" y="2120900"/>
                </a:cubicBezTo>
                <a:close/>
                <a:moveTo>
                  <a:pt x="4180681" y="2120900"/>
                </a:moveTo>
                <a:cubicBezTo>
                  <a:pt x="4193394" y="2120900"/>
                  <a:pt x="4203700" y="2130140"/>
                  <a:pt x="4203700" y="2141538"/>
                </a:cubicBezTo>
                <a:cubicBezTo>
                  <a:pt x="4203700" y="2152936"/>
                  <a:pt x="4193394" y="2162176"/>
                  <a:pt x="4180681" y="2162176"/>
                </a:cubicBezTo>
                <a:cubicBezTo>
                  <a:pt x="4167968" y="2162176"/>
                  <a:pt x="4157662" y="2152936"/>
                  <a:pt x="4157662" y="2141538"/>
                </a:cubicBezTo>
                <a:cubicBezTo>
                  <a:pt x="4157662" y="2130140"/>
                  <a:pt x="4167968" y="2120900"/>
                  <a:pt x="4180681" y="2120900"/>
                </a:cubicBezTo>
                <a:close/>
                <a:moveTo>
                  <a:pt x="4106069" y="2120900"/>
                </a:moveTo>
                <a:cubicBezTo>
                  <a:pt x="4118782" y="2120900"/>
                  <a:pt x="4129088" y="2130140"/>
                  <a:pt x="4129088" y="2141538"/>
                </a:cubicBezTo>
                <a:cubicBezTo>
                  <a:pt x="4129088" y="2152936"/>
                  <a:pt x="4118782" y="2162176"/>
                  <a:pt x="4106069" y="2162176"/>
                </a:cubicBezTo>
                <a:cubicBezTo>
                  <a:pt x="4093356" y="2162176"/>
                  <a:pt x="4083050" y="2152936"/>
                  <a:pt x="4083050" y="2141538"/>
                </a:cubicBezTo>
                <a:cubicBezTo>
                  <a:pt x="4083050" y="2130140"/>
                  <a:pt x="4093356" y="2120900"/>
                  <a:pt x="4106069" y="2120900"/>
                </a:cubicBezTo>
                <a:close/>
                <a:moveTo>
                  <a:pt x="4029075" y="2120900"/>
                </a:moveTo>
                <a:cubicBezTo>
                  <a:pt x="4040473" y="2120900"/>
                  <a:pt x="4049713" y="2130140"/>
                  <a:pt x="4049713" y="2141538"/>
                </a:cubicBezTo>
                <a:cubicBezTo>
                  <a:pt x="4049713" y="2152936"/>
                  <a:pt x="4040473" y="2162176"/>
                  <a:pt x="4029075" y="2162176"/>
                </a:cubicBezTo>
                <a:cubicBezTo>
                  <a:pt x="4017677" y="2162176"/>
                  <a:pt x="4008437" y="2152936"/>
                  <a:pt x="4008437" y="2141538"/>
                </a:cubicBezTo>
                <a:cubicBezTo>
                  <a:pt x="4008437" y="2130140"/>
                  <a:pt x="4017677" y="2120900"/>
                  <a:pt x="4029075" y="2120900"/>
                </a:cubicBezTo>
                <a:close/>
                <a:moveTo>
                  <a:pt x="7586664" y="2043113"/>
                </a:moveTo>
                <a:cubicBezTo>
                  <a:pt x="7598062" y="2043113"/>
                  <a:pt x="7607302" y="2053063"/>
                  <a:pt x="7607302" y="2065338"/>
                </a:cubicBezTo>
                <a:cubicBezTo>
                  <a:pt x="7607302" y="2077613"/>
                  <a:pt x="7598062" y="2087563"/>
                  <a:pt x="7586664" y="2087563"/>
                </a:cubicBezTo>
                <a:cubicBezTo>
                  <a:pt x="7575266" y="2087563"/>
                  <a:pt x="7566026" y="2077613"/>
                  <a:pt x="7566026" y="2065338"/>
                </a:cubicBezTo>
                <a:cubicBezTo>
                  <a:pt x="7566026" y="2053063"/>
                  <a:pt x="7575266" y="2043113"/>
                  <a:pt x="7586664" y="2043113"/>
                </a:cubicBezTo>
                <a:close/>
                <a:moveTo>
                  <a:pt x="7283451" y="2043113"/>
                </a:moveTo>
                <a:cubicBezTo>
                  <a:pt x="7294849" y="2043113"/>
                  <a:pt x="7304089" y="2053063"/>
                  <a:pt x="7304089" y="2065338"/>
                </a:cubicBezTo>
                <a:cubicBezTo>
                  <a:pt x="7304089" y="2077613"/>
                  <a:pt x="7294849" y="2087563"/>
                  <a:pt x="7283451" y="2087563"/>
                </a:cubicBezTo>
                <a:cubicBezTo>
                  <a:pt x="7272053" y="2087563"/>
                  <a:pt x="7262813" y="2077613"/>
                  <a:pt x="7262813" y="2065338"/>
                </a:cubicBezTo>
                <a:cubicBezTo>
                  <a:pt x="7262813" y="2053063"/>
                  <a:pt x="7272053" y="2043113"/>
                  <a:pt x="7283451" y="2043113"/>
                </a:cubicBezTo>
                <a:close/>
                <a:moveTo>
                  <a:pt x="7208839" y="2043113"/>
                </a:moveTo>
                <a:cubicBezTo>
                  <a:pt x="7220237" y="2043113"/>
                  <a:pt x="7229477" y="2053063"/>
                  <a:pt x="7229477" y="2065338"/>
                </a:cubicBezTo>
                <a:cubicBezTo>
                  <a:pt x="7229477" y="2077613"/>
                  <a:pt x="7220237" y="2087563"/>
                  <a:pt x="7208839" y="2087563"/>
                </a:cubicBezTo>
                <a:cubicBezTo>
                  <a:pt x="7197441" y="2087563"/>
                  <a:pt x="7188201" y="2077613"/>
                  <a:pt x="7188201" y="2065338"/>
                </a:cubicBezTo>
                <a:cubicBezTo>
                  <a:pt x="7188201" y="2053063"/>
                  <a:pt x="7197441" y="2043113"/>
                  <a:pt x="7208839" y="2043113"/>
                </a:cubicBezTo>
                <a:close/>
                <a:moveTo>
                  <a:pt x="7132639" y="2043113"/>
                </a:moveTo>
                <a:cubicBezTo>
                  <a:pt x="7144037" y="2043113"/>
                  <a:pt x="7153277" y="2053063"/>
                  <a:pt x="7153277" y="2065338"/>
                </a:cubicBezTo>
                <a:cubicBezTo>
                  <a:pt x="7153277" y="2077613"/>
                  <a:pt x="7144037" y="2087563"/>
                  <a:pt x="7132639" y="2087563"/>
                </a:cubicBezTo>
                <a:cubicBezTo>
                  <a:pt x="7121241" y="2087563"/>
                  <a:pt x="7112001" y="2077613"/>
                  <a:pt x="7112001" y="2065338"/>
                </a:cubicBezTo>
                <a:cubicBezTo>
                  <a:pt x="7112001" y="2053063"/>
                  <a:pt x="7121241" y="2043113"/>
                  <a:pt x="7132639" y="2043113"/>
                </a:cubicBezTo>
                <a:close/>
                <a:moveTo>
                  <a:pt x="7056438" y="2043113"/>
                </a:moveTo>
                <a:cubicBezTo>
                  <a:pt x="7068713" y="2043113"/>
                  <a:pt x="7078663" y="2053063"/>
                  <a:pt x="7078663" y="2065338"/>
                </a:cubicBezTo>
                <a:cubicBezTo>
                  <a:pt x="7078663" y="2077613"/>
                  <a:pt x="7068713" y="2087563"/>
                  <a:pt x="7056438" y="2087563"/>
                </a:cubicBezTo>
                <a:cubicBezTo>
                  <a:pt x="7044163" y="2087563"/>
                  <a:pt x="7034213" y="2077613"/>
                  <a:pt x="7034213" y="2065338"/>
                </a:cubicBezTo>
                <a:cubicBezTo>
                  <a:pt x="7034213" y="2053063"/>
                  <a:pt x="7044163" y="2043113"/>
                  <a:pt x="7056438" y="2043113"/>
                </a:cubicBezTo>
                <a:close/>
                <a:moveTo>
                  <a:pt x="6981032" y="2043113"/>
                </a:moveTo>
                <a:cubicBezTo>
                  <a:pt x="6993745" y="2043113"/>
                  <a:pt x="7004051" y="2053063"/>
                  <a:pt x="7004051" y="2065338"/>
                </a:cubicBezTo>
                <a:cubicBezTo>
                  <a:pt x="7004051" y="2077613"/>
                  <a:pt x="6993745" y="2087563"/>
                  <a:pt x="6981032" y="2087563"/>
                </a:cubicBezTo>
                <a:cubicBezTo>
                  <a:pt x="6968319" y="2087563"/>
                  <a:pt x="6958013" y="2077613"/>
                  <a:pt x="6958013" y="2065338"/>
                </a:cubicBezTo>
                <a:cubicBezTo>
                  <a:pt x="6958013" y="2053063"/>
                  <a:pt x="6968319" y="2043113"/>
                  <a:pt x="6981032" y="2043113"/>
                </a:cubicBezTo>
                <a:close/>
                <a:moveTo>
                  <a:pt x="6904039" y="2043113"/>
                </a:moveTo>
                <a:cubicBezTo>
                  <a:pt x="6915437" y="2043113"/>
                  <a:pt x="6924677" y="2053063"/>
                  <a:pt x="6924677" y="2065338"/>
                </a:cubicBezTo>
                <a:cubicBezTo>
                  <a:pt x="6924677" y="2077613"/>
                  <a:pt x="6915437" y="2087563"/>
                  <a:pt x="6904039" y="2087563"/>
                </a:cubicBezTo>
                <a:cubicBezTo>
                  <a:pt x="6892641" y="2087563"/>
                  <a:pt x="6883401" y="2077613"/>
                  <a:pt x="6883401" y="2065338"/>
                </a:cubicBezTo>
                <a:cubicBezTo>
                  <a:pt x="6883401" y="2053063"/>
                  <a:pt x="6892641" y="2043113"/>
                  <a:pt x="6904039" y="2043113"/>
                </a:cubicBezTo>
                <a:close/>
                <a:moveTo>
                  <a:pt x="6829426" y="2043113"/>
                </a:moveTo>
                <a:cubicBezTo>
                  <a:pt x="6840824" y="2043113"/>
                  <a:pt x="6850064" y="2053063"/>
                  <a:pt x="6850064" y="2065338"/>
                </a:cubicBezTo>
                <a:cubicBezTo>
                  <a:pt x="6850064" y="2077613"/>
                  <a:pt x="6840824" y="2087563"/>
                  <a:pt x="6829426" y="2087563"/>
                </a:cubicBezTo>
                <a:cubicBezTo>
                  <a:pt x="6818028" y="2087563"/>
                  <a:pt x="6808788" y="2077613"/>
                  <a:pt x="6808788" y="2065338"/>
                </a:cubicBezTo>
                <a:cubicBezTo>
                  <a:pt x="6808788" y="2053063"/>
                  <a:pt x="6818028" y="2043113"/>
                  <a:pt x="6829426" y="2043113"/>
                </a:cubicBezTo>
                <a:close/>
                <a:moveTo>
                  <a:pt x="6753226" y="2043113"/>
                </a:moveTo>
                <a:cubicBezTo>
                  <a:pt x="6764624" y="2043113"/>
                  <a:pt x="6773864" y="2053063"/>
                  <a:pt x="6773864" y="2065338"/>
                </a:cubicBezTo>
                <a:cubicBezTo>
                  <a:pt x="6773864" y="2077613"/>
                  <a:pt x="6764624" y="2087563"/>
                  <a:pt x="6753226" y="2087563"/>
                </a:cubicBezTo>
                <a:cubicBezTo>
                  <a:pt x="6741828" y="2087563"/>
                  <a:pt x="6732588" y="2077613"/>
                  <a:pt x="6732588" y="2065338"/>
                </a:cubicBezTo>
                <a:cubicBezTo>
                  <a:pt x="6732588" y="2053063"/>
                  <a:pt x="6741828" y="2043113"/>
                  <a:pt x="6753226" y="2043113"/>
                </a:cubicBezTo>
                <a:close/>
                <a:moveTo>
                  <a:pt x="6678613" y="2043113"/>
                </a:moveTo>
                <a:cubicBezTo>
                  <a:pt x="6690011" y="2043113"/>
                  <a:pt x="6699251" y="2053063"/>
                  <a:pt x="6699251" y="2065338"/>
                </a:cubicBezTo>
                <a:cubicBezTo>
                  <a:pt x="6699251" y="2077613"/>
                  <a:pt x="6690011" y="2087563"/>
                  <a:pt x="6678613" y="2087563"/>
                </a:cubicBezTo>
                <a:cubicBezTo>
                  <a:pt x="6667215" y="2087563"/>
                  <a:pt x="6657975" y="2077613"/>
                  <a:pt x="6657975" y="2065338"/>
                </a:cubicBezTo>
                <a:cubicBezTo>
                  <a:pt x="6657975" y="2053063"/>
                  <a:pt x="6667215" y="2043113"/>
                  <a:pt x="6678613" y="2043113"/>
                </a:cubicBezTo>
                <a:close/>
                <a:moveTo>
                  <a:pt x="6602413" y="2043113"/>
                </a:moveTo>
                <a:cubicBezTo>
                  <a:pt x="6614688" y="2043113"/>
                  <a:pt x="6624638" y="2053063"/>
                  <a:pt x="6624638" y="2065338"/>
                </a:cubicBezTo>
                <a:cubicBezTo>
                  <a:pt x="6624638" y="2077613"/>
                  <a:pt x="6614688" y="2087563"/>
                  <a:pt x="6602413" y="2087563"/>
                </a:cubicBezTo>
                <a:cubicBezTo>
                  <a:pt x="6590138" y="2087563"/>
                  <a:pt x="6580188" y="2077613"/>
                  <a:pt x="6580188" y="2065338"/>
                </a:cubicBezTo>
                <a:cubicBezTo>
                  <a:pt x="6580188" y="2053063"/>
                  <a:pt x="6590138" y="2043113"/>
                  <a:pt x="6602413" y="2043113"/>
                </a:cubicBezTo>
                <a:close/>
                <a:moveTo>
                  <a:pt x="6527007" y="2043113"/>
                </a:moveTo>
                <a:cubicBezTo>
                  <a:pt x="6539720" y="2043113"/>
                  <a:pt x="6550026" y="2053063"/>
                  <a:pt x="6550026" y="2065338"/>
                </a:cubicBezTo>
                <a:cubicBezTo>
                  <a:pt x="6550026" y="2077613"/>
                  <a:pt x="6539720" y="2087563"/>
                  <a:pt x="6527007" y="2087563"/>
                </a:cubicBezTo>
                <a:cubicBezTo>
                  <a:pt x="6514294" y="2087563"/>
                  <a:pt x="6503988" y="2077613"/>
                  <a:pt x="6503988" y="2065338"/>
                </a:cubicBezTo>
                <a:cubicBezTo>
                  <a:pt x="6503988" y="2053063"/>
                  <a:pt x="6514294" y="2043113"/>
                  <a:pt x="6527007" y="2043113"/>
                </a:cubicBezTo>
                <a:close/>
                <a:moveTo>
                  <a:pt x="6451600" y="2043113"/>
                </a:moveTo>
                <a:cubicBezTo>
                  <a:pt x="6463875" y="2043113"/>
                  <a:pt x="6473825" y="2053063"/>
                  <a:pt x="6473825" y="2065338"/>
                </a:cubicBezTo>
                <a:cubicBezTo>
                  <a:pt x="6473825" y="2077613"/>
                  <a:pt x="6463875" y="2087563"/>
                  <a:pt x="6451600" y="2087563"/>
                </a:cubicBezTo>
                <a:cubicBezTo>
                  <a:pt x="6439325" y="2087563"/>
                  <a:pt x="6429375" y="2077613"/>
                  <a:pt x="6429375" y="2065338"/>
                </a:cubicBezTo>
                <a:cubicBezTo>
                  <a:pt x="6429375" y="2053063"/>
                  <a:pt x="6439325" y="2043113"/>
                  <a:pt x="6451600" y="2043113"/>
                </a:cubicBezTo>
                <a:close/>
                <a:moveTo>
                  <a:pt x="6375401" y="2043113"/>
                </a:moveTo>
                <a:cubicBezTo>
                  <a:pt x="6386799" y="2043113"/>
                  <a:pt x="6396039" y="2053063"/>
                  <a:pt x="6396039" y="2065338"/>
                </a:cubicBezTo>
                <a:cubicBezTo>
                  <a:pt x="6396039" y="2077613"/>
                  <a:pt x="6386799" y="2087563"/>
                  <a:pt x="6375401" y="2087563"/>
                </a:cubicBezTo>
                <a:cubicBezTo>
                  <a:pt x="6364003" y="2087563"/>
                  <a:pt x="6354763" y="2077613"/>
                  <a:pt x="6354763" y="2065338"/>
                </a:cubicBezTo>
                <a:cubicBezTo>
                  <a:pt x="6354763" y="2053063"/>
                  <a:pt x="6364003" y="2043113"/>
                  <a:pt x="6375401" y="2043113"/>
                </a:cubicBezTo>
                <a:close/>
                <a:moveTo>
                  <a:pt x="6299201" y="2043113"/>
                </a:moveTo>
                <a:cubicBezTo>
                  <a:pt x="6310599" y="2043113"/>
                  <a:pt x="6319839" y="2053063"/>
                  <a:pt x="6319839" y="2065338"/>
                </a:cubicBezTo>
                <a:cubicBezTo>
                  <a:pt x="6319839" y="2077613"/>
                  <a:pt x="6310599" y="2087563"/>
                  <a:pt x="6299201" y="2087563"/>
                </a:cubicBezTo>
                <a:cubicBezTo>
                  <a:pt x="6287803" y="2087563"/>
                  <a:pt x="6278563" y="2077613"/>
                  <a:pt x="6278563" y="2065338"/>
                </a:cubicBezTo>
                <a:cubicBezTo>
                  <a:pt x="6278563" y="2053063"/>
                  <a:pt x="6287803" y="2043113"/>
                  <a:pt x="6299201" y="2043113"/>
                </a:cubicBezTo>
                <a:close/>
                <a:moveTo>
                  <a:pt x="6224588" y="2043113"/>
                </a:moveTo>
                <a:cubicBezTo>
                  <a:pt x="6235986" y="2043113"/>
                  <a:pt x="6245226" y="2053063"/>
                  <a:pt x="6245226" y="2065338"/>
                </a:cubicBezTo>
                <a:cubicBezTo>
                  <a:pt x="6245226" y="2077613"/>
                  <a:pt x="6235986" y="2087563"/>
                  <a:pt x="6224588" y="2087563"/>
                </a:cubicBezTo>
                <a:cubicBezTo>
                  <a:pt x="6213190" y="2087563"/>
                  <a:pt x="6203950" y="2077613"/>
                  <a:pt x="6203950" y="2065338"/>
                </a:cubicBezTo>
                <a:cubicBezTo>
                  <a:pt x="6203950" y="2053063"/>
                  <a:pt x="6213190" y="2043113"/>
                  <a:pt x="6224588" y="2043113"/>
                </a:cubicBezTo>
                <a:close/>
                <a:moveTo>
                  <a:pt x="6149976" y="2043113"/>
                </a:moveTo>
                <a:cubicBezTo>
                  <a:pt x="6161374" y="2043113"/>
                  <a:pt x="6170614" y="2053063"/>
                  <a:pt x="6170614" y="2065338"/>
                </a:cubicBezTo>
                <a:cubicBezTo>
                  <a:pt x="6170614" y="2077613"/>
                  <a:pt x="6161374" y="2087563"/>
                  <a:pt x="6149976" y="2087563"/>
                </a:cubicBezTo>
                <a:cubicBezTo>
                  <a:pt x="6138578" y="2087563"/>
                  <a:pt x="6129338" y="2077613"/>
                  <a:pt x="6129338" y="2065338"/>
                </a:cubicBezTo>
                <a:cubicBezTo>
                  <a:pt x="6129338" y="2053063"/>
                  <a:pt x="6138578" y="2043113"/>
                  <a:pt x="6149976" y="2043113"/>
                </a:cubicBezTo>
                <a:close/>
                <a:moveTo>
                  <a:pt x="6072982" y="2043113"/>
                </a:moveTo>
                <a:cubicBezTo>
                  <a:pt x="6085695" y="2043113"/>
                  <a:pt x="6096001" y="2053063"/>
                  <a:pt x="6096001" y="2065338"/>
                </a:cubicBezTo>
                <a:cubicBezTo>
                  <a:pt x="6096001" y="2077613"/>
                  <a:pt x="6085695" y="2087563"/>
                  <a:pt x="6072982" y="2087563"/>
                </a:cubicBezTo>
                <a:cubicBezTo>
                  <a:pt x="6060269" y="2087563"/>
                  <a:pt x="6049963" y="2077613"/>
                  <a:pt x="6049963" y="2065338"/>
                </a:cubicBezTo>
                <a:cubicBezTo>
                  <a:pt x="6049963" y="2053063"/>
                  <a:pt x="6060269" y="2043113"/>
                  <a:pt x="6072982" y="2043113"/>
                </a:cubicBezTo>
                <a:close/>
                <a:moveTo>
                  <a:pt x="5997575" y="2043113"/>
                </a:moveTo>
                <a:cubicBezTo>
                  <a:pt x="6009850" y="2043113"/>
                  <a:pt x="6019800" y="2053063"/>
                  <a:pt x="6019800" y="2065338"/>
                </a:cubicBezTo>
                <a:cubicBezTo>
                  <a:pt x="6019800" y="2077613"/>
                  <a:pt x="6009850" y="2087563"/>
                  <a:pt x="5997575" y="2087563"/>
                </a:cubicBezTo>
                <a:cubicBezTo>
                  <a:pt x="5985300" y="2087563"/>
                  <a:pt x="5975350" y="2077613"/>
                  <a:pt x="5975350" y="2065338"/>
                </a:cubicBezTo>
                <a:cubicBezTo>
                  <a:pt x="5975350" y="2053063"/>
                  <a:pt x="5985300" y="2043113"/>
                  <a:pt x="5997575" y="2043113"/>
                </a:cubicBezTo>
                <a:close/>
                <a:moveTo>
                  <a:pt x="5921376" y="2043113"/>
                </a:moveTo>
                <a:cubicBezTo>
                  <a:pt x="5932774" y="2043113"/>
                  <a:pt x="5942014" y="2053063"/>
                  <a:pt x="5942014" y="2065338"/>
                </a:cubicBezTo>
                <a:cubicBezTo>
                  <a:pt x="5942014" y="2077613"/>
                  <a:pt x="5932774" y="2087563"/>
                  <a:pt x="5921376" y="2087563"/>
                </a:cubicBezTo>
                <a:cubicBezTo>
                  <a:pt x="5909978" y="2087563"/>
                  <a:pt x="5900738" y="2077613"/>
                  <a:pt x="5900738" y="2065338"/>
                </a:cubicBezTo>
                <a:cubicBezTo>
                  <a:pt x="5900738" y="2053063"/>
                  <a:pt x="5909978" y="2043113"/>
                  <a:pt x="5921376" y="2043113"/>
                </a:cubicBezTo>
                <a:close/>
                <a:moveTo>
                  <a:pt x="5845176" y="2043113"/>
                </a:moveTo>
                <a:cubicBezTo>
                  <a:pt x="5856574" y="2043113"/>
                  <a:pt x="5865814" y="2053063"/>
                  <a:pt x="5865814" y="2065338"/>
                </a:cubicBezTo>
                <a:cubicBezTo>
                  <a:pt x="5865814" y="2077613"/>
                  <a:pt x="5856574" y="2087563"/>
                  <a:pt x="5845176" y="2087563"/>
                </a:cubicBezTo>
                <a:cubicBezTo>
                  <a:pt x="5833778" y="2087563"/>
                  <a:pt x="5824538" y="2077613"/>
                  <a:pt x="5824538" y="2065338"/>
                </a:cubicBezTo>
                <a:cubicBezTo>
                  <a:pt x="5824538" y="2053063"/>
                  <a:pt x="5833778" y="2043113"/>
                  <a:pt x="5845176" y="2043113"/>
                </a:cubicBezTo>
                <a:close/>
                <a:moveTo>
                  <a:pt x="5770563" y="2043113"/>
                </a:moveTo>
                <a:cubicBezTo>
                  <a:pt x="5781961" y="2043113"/>
                  <a:pt x="5791201" y="2053063"/>
                  <a:pt x="5791201" y="2065338"/>
                </a:cubicBezTo>
                <a:cubicBezTo>
                  <a:pt x="5791201" y="2077613"/>
                  <a:pt x="5781961" y="2087563"/>
                  <a:pt x="5770563" y="2087563"/>
                </a:cubicBezTo>
                <a:cubicBezTo>
                  <a:pt x="5759165" y="2087563"/>
                  <a:pt x="5749925" y="2077613"/>
                  <a:pt x="5749925" y="2065338"/>
                </a:cubicBezTo>
                <a:cubicBezTo>
                  <a:pt x="5749925" y="2053063"/>
                  <a:pt x="5759165" y="2043113"/>
                  <a:pt x="5770563" y="2043113"/>
                </a:cubicBezTo>
                <a:close/>
                <a:moveTo>
                  <a:pt x="5695951" y="2043113"/>
                </a:moveTo>
                <a:cubicBezTo>
                  <a:pt x="5707349" y="2043113"/>
                  <a:pt x="5716589" y="2053063"/>
                  <a:pt x="5716589" y="2065338"/>
                </a:cubicBezTo>
                <a:cubicBezTo>
                  <a:pt x="5716589" y="2077613"/>
                  <a:pt x="5707349" y="2087563"/>
                  <a:pt x="5695951" y="2087563"/>
                </a:cubicBezTo>
                <a:cubicBezTo>
                  <a:pt x="5684553" y="2087563"/>
                  <a:pt x="5675313" y="2077613"/>
                  <a:pt x="5675313" y="2065338"/>
                </a:cubicBezTo>
                <a:cubicBezTo>
                  <a:pt x="5675313" y="2053063"/>
                  <a:pt x="5684553" y="2043113"/>
                  <a:pt x="5695951" y="2043113"/>
                </a:cubicBezTo>
                <a:close/>
                <a:moveTo>
                  <a:pt x="5618163" y="2043113"/>
                </a:moveTo>
                <a:cubicBezTo>
                  <a:pt x="5630438" y="2043113"/>
                  <a:pt x="5640388" y="2053063"/>
                  <a:pt x="5640388" y="2065338"/>
                </a:cubicBezTo>
                <a:cubicBezTo>
                  <a:pt x="5640388" y="2077613"/>
                  <a:pt x="5630438" y="2087563"/>
                  <a:pt x="5618163" y="2087563"/>
                </a:cubicBezTo>
                <a:cubicBezTo>
                  <a:pt x="5605888" y="2087563"/>
                  <a:pt x="5595938" y="2077613"/>
                  <a:pt x="5595938" y="2065338"/>
                </a:cubicBezTo>
                <a:cubicBezTo>
                  <a:pt x="5595938" y="2053063"/>
                  <a:pt x="5605888" y="2043113"/>
                  <a:pt x="5618163" y="2043113"/>
                </a:cubicBezTo>
                <a:close/>
                <a:moveTo>
                  <a:pt x="5543550" y="2043113"/>
                </a:moveTo>
                <a:cubicBezTo>
                  <a:pt x="5555825" y="2043113"/>
                  <a:pt x="5565775" y="2053063"/>
                  <a:pt x="5565775" y="2065338"/>
                </a:cubicBezTo>
                <a:cubicBezTo>
                  <a:pt x="5565775" y="2077613"/>
                  <a:pt x="5555825" y="2087563"/>
                  <a:pt x="5543550" y="2087563"/>
                </a:cubicBezTo>
                <a:cubicBezTo>
                  <a:pt x="5531275" y="2087563"/>
                  <a:pt x="5521325" y="2077613"/>
                  <a:pt x="5521325" y="2065338"/>
                </a:cubicBezTo>
                <a:cubicBezTo>
                  <a:pt x="5521325" y="2053063"/>
                  <a:pt x="5531275" y="2043113"/>
                  <a:pt x="5543550" y="2043113"/>
                </a:cubicBezTo>
                <a:close/>
                <a:moveTo>
                  <a:pt x="5465763" y="2043113"/>
                </a:moveTo>
                <a:cubicBezTo>
                  <a:pt x="5477161" y="2043113"/>
                  <a:pt x="5486401" y="2053063"/>
                  <a:pt x="5486401" y="2065338"/>
                </a:cubicBezTo>
                <a:cubicBezTo>
                  <a:pt x="5486401" y="2077613"/>
                  <a:pt x="5477161" y="2087563"/>
                  <a:pt x="5465763" y="2087563"/>
                </a:cubicBezTo>
                <a:cubicBezTo>
                  <a:pt x="5454365" y="2087563"/>
                  <a:pt x="5445125" y="2077613"/>
                  <a:pt x="5445125" y="2065338"/>
                </a:cubicBezTo>
                <a:cubicBezTo>
                  <a:pt x="5445125" y="2053063"/>
                  <a:pt x="5454365" y="2043113"/>
                  <a:pt x="5465763" y="2043113"/>
                </a:cubicBezTo>
                <a:close/>
                <a:moveTo>
                  <a:pt x="5391151" y="2043113"/>
                </a:moveTo>
                <a:cubicBezTo>
                  <a:pt x="5402549" y="2043113"/>
                  <a:pt x="5411789" y="2053063"/>
                  <a:pt x="5411789" y="2065338"/>
                </a:cubicBezTo>
                <a:cubicBezTo>
                  <a:pt x="5411789" y="2077613"/>
                  <a:pt x="5402549" y="2087563"/>
                  <a:pt x="5391151" y="2087563"/>
                </a:cubicBezTo>
                <a:cubicBezTo>
                  <a:pt x="5379753" y="2087563"/>
                  <a:pt x="5370513" y="2077613"/>
                  <a:pt x="5370513" y="2065338"/>
                </a:cubicBezTo>
                <a:cubicBezTo>
                  <a:pt x="5370513" y="2053063"/>
                  <a:pt x="5379753" y="2043113"/>
                  <a:pt x="5391151" y="2043113"/>
                </a:cubicBezTo>
                <a:close/>
                <a:moveTo>
                  <a:pt x="5316538" y="2043113"/>
                </a:moveTo>
                <a:cubicBezTo>
                  <a:pt x="5327936" y="2043113"/>
                  <a:pt x="5337176" y="2053063"/>
                  <a:pt x="5337176" y="2065338"/>
                </a:cubicBezTo>
                <a:cubicBezTo>
                  <a:pt x="5337176" y="2077613"/>
                  <a:pt x="5327936" y="2087563"/>
                  <a:pt x="5316538" y="2087563"/>
                </a:cubicBezTo>
                <a:cubicBezTo>
                  <a:pt x="5305140" y="2087563"/>
                  <a:pt x="5295900" y="2077613"/>
                  <a:pt x="5295900" y="2065338"/>
                </a:cubicBezTo>
                <a:cubicBezTo>
                  <a:pt x="5295900" y="2053063"/>
                  <a:pt x="5305140" y="2043113"/>
                  <a:pt x="5316538" y="2043113"/>
                </a:cubicBezTo>
                <a:close/>
                <a:moveTo>
                  <a:pt x="5241926" y="2043113"/>
                </a:moveTo>
                <a:cubicBezTo>
                  <a:pt x="5253324" y="2043113"/>
                  <a:pt x="5262564" y="2053063"/>
                  <a:pt x="5262564" y="2065338"/>
                </a:cubicBezTo>
                <a:cubicBezTo>
                  <a:pt x="5262564" y="2077613"/>
                  <a:pt x="5253324" y="2087563"/>
                  <a:pt x="5241926" y="2087563"/>
                </a:cubicBezTo>
                <a:cubicBezTo>
                  <a:pt x="5230528" y="2087563"/>
                  <a:pt x="5221288" y="2077613"/>
                  <a:pt x="5221288" y="2065338"/>
                </a:cubicBezTo>
                <a:cubicBezTo>
                  <a:pt x="5221288" y="2053063"/>
                  <a:pt x="5230528" y="2043113"/>
                  <a:pt x="5241926" y="2043113"/>
                </a:cubicBezTo>
                <a:close/>
                <a:moveTo>
                  <a:pt x="5164138" y="2043113"/>
                </a:moveTo>
                <a:cubicBezTo>
                  <a:pt x="5176413" y="2043113"/>
                  <a:pt x="5186363" y="2053063"/>
                  <a:pt x="5186363" y="2065338"/>
                </a:cubicBezTo>
                <a:cubicBezTo>
                  <a:pt x="5186363" y="2077613"/>
                  <a:pt x="5176413" y="2087563"/>
                  <a:pt x="5164138" y="2087563"/>
                </a:cubicBezTo>
                <a:cubicBezTo>
                  <a:pt x="5151863" y="2087563"/>
                  <a:pt x="5141913" y="2077613"/>
                  <a:pt x="5141913" y="2065338"/>
                </a:cubicBezTo>
                <a:cubicBezTo>
                  <a:pt x="5141913" y="2053063"/>
                  <a:pt x="5151863" y="2043113"/>
                  <a:pt x="5164138" y="2043113"/>
                </a:cubicBezTo>
                <a:close/>
                <a:moveTo>
                  <a:pt x="4862513" y="2043113"/>
                </a:moveTo>
                <a:cubicBezTo>
                  <a:pt x="4873911" y="2043113"/>
                  <a:pt x="4883151" y="2053063"/>
                  <a:pt x="4883151" y="2065338"/>
                </a:cubicBezTo>
                <a:cubicBezTo>
                  <a:pt x="4883151" y="2077613"/>
                  <a:pt x="4873911" y="2087563"/>
                  <a:pt x="4862513" y="2087563"/>
                </a:cubicBezTo>
                <a:cubicBezTo>
                  <a:pt x="4851115" y="2087563"/>
                  <a:pt x="4841875" y="2077613"/>
                  <a:pt x="4841875" y="2065338"/>
                </a:cubicBezTo>
                <a:cubicBezTo>
                  <a:pt x="4841875" y="2053063"/>
                  <a:pt x="4851115" y="2043113"/>
                  <a:pt x="4862513" y="2043113"/>
                </a:cubicBezTo>
                <a:close/>
                <a:moveTo>
                  <a:pt x="4786313" y="2043113"/>
                </a:moveTo>
                <a:cubicBezTo>
                  <a:pt x="4797711" y="2043113"/>
                  <a:pt x="4806951" y="2053063"/>
                  <a:pt x="4806951" y="2065338"/>
                </a:cubicBezTo>
                <a:cubicBezTo>
                  <a:pt x="4806951" y="2077613"/>
                  <a:pt x="4797711" y="2087563"/>
                  <a:pt x="4786313" y="2087563"/>
                </a:cubicBezTo>
                <a:cubicBezTo>
                  <a:pt x="4774915" y="2087563"/>
                  <a:pt x="4765675" y="2077613"/>
                  <a:pt x="4765675" y="2065338"/>
                </a:cubicBezTo>
                <a:cubicBezTo>
                  <a:pt x="4765675" y="2053063"/>
                  <a:pt x="4774915" y="2043113"/>
                  <a:pt x="4786313" y="2043113"/>
                </a:cubicBezTo>
                <a:close/>
                <a:moveTo>
                  <a:pt x="4560094" y="2043113"/>
                </a:moveTo>
                <a:cubicBezTo>
                  <a:pt x="4572807" y="2043113"/>
                  <a:pt x="4583113" y="2053063"/>
                  <a:pt x="4583113" y="2065338"/>
                </a:cubicBezTo>
                <a:cubicBezTo>
                  <a:pt x="4583113" y="2077613"/>
                  <a:pt x="4572807" y="2087563"/>
                  <a:pt x="4560094" y="2087563"/>
                </a:cubicBezTo>
                <a:cubicBezTo>
                  <a:pt x="4547381" y="2087563"/>
                  <a:pt x="4537075" y="2077613"/>
                  <a:pt x="4537075" y="2065338"/>
                </a:cubicBezTo>
                <a:cubicBezTo>
                  <a:pt x="4537075" y="2053063"/>
                  <a:pt x="4547381" y="2043113"/>
                  <a:pt x="4560094" y="2043113"/>
                </a:cubicBezTo>
                <a:close/>
                <a:moveTo>
                  <a:pt x="4483101" y="2043113"/>
                </a:moveTo>
                <a:cubicBezTo>
                  <a:pt x="4494499" y="2043113"/>
                  <a:pt x="4503739" y="2053063"/>
                  <a:pt x="4503739" y="2065338"/>
                </a:cubicBezTo>
                <a:cubicBezTo>
                  <a:pt x="4503739" y="2077613"/>
                  <a:pt x="4494499" y="2087563"/>
                  <a:pt x="4483101" y="2087563"/>
                </a:cubicBezTo>
                <a:cubicBezTo>
                  <a:pt x="4471703" y="2087563"/>
                  <a:pt x="4462463" y="2077613"/>
                  <a:pt x="4462463" y="2065338"/>
                </a:cubicBezTo>
                <a:cubicBezTo>
                  <a:pt x="4462463" y="2053063"/>
                  <a:pt x="4471703" y="2043113"/>
                  <a:pt x="4483101" y="2043113"/>
                </a:cubicBezTo>
                <a:close/>
                <a:moveTo>
                  <a:pt x="4408488" y="2043113"/>
                </a:moveTo>
                <a:cubicBezTo>
                  <a:pt x="4419886" y="2043113"/>
                  <a:pt x="4429126" y="2053063"/>
                  <a:pt x="4429126" y="2065338"/>
                </a:cubicBezTo>
                <a:cubicBezTo>
                  <a:pt x="4429126" y="2077613"/>
                  <a:pt x="4419886" y="2087563"/>
                  <a:pt x="4408488" y="2087563"/>
                </a:cubicBezTo>
                <a:cubicBezTo>
                  <a:pt x="4397090" y="2087563"/>
                  <a:pt x="4387850" y="2077613"/>
                  <a:pt x="4387850" y="2065338"/>
                </a:cubicBezTo>
                <a:cubicBezTo>
                  <a:pt x="4387850" y="2053063"/>
                  <a:pt x="4397090" y="2043113"/>
                  <a:pt x="4408488" y="2043113"/>
                </a:cubicBezTo>
                <a:close/>
                <a:moveTo>
                  <a:pt x="4332288" y="2043113"/>
                </a:moveTo>
                <a:cubicBezTo>
                  <a:pt x="4343686" y="2043113"/>
                  <a:pt x="4352926" y="2053063"/>
                  <a:pt x="4352926" y="2065338"/>
                </a:cubicBezTo>
                <a:cubicBezTo>
                  <a:pt x="4352926" y="2077613"/>
                  <a:pt x="4343686" y="2087563"/>
                  <a:pt x="4332288" y="2087563"/>
                </a:cubicBezTo>
                <a:cubicBezTo>
                  <a:pt x="4320890" y="2087563"/>
                  <a:pt x="4311650" y="2077613"/>
                  <a:pt x="4311650" y="2065338"/>
                </a:cubicBezTo>
                <a:cubicBezTo>
                  <a:pt x="4311650" y="2053063"/>
                  <a:pt x="4320890" y="2043113"/>
                  <a:pt x="4332288" y="2043113"/>
                </a:cubicBezTo>
                <a:close/>
                <a:moveTo>
                  <a:pt x="4257676" y="2043113"/>
                </a:moveTo>
                <a:cubicBezTo>
                  <a:pt x="4269074" y="2043113"/>
                  <a:pt x="4278314" y="2053063"/>
                  <a:pt x="4278314" y="2065338"/>
                </a:cubicBezTo>
                <a:cubicBezTo>
                  <a:pt x="4278314" y="2077613"/>
                  <a:pt x="4269074" y="2087563"/>
                  <a:pt x="4257676" y="2087563"/>
                </a:cubicBezTo>
                <a:cubicBezTo>
                  <a:pt x="4246278" y="2087563"/>
                  <a:pt x="4237038" y="2077613"/>
                  <a:pt x="4237038" y="2065338"/>
                </a:cubicBezTo>
                <a:cubicBezTo>
                  <a:pt x="4237038" y="2053063"/>
                  <a:pt x="4246278" y="2043113"/>
                  <a:pt x="4257676" y="2043113"/>
                </a:cubicBezTo>
                <a:close/>
                <a:moveTo>
                  <a:pt x="4180681" y="2043113"/>
                </a:moveTo>
                <a:cubicBezTo>
                  <a:pt x="4193394" y="2043113"/>
                  <a:pt x="4203700" y="2053063"/>
                  <a:pt x="4203700" y="2065338"/>
                </a:cubicBezTo>
                <a:cubicBezTo>
                  <a:pt x="4203700" y="2077613"/>
                  <a:pt x="4193394" y="2087563"/>
                  <a:pt x="4180681" y="2087563"/>
                </a:cubicBezTo>
                <a:cubicBezTo>
                  <a:pt x="4167968" y="2087563"/>
                  <a:pt x="4157662" y="2077613"/>
                  <a:pt x="4157662" y="2065338"/>
                </a:cubicBezTo>
                <a:cubicBezTo>
                  <a:pt x="4157662" y="2053063"/>
                  <a:pt x="4167968" y="2043113"/>
                  <a:pt x="4180681" y="2043113"/>
                </a:cubicBezTo>
                <a:close/>
                <a:moveTo>
                  <a:pt x="4106069" y="2043113"/>
                </a:moveTo>
                <a:cubicBezTo>
                  <a:pt x="4118782" y="2043113"/>
                  <a:pt x="4129088" y="2053063"/>
                  <a:pt x="4129088" y="2065338"/>
                </a:cubicBezTo>
                <a:cubicBezTo>
                  <a:pt x="4129088" y="2077613"/>
                  <a:pt x="4118782" y="2087563"/>
                  <a:pt x="4106069" y="2087563"/>
                </a:cubicBezTo>
                <a:cubicBezTo>
                  <a:pt x="4093356" y="2087563"/>
                  <a:pt x="4083050" y="2077613"/>
                  <a:pt x="4083050" y="2065338"/>
                </a:cubicBezTo>
                <a:cubicBezTo>
                  <a:pt x="4083050" y="2053063"/>
                  <a:pt x="4093356" y="2043113"/>
                  <a:pt x="4106069" y="2043113"/>
                </a:cubicBezTo>
                <a:close/>
                <a:moveTo>
                  <a:pt x="4029075" y="2043113"/>
                </a:moveTo>
                <a:cubicBezTo>
                  <a:pt x="4040473" y="2043113"/>
                  <a:pt x="4049713" y="2053063"/>
                  <a:pt x="4049713" y="2065338"/>
                </a:cubicBezTo>
                <a:cubicBezTo>
                  <a:pt x="4049713" y="2077613"/>
                  <a:pt x="4040473" y="2087563"/>
                  <a:pt x="4029075" y="2087563"/>
                </a:cubicBezTo>
                <a:cubicBezTo>
                  <a:pt x="4017677" y="2087563"/>
                  <a:pt x="4008437" y="2077613"/>
                  <a:pt x="4008437" y="2065338"/>
                </a:cubicBezTo>
                <a:cubicBezTo>
                  <a:pt x="4008437" y="2053063"/>
                  <a:pt x="4017677" y="2043113"/>
                  <a:pt x="4029075" y="2043113"/>
                </a:cubicBezTo>
                <a:close/>
                <a:moveTo>
                  <a:pt x="2213779" y="2043113"/>
                </a:moveTo>
                <a:cubicBezTo>
                  <a:pt x="2226491" y="2043113"/>
                  <a:pt x="2236797" y="2053063"/>
                  <a:pt x="2236797" y="2065338"/>
                </a:cubicBezTo>
                <a:cubicBezTo>
                  <a:pt x="2236797" y="2077613"/>
                  <a:pt x="2226491" y="2087563"/>
                  <a:pt x="2213779" y="2087563"/>
                </a:cubicBezTo>
                <a:cubicBezTo>
                  <a:pt x="2201065" y="2087563"/>
                  <a:pt x="2190756" y="2077613"/>
                  <a:pt x="2190756" y="2065338"/>
                </a:cubicBezTo>
                <a:cubicBezTo>
                  <a:pt x="2190756" y="2053063"/>
                  <a:pt x="2201065" y="2043113"/>
                  <a:pt x="2213779" y="2043113"/>
                </a:cubicBezTo>
                <a:close/>
                <a:moveTo>
                  <a:pt x="2136787" y="2043113"/>
                </a:moveTo>
                <a:cubicBezTo>
                  <a:pt x="2148182" y="2043113"/>
                  <a:pt x="2157422" y="2053063"/>
                  <a:pt x="2157422" y="2065338"/>
                </a:cubicBezTo>
                <a:cubicBezTo>
                  <a:pt x="2157422" y="2077613"/>
                  <a:pt x="2148182" y="2087563"/>
                  <a:pt x="2136787" y="2087563"/>
                </a:cubicBezTo>
                <a:cubicBezTo>
                  <a:pt x="2125385" y="2087563"/>
                  <a:pt x="2116149" y="2077613"/>
                  <a:pt x="2116149" y="2065338"/>
                </a:cubicBezTo>
                <a:cubicBezTo>
                  <a:pt x="2116149" y="2053063"/>
                  <a:pt x="2125385" y="2043113"/>
                  <a:pt x="2136787" y="2043113"/>
                </a:cubicBezTo>
                <a:close/>
                <a:moveTo>
                  <a:pt x="2062169" y="2043113"/>
                </a:moveTo>
                <a:cubicBezTo>
                  <a:pt x="2073568" y="2043113"/>
                  <a:pt x="2082812" y="2053063"/>
                  <a:pt x="2082812" y="2065338"/>
                </a:cubicBezTo>
                <a:cubicBezTo>
                  <a:pt x="2082812" y="2077613"/>
                  <a:pt x="2073568" y="2087563"/>
                  <a:pt x="2062169" y="2087563"/>
                </a:cubicBezTo>
                <a:cubicBezTo>
                  <a:pt x="2050773" y="2087563"/>
                  <a:pt x="2041532" y="2077613"/>
                  <a:pt x="2041532" y="2065338"/>
                </a:cubicBezTo>
                <a:cubicBezTo>
                  <a:pt x="2041532" y="2053063"/>
                  <a:pt x="2050773" y="2043113"/>
                  <a:pt x="2062169" y="2043113"/>
                </a:cubicBezTo>
                <a:close/>
                <a:moveTo>
                  <a:pt x="1987560" y="2043113"/>
                </a:moveTo>
                <a:cubicBezTo>
                  <a:pt x="1998955" y="2043113"/>
                  <a:pt x="2008198" y="2053063"/>
                  <a:pt x="2008198" y="2065338"/>
                </a:cubicBezTo>
                <a:cubicBezTo>
                  <a:pt x="2008198" y="2077613"/>
                  <a:pt x="1998955" y="2087563"/>
                  <a:pt x="1987560" y="2087563"/>
                </a:cubicBezTo>
                <a:cubicBezTo>
                  <a:pt x="1976160" y="2087563"/>
                  <a:pt x="1966918" y="2077613"/>
                  <a:pt x="1966918" y="2065338"/>
                </a:cubicBezTo>
                <a:cubicBezTo>
                  <a:pt x="1966918" y="2053063"/>
                  <a:pt x="1976160" y="2043113"/>
                  <a:pt x="1987560" y="2043113"/>
                </a:cubicBezTo>
                <a:close/>
                <a:moveTo>
                  <a:pt x="1911358" y="2043113"/>
                </a:moveTo>
                <a:cubicBezTo>
                  <a:pt x="1922755" y="2043113"/>
                  <a:pt x="1932002" y="2053063"/>
                  <a:pt x="1932002" y="2065338"/>
                </a:cubicBezTo>
                <a:cubicBezTo>
                  <a:pt x="1932002" y="2077613"/>
                  <a:pt x="1922755" y="2087563"/>
                  <a:pt x="1911358" y="2087563"/>
                </a:cubicBezTo>
                <a:cubicBezTo>
                  <a:pt x="1899961" y="2087563"/>
                  <a:pt x="1890719" y="2077613"/>
                  <a:pt x="1890719" y="2065338"/>
                </a:cubicBezTo>
                <a:cubicBezTo>
                  <a:pt x="1890719" y="2053063"/>
                  <a:pt x="1899961" y="2043113"/>
                  <a:pt x="1911358" y="2043113"/>
                </a:cubicBezTo>
                <a:close/>
                <a:moveTo>
                  <a:pt x="1835164" y="2043113"/>
                </a:moveTo>
                <a:cubicBezTo>
                  <a:pt x="1847433" y="2043113"/>
                  <a:pt x="1857388" y="2053063"/>
                  <a:pt x="1857388" y="2065338"/>
                </a:cubicBezTo>
                <a:cubicBezTo>
                  <a:pt x="1857388" y="2077613"/>
                  <a:pt x="1847433" y="2087563"/>
                  <a:pt x="1835164" y="2087563"/>
                </a:cubicBezTo>
                <a:cubicBezTo>
                  <a:pt x="1822885" y="2087563"/>
                  <a:pt x="1812931" y="2077613"/>
                  <a:pt x="1812931" y="2065338"/>
                </a:cubicBezTo>
                <a:cubicBezTo>
                  <a:pt x="1812931" y="2053063"/>
                  <a:pt x="1822885" y="2043113"/>
                  <a:pt x="1835164" y="2043113"/>
                </a:cubicBezTo>
                <a:close/>
                <a:moveTo>
                  <a:pt x="1759753" y="2043113"/>
                </a:moveTo>
                <a:cubicBezTo>
                  <a:pt x="1772465" y="2043113"/>
                  <a:pt x="1782770" y="2053063"/>
                  <a:pt x="1782770" y="2065338"/>
                </a:cubicBezTo>
                <a:cubicBezTo>
                  <a:pt x="1782770" y="2077613"/>
                  <a:pt x="1772465" y="2087563"/>
                  <a:pt x="1759753" y="2087563"/>
                </a:cubicBezTo>
                <a:cubicBezTo>
                  <a:pt x="1747041" y="2087563"/>
                  <a:pt x="1736733" y="2077613"/>
                  <a:pt x="1736733" y="2065338"/>
                </a:cubicBezTo>
                <a:cubicBezTo>
                  <a:pt x="1736733" y="2053063"/>
                  <a:pt x="1747041" y="2043113"/>
                  <a:pt x="1759753" y="2043113"/>
                </a:cubicBezTo>
                <a:close/>
                <a:moveTo>
                  <a:pt x="1682762" y="2043113"/>
                </a:moveTo>
                <a:cubicBezTo>
                  <a:pt x="1694159" y="2043113"/>
                  <a:pt x="1703399" y="2053063"/>
                  <a:pt x="1703399" y="2065338"/>
                </a:cubicBezTo>
                <a:cubicBezTo>
                  <a:pt x="1703399" y="2077613"/>
                  <a:pt x="1694159" y="2087563"/>
                  <a:pt x="1682762" y="2087563"/>
                </a:cubicBezTo>
                <a:cubicBezTo>
                  <a:pt x="1671362" y="2087563"/>
                  <a:pt x="1662121" y="2077613"/>
                  <a:pt x="1662121" y="2065338"/>
                </a:cubicBezTo>
                <a:cubicBezTo>
                  <a:pt x="1662121" y="2053063"/>
                  <a:pt x="1671362" y="2043113"/>
                  <a:pt x="1682762" y="2043113"/>
                </a:cubicBezTo>
                <a:close/>
                <a:moveTo>
                  <a:pt x="1608149" y="2043113"/>
                </a:moveTo>
                <a:cubicBezTo>
                  <a:pt x="1619546" y="2043113"/>
                  <a:pt x="1628786" y="2053063"/>
                  <a:pt x="1628786" y="2065338"/>
                </a:cubicBezTo>
                <a:cubicBezTo>
                  <a:pt x="1628786" y="2077613"/>
                  <a:pt x="1619546" y="2087563"/>
                  <a:pt x="1608149" y="2087563"/>
                </a:cubicBezTo>
                <a:cubicBezTo>
                  <a:pt x="1596752" y="2087563"/>
                  <a:pt x="1587507" y="2077613"/>
                  <a:pt x="1587507" y="2065338"/>
                </a:cubicBezTo>
                <a:cubicBezTo>
                  <a:pt x="1587507" y="2053063"/>
                  <a:pt x="1596752" y="2043113"/>
                  <a:pt x="1608149" y="2043113"/>
                </a:cubicBezTo>
                <a:close/>
                <a:moveTo>
                  <a:pt x="1531950" y="2043113"/>
                </a:moveTo>
                <a:cubicBezTo>
                  <a:pt x="1543346" y="2043113"/>
                  <a:pt x="1552581" y="2053063"/>
                  <a:pt x="1552581" y="2065338"/>
                </a:cubicBezTo>
                <a:cubicBezTo>
                  <a:pt x="1552581" y="2077613"/>
                  <a:pt x="1543346" y="2087563"/>
                  <a:pt x="1531950" y="2087563"/>
                </a:cubicBezTo>
                <a:cubicBezTo>
                  <a:pt x="1520552" y="2087563"/>
                  <a:pt x="1511308" y="2077613"/>
                  <a:pt x="1511308" y="2065338"/>
                </a:cubicBezTo>
                <a:cubicBezTo>
                  <a:pt x="1511308" y="2053063"/>
                  <a:pt x="1520552" y="2043113"/>
                  <a:pt x="1531950" y="2043113"/>
                </a:cubicBezTo>
                <a:close/>
                <a:moveTo>
                  <a:pt x="1457338" y="2043113"/>
                </a:moveTo>
                <a:cubicBezTo>
                  <a:pt x="1468730" y="2043113"/>
                  <a:pt x="1477974" y="2053063"/>
                  <a:pt x="1477974" y="2065338"/>
                </a:cubicBezTo>
                <a:cubicBezTo>
                  <a:pt x="1477974" y="2077613"/>
                  <a:pt x="1468730" y="2087563"/>
                  <a:pt x="1457338" y="2087563"/>
                </a:cubicBezTo>
                <a:cubicBezTo>
                  <a:pt x="1445938" y="2087563"/>
                  <a:pt x="1436696" y="2077613"/>
                  <a:pt x="1436696" y="2065338"/>
                </a:cubicBezTo>
                <a:cubicBezTo>
                  <a:pt x="1436696" y="2053063"/>
                  <a:pt x="1445938" y="2043113"/>
                  <a:pt x="1457338" y="2043113"/>
                </a:cubicBezTo>
                <a:close/>
                <a:moveTo>
                  <a:pt x="1381135" y="2043113"/>
                </a:moveTo>
                <a:cubicBezTo>
                  <a:pt x="1393412" y="2043113"/>
                  <a:pt x="1403361" y="2053063"/>
                  <a:pt x="1403361" y="2065338"/>
                </a:cubicBezTo>
                <a:cubicBezTo>
                  <a:pt x="1403361" y="2077613"/>
                  <a:pt x="1393412" y="2087563"/>
                  <a:pt x="1381135" y="2087563"/>
                </a:cubicBezTo>
                <a:cubicBezTo>
                  <a:pt x="1368857" y="2087563"/>
                  <a:pt x="1358908" y="2077613"/>
                  <a:pt x="1358908" y="2065338"/>
                </a:cubicBezTo>
                <a:cubicBezTo>
                  <a:pt x="1358908" y="2053063"/>
                  <a:pt x="1368857" y="2043113"/>
                  <a:pt x="1381135" y="2043113"/>
                </a:cubicBezTo>
                <a:close/>
                <a:moveTo>
                  <a:pt x="1305726" y="2043113"/>
                </a:moveTo>
                <a:cubicBezTo>
                  <a:pt x="1318437" y="2043113"/>
                  <a:pt x="1328746" y="2053063"/>
                  <a:pt x="1328746" y="2065338"/>
                </a:cubicBezTo>
                <a:cubicBezTo>
                  <a:pt x="1328746" y="2077613"/>
                  <a:pt x="1318437" y="2087563"/>
                  <a:pt x="1305726" y="2087563"/>
                </a:cubicBezTo>
                <a:cubicBezTo>
                  <a:pt x="1293008" y="2087563"/>
                  <a:pt x="1282712" y="2077613"/>
                  <a:pt x="1282712" y="2065338"/>
                </a:cubicBezTo>
                <a:cubicBezTo>
                  <a:pt x="1282712" y="2053063"/>
                  <a:pt x="1293008" y="2043113"/>
                  <a:pt x="1305726" y="2043113"/>
                </a:cubicBezTo>
                <a:close/>
                <a:moveTo>
                  <a:pt x="7812089" y="1966913"/>
                </a:moveTo>
                <a:cubicBezTo>
                  <a:pt x="7823487" y="1966913"/>
                  <a:pt x="7832727" y="1977219"/>
                  <a:pt x="7832727" y="1989932"/>
                </a:cubicBezTo>
                <a:cubicBezTo>
                  <a:pt x="7832727" y="2002645"/>
                  <a:pt x="7823487" y="2012951"/>
                  <a:pt x="7812089" y="2012951"/>
                </a:cubicBezTo>
                <a:cubicBezTo>
                  <a:pt x="7800691" y="2012951"/>
                  <a:pt x="7791451" y="2002645"/>
                  <a:pt x="7791451" y="1989932"/>
                </a:cubicBezTo>
                <a:cubicBezTo>
                  <a:pt x="7791451" y="1977219"/>
                  <a:pt x="7800691" y="1966913"/>
                  <a:pt x="7812089" y="1966913"/>
                </a:cubicBezTo>
                <a:close/>
                <a:moveTo>
                  <a:pt x="7737476" y="1966913"/>
                </a:moveTo>
                <a:cubicBezTo>
                  <a:pt x="7748874" y="1966913"/>
                  <a:pt x="7758114" y="1977219"/>
                  <a:pt x="7758114" y="1989932"/>
                </a:cubicBezTo>
                <a:cubicBezTo>
                  <a:pt x="7758114" y="2002645"/>
                  <a:pt x="7748874" y="2012951"/>
                  <a:pt x="7737476" y="2012951"/>
                </a:cubicBezTo>
                <a:cubicBezTo>
                  <a:pt x="7726078" y="2012951"/>
                  <a:pt x="7716838" y="2002645"/>
                  <a:pt x="7716838" y="1989932"/>
                </a:cubicBezTo>
                <a:cubicBezTo>
                  <a:pt x="7716838" y="1977219"/>
                  <a:pt x="7726078" y="1966913"/>
                  <a:pt x="7737476" y="1966913"/>
                </a:cubicBezTo>
                <a:close/>
                <a:moveTo>
                  <a:pt x="7662864" y="1966913"/>
                </a:moveTo>
                <a:cubicBezTo>
                  <a:pt x="7674262" y="1966913"/>
                  <a:pt x="7683502" y="1977219"/>
                  <a:pt x="7683502" y="1989932"/>
                </a:cubicBezTo>
                <a:cubicBezTo>
                  <a:pt x="7683502" y="2002645"/>
                  <a:pt x="7674262" y="2012951"/>
                  <a:pt x="7662864" y="2012951"/>
                </a:cubicBezTo>
                <a:cubicBezTo>
                  <a:pt x="7651466" y="2012951"/>
                  <a:pt x="7642226" y="2002645"/>
                  <a:pt x="7642226" y="1989932"/>
                </a:cubicBezTo>
                <a:cubicBezTo>
                  <a:pt x="7642226" y="1977219"/>
                  <a:pt x="7651466" y="1966913"/>
                  <a:pt x="7662864" y="1966913"/>
                </a:cubicBezTo>
                <a:close/>
                <a:moveTo>
                  <a:pt x="7586664" y="1966913"/>
                </a:moveTo>
                <a:cubicBezTo>
                  <a:pt x="7598062" y="1966913"/>
                  <a:pt x="7607302" y="1977219"/>
                  <a:pt x="7607302" y="1989932"/>
                </a:cubicBezTo>
                <a:cubicBezTo>
                  <a:pt x="7607302" y="2002645"/>
                  <a:pt x="7598062" y="2012951"/>
                  <a:pt x="7586664" y="2012951"/>
                </a:cubicBezTo>
                <a:cubicBezTo>
                  <a:pt x="7575266" y="2012951"/>
                  <a:pt x="7566026" y="2002645"/>
                  <a:pt x="7566026" y="1989932"/>
                </a:cubicBezTo>
                <a:cubicBezTo>
                  <a:pt x="7566026" y="1977219"/>
                  <a:pt x="7575266" y="1966913"/>
                  <a:pt x="7586664" y="1966913"/>
                </a:cubicBezTo>
                <a:close/>
                <a:moveTo>
                  <a:pt x="7510463" y="1966913"/>
                </a:moveTo>
                <a:cubicBezTo>
                  <a:pt x="7522738" y="1966913"/>
                  <a:pt x="7532688" y="1977219"/>
                  <a:pt x="7532688" y="1989932"/>
                </a:cubicBezTo>
                <a:cubicBezTo>
                  <a:pt x="7532688" y="2002645"/>
                  <a:pt x="7522738" y="2012951"/>
                  <a:pt x="7510463" y="2012951"/>
                </a:cubicBezTo>
                <a:cubicBezTo>
                  <a:pt x="7498188" y="2012951"/>
                  <a:pt x="7488238" y="2002645"/>
                  <a:pt x="7488238" y="1989932"/>
                </a:cubicBezTo>
                <a:cubicBezTo>
                  <a:pt x="7488238" y="1977219"/>
                  <a:pt x="7498188" y="1966913"/>
                  <a:pt x="7510463" y="1966913"/>
                </a:cubicBezTo>
                <a:close/>
                <a:moveTo>
                  <a:pt x="7283451" y="1966913"/>
                </a:moveTo>
                <a:cubicBezTo>
                  <a:pt x="7294849" y="1966913"/>
                  <a:pt x="7304089" y="1977219"/>
                  <a:pt x="7304089" y="1989932"/>
                </a:cubicBezTo>
                <a:cubicBezTo>
                  <a:pt x="7304089" y="2002645"/>
                  <a:pt x="7294849" y="2012951"/>
                  <a:pt x="7283451" y="2012951"/>
                </a:cubicBezTo>
                <a:cubicBezTo>
                  <a:pt x="7272053" y="2012951"/>
                  <a:pt x="7262813" y="2002645"/>
                  <a:pt x="7262813" y="1989932"/>
                </a:cubicBezTo>
                <a:cubicBezTo>
                  <a:pt x="7262813" y="1977219"/>
                  <a:pt x="7272053" y="1966913"/>
                  <a:pt x="7283451" y="1966913"/>
                </a:cubicBezTo>
                <a:close/>
                <a:moveTo>
                  <a:pt x="7208839" y="1966913"/>
                </a:moveTo>
                <a:cubicBezTo>
                  <a:pt x="7220237" y="1966913"/>
                  <a:pt x="7229477" y="1977219"/>
                  <a:pt x="7229477" y="1989932"/>
                </a:cubicBezTo>
                <a:cubicBezTo>
                  <a:pt x="7229477" y="2002645"/>
                  <a:pt x="7220237" y="2012951"/>
                  <a:pt x="7208839" y="2012951"/>
                </a:cubicBezTo>
                <a:cubicBezTo>
                  <a:pt x="7197441" y="2012951"/>
                  <a:pt x="7188201" y="2002645"/>
                  <a:pt x="7188201" y="1989932"/>
                </a:cubicBezTo>
                <a:cubicBezTo>
                  <a:pt x="7188201" y="1977219"/>
                  <a:pt x="7197441" y="1966913"/>
                  <a:pt x="7208839" y="1966913"/>
                </a:cubicBezTo>
                <a:close/>
                <a:moveTo>
                  <a:pt x="7132639" y="1966913"/>
                </a:moveTo>
                <a:cubicBezTo>
                  <a:pt x="7144037" y="1966913"/>
                  <a:pt x="7153277" y="1977219"/>
                  <a:pt x="7153277" y="1989932"/>
                </a:cubicBezTo>
                <a:cubicBezTo>
                  <a:pt x="7153277" y="2002645"/>
                  <a:pt x="7144037" y="2012951"/>
                  <a:pt x="7132639" y="2012951"/>
                </a:cubicBezTo>
                <a:cubicBezTo>
                  <a:pt x="7121241" y="2012951"/>
                  <a:pt x="7112001" y="2002645"/>
                  <a:pt x="7112001" y="1989932"/>
                </a:cubicBezTo>
                <a:cubicBezTo>
                  <a:pt x="7112001" y="1977219"/>
                  <a:pt x="7121241" y="1966913"/>
                  <a:pt x="7132639" y="1966913"/>
                </a:cubicBezTo>
                <a:close/>
                <a:moveTo>
                  <a:pt x="7056438" y="1966913"/>
                </a:moveTo>
                <a:cubicBezTo>
                  <a:pt x="7068713" y="1966913"/>
                  <a:pt x="7078663" y="1977219"/>
                  <a:pt x="7078663" y="1989932"/>
                </a:cubicBezTo>
                <a:cubicBezTo>
                  <a:pt x="7078663" y="2002645"/>
                  <a:pt x="7068713" y="2012951"/>
                  <a:pt x="7056438" y="2012951"/>
                </a:cubicBezTo>
                <a:cubicBezTo>
                  <a:pt x="7044163" y="2012951"/>
                  <a:pt x="7034213" y="2002645"/>
                  <a:pt x="7034213" y="1989932"/>
                </a:cubicBezTo>
                <a:cubicBezTo>
                  <a:pt x="7034213" y="1977219"/>
                  <a:pt x="7044163" y="1966913"/>
                  <a:pt x="7056438" y="1966913"/>
                </a:cubicBezTo>
                <a:close/>
                <a:moveTo>
                  <a:pt x="6981032" y="1966913"/>
                </a:moveTo>
                <a:cubicBezTo>
                  <a:pt x="6993745" y="1966913"/>
                  <a:pt x="7004051" y="1977219"/>
                  <a:pt x="7004051" y="1989932"/>
                </a:cubicBezTo>
                <a:cubicBezTo>
                  <a:pt x="7004051" y="2002645"/>
                  <a:pt x="6993745" y="2012951"/>
                  <a:pt x="6981032" y="2012951"/>
                </a:cubicBezTo>
                <a:cubicBezTo>
                  <a:pt x="6968319" y="2012951"/>
                  <a:pt x="6958013" y="2002645"/>
                  <a:pt x="6958013" y="1989932"/>
                </a:cubicBezTo>
                <a:cubicBezTo>
                  <a:pt x="6958013" y="1977219"/>
                  <a:pt x="6968319" y="1966913"/>
                  <a:pt x="6981032" y="1966913"/>
                </a:cubicBezTo>
                <a:close/>
                <a:moveTo>
                  <a:pt x="6904039" y="1966913"/>
                </a:moveTo>
                <a:cubicBezTo>
                  <a:pt x="6915437" y="1966913"/>
                  <a:pt x="6924677" y="1977219"/>
                  <a:pt x="6924677" y="1989932"/>
                </a:cubicBezTo>
                <a:cubicBezTo>
                  <a:pt x="6924677" y="2002645"/>
                  <a:pt x="6915437" y="2012951"/>
                  <a:pt x="6904039" y="2012951"/>
                </a:cubicBezTo>
                <a:cubicBezTo>
                  <a:pt x="6892641" y="2012951"/>
                  <a:pt x="6883401" y="2002645"/>
                  <a:pt x="6883401" y="1989932"/>
                </a:cubicBezTo>
                <a:cubicBezTo>
                  <a:pt x="6883401" y="1977219"/>
                  <a:pt x="6892641" y="1966913"/>
                  <a:pt x="6904039" y="1966913"/>
                </a:cubicBezTo>
                <a:close/>
                <a:moveTo>
                  <a:pt x="6829426" y="1966913"/>
                </a:moveTo>
                <a:cubicBezTo>
                  <a:pt x="6840824" y="1966913"/>
                  <a:pt x="6850064" y="1977219"/>
                  <a:pt x="6850064" y="1989932"/>
                </a:cubicBezTo>
                <a:cubicBezTo>
                  <a:pt x="6850064" y="2002645"/>
                  <a:pt x="6840824" y="2012951"/>
                  <a:pt x="6829426" y="2012951"/>
                </a:cubicBezTo>
                <a:cubicBezTo>
                  <a:pt x="6818028" y="2012951"/>
                  <a:pt x="6808788" y="2002645"/>
                  <a:pt x="6808788" y="1989932"/>
                </a:cubicBezTo>
                <a:cubicBezTo>
                  <a:pt x="6808788" y="1977219"/>
                  <a:pt x="6818028" y="1966913"/>
                  <a:pt x="6829426" y="1966913"/>
                </a:cubicBezTo>
                <a:close/>
                <a:moveTo>
                  <a:pt x="6753226" y="1966913"/>
                </a:moveTo>
                <a:cubicBezTo>
                  <a:pt x="6764624" y="1966913"/>
                  <a:pt x="6773864" y="1977219"/>
                  <a:pt x="6773864" y="1989932"/>
                </a:cubicBezTo>
                <a:cubicBezTo>
                  <a:pt x="6773864" y="2002645"/>
                  <a:pt x="6764624" y="2012951"/>
                  <a:pt x="6753226" y="2012951"/>
                </a:cubicBezTo>
                <a:cubicBezTo>
                  <a:pt x="6741828" y="2012951"/>
                  <a:pt x="6732588" y="2002645"/>
                  <a:pt x="6732588" y="1989932"/>
                </a:cubicBezTo>
                <a:cubicBezTo>
                  <a:pt x="6732588" y="1977219"/>
                  <a:pt x="6741828" y="1966913"/>
                  <a:pt x="6753226" y="1966913"/>
                </a:cubicBezTo>
                <a:close/>
                <a:moveTo>
                  <a:pt x="6678613" y="1966913"/>
                </a:moveTo>
                <a:cubicBezTo>
                  <a:pt x="6690011" y="1966913"/>
                  <a:pt x="6699251" y="1977219"/>
                  <a:pt x="6699251" y="1989932"/>
                </a:cubicBezTo>
                <a:cubicBezTo>
                  <a:pt x="6699251" y="2002645"/>
                  <a:pt x="6690011" y="2012951"/>
                  <a:pt x="6678613" y="2012951"/>
                </a:cubicBezTo>
                <a:cubicBezTo>
                  <a:pt x="6667215" y="2012951"/>
                  <a:pt x="6657975" y="2002645"/>
                  <a:pt x="6657975" y="1989932"/>
                </a:cubicBezTo>
                <a:cubicBezTo>
                  <a:pt x="6657975" y="1977219"/>
                  <a:pt x="6667215" y="1966913"/>
                  <a:pt x="6678613" y="1966913"/>
                </a:cubicBezTo>
                <a:close/>
                <a:moveTo>
                  <a:pt x="6602413" y="1966913"/>
                </a:moveTo>
                <a:cubicBezTo>
                  <a:pt x="6614688" y="1966913"/>
                  <a:pt x="6624638" y="1977219"/>
                  <a:pt x="6624638" y="1989932"/>
                </a:cubicBezTo>
                <a:cubicBezTo>
                  <a:pt x="6624638" y="2002645"/>
                  <a:pt x="6614688" y="2012951"/>
                  <a:pt x="6602413" y="2012951"/>
                </a:cubicBezTo>
                <a:cubicBezTo>
                  <a:pt x="6590138" y="2012951"/>
                  <a:pt x="6580188" y="2002645"/>
                  <a:pt x="6580188" y="1989932"/>
                </a:cubicBezTo>
                <a:cubicBezTo>
                  <a:pt x="6580188" y="1977219"/>
                  <a:pt x="6590138" y="1966913"/>
                  <a:pt x="6602413" y="1966913"/>
                </a:cubicBezTo>
                <a:close/>
                <a:moveTo>
                  <a:pt x="6527007" y="1966913"/>
                </a:moveTo>
                <a:cubicBezTo>
                  <a:pt x="6539720" y="1966913"/>
                  <a:pt x="6550026" y="1977219"/>
                  <a:pt x="6550026" y="1989932"/>
                </a:cubicBezTo>
                <a:cubicBezTo>
                  <a:pt x="6550026" y="2002645"/>
                  <a:pt x="6539720" y="2012951"/>
                  <a:pt x="6527007" y="2012951"/>
                </a:cubicBezTo>
                <a:cubicBezTo>
                  <a:pt x="6514294" y="2012951"/>
                  <a:pt x="6503988" y="2002645"/>
                  <a:pt x="6503988" y="1989932"/>
                </a:cubicBezTo>
                <a:cubicBezTo>
                  <a:pt x="6503988" y="1977219"/>
                  <a:pt x="6514294" y="1966913"/>
                  <a:pt x="6527007" y="1966913"/>
                </a:cubicBezTo>
                <a:close/>
                <a:moveTo>
                  <a:pt x="6451600" y="1966913"/>
                </a:moveTo>
                <a:cubicBezTo>
                  <a:pt x="6463875" y="1966913"/>
                  <a:pt x="6473825" y="1977219"/>
                  <a:pt x="6473825" y="1989932"/>
                </a:cubicBezTo>
                <a:cubicBezTo>
                  <a:pt x="6473825" y="2002645"/>
                  <a:pt x="6463875" y="2012951"/>
                  <a:pt x="6451600" y="2012951"/>
                </a:cubicBezTo>
                <a:cubicBezTo>
                  <a:pt x="6439325" y="2012951"/>
                  <a:pt x="6429375" y="2002645"/>
                  <a:pt x="6429375" y="1989932"/>
                </a:cubicBezTo>
                <a:cubicBezTo>
                  <a:pt x="6429375" y="1977219"/>
                  <a:pt x="6439325" y="1966913"/>
                  <a:pt x="6451600" y="1966913"/>
                </a:cubicBezTo>
                <a:close/>
                <a:moveTo>
                  <a:pt x="6375401" y="1966913"/>
                </a:moveTo>
                <a:cubicBezTo>
                  <a:pt x="6386799" y="1966913"/>
                  <a:pt x="6396039" y="1977219"/>
                  <a:pt x="6396039" y="1989932"/>
                </a:cubicBezTo>
                <a:cubicBezTo>
                  <a:pt x="6396039" y="2002645"/>
                  <a:pt x="6386799" y="2012951"/>
                  <a:pt x="6375401" y="2012951"/>
                </a:cubicBezTo>
                <a:cubicBezTo>
                  <a:pt x="6364003" y="2012951"/>
                  <a:pt x="6354763" y="2002645"/>
                  <a:pt x="6354763" y="1989932"/>
                </a:cubicBezTo>
                <a:cubicBezTo>
                  <a:pt x="6354763" y="1977219"/>
                  <a:pt x="6364003" y="1966913"/>
                  <a:pt x="6375401" y="1966913"/>
                </a:cubicBezTo>
                <a:close/>
                <a:moveTo>
                  <a:pt x="6299201" y="1966913"/>
                </a:moveTo>
                <a:cubicBezTo>
                  <a:pt x="6310599" y="1966913"/>
                  <a:pt x="6319839" y="1977219"/>
                  <a:pt x="6319839" y="1989932"/>
                </a:cubicBezTo>
                <a:cubicBezTo>
                  <a:pt x="6319839" y="2002645"/>
                  <a:pt x="6310599" y="2012951"/>
                  <a:pt x="6299201" y="2012951"/>
                </a:cubicBezTo>
                <a:cubicBezTo>
                  <a:pt x="6287803" y="2012951"/>
                  <a:pt x="6278563" y="2002645"/>
                  <a:pt x="6278563" y="1989932"/>
                </a:cubicBezTo>
                <a:cubicBezTo>
                  <a:pt x="6278563" y="1977219"/>
                  <a:pt x="6287803" y="1966913"/>
                  <a:pt x="6299201" y="1966913"/>
                </a:cubicBezTo>
                <a:close/>
                <a:moveTo>
                  <a:pt x="6224588" y="1966913"/>
                </a:moveTo>
                <a:cubicBezTo>
                  <a:pt x="6235986" y="1966913"/>
                  <a:pt x="6245226" y="1977219"/>
                  <a:pt x="6245226" y="1989932"/>
                </a:cubicBezTo>
                <a:cubicBezTo>
                  <a:pt x="6245226" y="2002645"/>
                  <a:pt x="6235986" y="2012951"/>
                  <a:pt x="6224588" y="2012951"/>
                </a:cubicBezTo>
                <a:cubicBezTo>
                  <a:pt x="6213190" y="2012951"/>
                  <a:pt x="6203950" y="2002645"/>
                  <a:pt x="6203950" y="1989932"/>
                </a:cubicBezTo>
                <a:cubicBezTo>
                  <a:pt x="6203950" y="1977219"/>
                  <a:pt x="6213190" y="1966913"/>
                  <a:pt x="6224588" y="1966913"/>
                </a:cubicBezTo>
                <a:close/>
                <a:moveTo>
                  <a:pt x="6149976" y="1966913"/>
                </a:moveTo>
                <a:cubicBezTo>
                  <a:pt x="6161374" y="1966913"/>
                  <a:pt x="6170614" y="1977219"/>
                  <a:pt x="6170614" y="1989932"/>
                </a:cubicBezTo>
                <a:cubicBezTo>
                  <a:pt x="6170614" y="2002645"/>
                  <a:pt x="6161374" y="2012951"/>
                  <a:pt x="6149976" y="2012951"/>
                </a:cubicBezTo>
                <a:cubicBezTo>
                  <a:pt x="6138578" y="2012951"/>
                  <a:pt x="6129338" y="2002645"/>
                  <a:pt x="6129338" y="1989932"/>
                </a:cubicBezTo>
                <a:cubicBezTo>
                  <a:pt x="6129338" y="1977219"/>
                  <a:pt x="6138578" y="1966913"/>
                  <a:pt x="6149976" y="1966913"/>
                </a:cubicBezTo>
                <a:close/>
                <a:moveTo>
                  <a:pt x="6072982" y="1966913"/>
                </a:moveTo>
                <a:cubicBezTo>
                  <a:pt x="6085695" y="1966913"/>
                  <a:pt x="6096001" y="1977219"/>
                  <a:pt x="6096001" y="1989932"/>
                </a:cubicBezTo>
                <a:cubicBezTo>
                  <a:pt x="6096001" y="2002645"/>
                  <a:pt x="6085695" y="2012951"/>
                  <a:pt x="6072982" y="2012951"/>
                </a:cubicBezTo>
                <a:cubicBezTo>
                  <a:pt x="6060269" y="2012951"/>
                  <a:pt x="6049963" y="2002645"/>
                  <a:pt x="6049963" y="1989932"/>
                </a:cubicBezTo>
                <a:cubicBezTo>
                  <a:pt x="6049963" y="1977219"/>
                  <a:pt x="6060269" y="1966913"/>
                  <a:pt x="6072982" y="1966913"/>
                </a:cubicBezTo>
                <a:close/>
                <a:moveTo>
                  <a:pt x="5997575" y="1966913"/>
                </a:moveTo>
                <a:cubicBezTo>
                  <a:pt x="6009850" y="1966913"/>
                  <a:pt x="6019800" y="1977219"/>
                  <a:pt x="6019800" y="1989932"/>
                </a:cubicBezTo>
                <a:cubicBezTo>
                  <a:pt x="6019800" y="2002645"/>
                  <a:pt x="6009850" y="2012951"/>
                  <a:pt x="5997575" y="2012951"/>
                </a:cubicBezTo>
                <a:cubicBezTo>
                  <a:pt x="5985300" y="2012951"/>
                  <a:pt x="5975350" y="2002645"/>
                  <a:pt x="5975350" y="1989932"/>
                </a:cubicBezTo>
                <a:cubicBezTo>
                  <a:pt x="5975350" y="1977219"/>
                  <a:pt x="5985300" y="1966913"/>
                  <a:pt x="5997575" y="1966913"/>
                </a:cubicBezTo>
                <a:close/>
                <a:moveTo>
                  <a:pt x="5921376" y="1966913"/>
                </a:moveTo>
                <a:cubicBezTo>
                  <a:pt x="5932774" y="1966913"/>
                  <a:pt x="5942014" y="1977219"/>
                  <a:pt x="5942014" y="1989932"/>
                </a:cubicBezTo>
                <a:cubicBezTo>
                  <a:pt x="5942014" y="2002645"/>
                  <a:pt x="5932774" y="2012951"/>
                  <a:pt x="5921376" y="2012951"/>
                </a:cubicBezTo>
                <a:cubicBezTo>
                  <a:pt x="5909978" y="2012951"/>
                  <a:pt x="5900738" y="2002645"/>
                  <a:pt x="5900738" y="1989932"/>
                </a:cubicBezTo>
                <a:cubicBezTo>
                  <a:pt x="5900738" y="1977219"/>
                  <a:pt x="5909978" y="1966913"/>
                  <a:pt x="5921376" y="1966913"/>
                </a:cubicBezTo>
                <a:close/>
                <a:moveTo>
                  <a:pt x="5845176" y="1966913"/>
                </a:moveTo>
                <a:cubicBezTo>
                  <a:pt x="5856574" y="1966913"/>
                  <a:pt x="5865814" y="1977219"/>
                  <a:pt x="5865814" y="1989932"/>
                </a:cubicBezTo>
                <a:cubicBezTo>
                  <a:pt x="5865814" y="2002645"/>
                  <a:pt x="5856574" y="2012951"/>
                  <a:pt x="5845176" y="2012951"/>
                </a:cubicBezTo>
                <a:cubicBezTo>
                  <a:pt x="5833778" y="2012951"/>
                  <a:pt x="5824538" y="2002645"/>
                  <a:pt x="5824538" y="1989932"/>
                </a:cubicBezTo>
                <a:cubicBezTo>
                  <a:pt x="5824538" y="1977219"/>
                  <a:pt x="5833778" y="1966913"/>
                  <a:pt x="5845176" y="1966913"/>
                </a:cubicBezTo>
                <a:close/>
                <a:moveTo>
                  <a:pt x="5770563" y="1966913"/>
                </a:moveTo>
                <a:cubicBezTo>
                  <a:pt x="5781961" y="1966913"/>
                  <a:pt x="5791201" y="1977219"/>
                  <a:pt x="5791201" y="1989932"/>
                </a:cubicBezTo>
                <a:cubicBezTo>
                  <a:pt x="5791201" y="2002645"/>
                  <a:pt x="5781961" y="2012951"/>
                  <a:pt x="5770563" y="2012951"/>
                </a:cubicBezTo>
                <a:cubicBezTo>
                  <a:pt x="5759165" y="2012951"/>
                  <a:pt x="5749925" y="2002645"/>
                  <a:pt x="5749925" y="1989932"/>
                </a:cubicBezTo>
                <a:cubicBezTo>
                  <a:pt x="5749925" y="1977219"/>
                  <a:pt x="5759165" y="1966913"/>
                  <a:pt x="5770563" y="1966913"/>
                </a:cubicBezTo>
                <a:close/>
                <a:moveTo>
                  <a:pt x="5695951" y="1966913"/>
                </a:moveTo>
                <a:cubicBezTo>
                  <a:pt x="5707349" y="1966913"/>
                  <a:pt x="5716589" y="1977219"/>
                  <a:pt x="5716589" y="1989932"/>
                </a:cubicBezTo>
                <a:cubicBezTo>
                  <a:pt x="5716589" y="2002645"/>
                  <a:pt x="5707349" y="2012951"/>
                  <a:pt x="5695951" y="2012951"/>
                </a:cubicBezTo>
                <a:cubicBezTo>
                  <a:pt x="5684553" y="2012951"/>
                  <a:pt x="5675313" y="2002645"/>
                  <a:pt x="5675313" y="1989932"/>
                </a:cubicBezTo>
                <a:cubicBezTo>
                  <a:pt x="5675313" y="1977219"/>
                  <a:pt x="5684553" y="1966913"/>
                  <a:pt x="5695951" y="1966913"/>
                </a:cubicBezTo>
                <a:close/>
                <a:moveTo>
                  <a:pt x="5618163" y="1966913"/>
                </a:moveTo>
                <a:cubicBezTo>
                  <a:pt x="5630438" y="1966913"/>
                  <a:pt x="5640388" y="1977219"/>
                  <a:pt x="5640388" y="1989932"/>
                </a:cubicBezTo>
                <a:cubicBezTo>
                  <a:pt x="5640388" y="2002645"/>
                  <a:pt x="5630438" y="2012951"/>
                  <a:pt x="5618163" y="2012951"/>
                </a:cubicBezTo>
                <a:cubicBezTo>
                  <a:pt x="5605888" y="2012951"/>
                  <a:pt x="5595938" y="2002645"/>
                  <a:pt x="5595938" y="1989932"/>
                </a:cubicBezTo>
                <a:cubicBezTo>
                  <a:pt x="5595938" y="1977219"/>
                  <a:pt x="5605888" y="1966913"/>
                  <a:pt x="5618163" y="1966913"/>
                </a:cubicBezTo>
                <a:close/>
                <a:moveTo>
                  <a:pt x="5543550" y="1966913"/>
                </a:moveTo>
                <a:cubicBezTo>
                  <a:pt x="5555825" y="1966913"/>
                  <a:pt x="5565775" y="1977219"/>
                  <a:pt x="5565775" y="1989932"/>
                </a:cubicBezTo>
                <a:cubicBezTo>
                  <a:pt x="5565775" y="2002645"/>
                  <a:pt x="5555825" y="2012951"/>
                  <a:pt x="5543550" y="2012951"/>
                </a:cubicBezTo>
                <a:cubicBezTo>
                  <a:pt x="5531275" y="2012951"/>
                  <a:pt x="5521325" y="2002645"/>
                  <a:pt x="5521325" y="1989932"/>
                </a:cubicBezTo>
                <a:cubicBezTo>
                  <a:pt x="5521325" y="1977219"/>
                  <a:pt x="5531275" y="1966913"/>
                  <a:pt x="5543550" y="1966913"/>
                </a:cubicBezTo>
                <a:close/>
                <a:moveTo>
                  <a:pt x="5465763" y="1966913"/>
                </a:moveTo>
                <a:cubicBezTo>
                  <a:pt x="5477161" y="1966913"/>
                  <a:pt x="5486401" y="1977219"/>
                  <a:pt x="5486401" y="1989932"/>
                </a:cubicBezTo>
                <a:cubicBezTo>
                  <a:pt x="5486401" y="2002645"/>
                  <a:pt x="5477161" y="2012951"/>
                  <a:pt x="5465763" y="2012951"/>
                </a:cubicBezTo>
                <a:cubicBezTo>
                  <a:pt x="5454365" y="2012951"/>
                  <a:pt x="5445125" y="2002645"/>
                  <a:pt x="5445125" y="1989932"/>
                </a:cubicBezTo>
                <a:cubicBezTo>
                  <a:pt x="5445125" y="1977219"/>
                  <a:pt x="5454365" y="1966913"/>
                  <a:pt x="5465763" y="1966913"/>
                </a:cubicBezTo>
                <a:close/>
                <a:moveTo>
                  <a:pt x="5391151" y="1966913"/>
                </a:moveTo>
                <a:cubicBezTo>
                  <a:pt x="5402549" y="1966913"/>
                  <a:pt x="5411789" y="1977219"/>
                  <a:pt x="5411789" y="1989932"/>
                </a:cubicBezTo>
                <a:cubicBezTo>
                  <a:pt x="5411789" y="2002645"/>
                  <a:pt x="5402549" y="2012951"/>
                  <a:pt x="5391151" y="2012951"/>
                </a:cubicBezTo>
                <a:cubicBezTo>
                  <a:pt x="5379753" y="2012951"/>
                  <a:pt x="5370513" y="2002645"/>
                  <a:pt x="5370513" y="1989932"/>
                </a:cubicBezTo>
                <a:cubicBezTo>
                  <a:pt x="5370513" y="1977219"/>
                  <a:pt x="5379753" y="1966913"/>
                  <a:pt x="5391151" y="1966913"/>
                </a:cubicBezTo>
                <a:close/>
                <a:moveTo>
                  <a:pt x="5316538" y="1966913"/>
                </a:moveTo>
                <a:cubicBezTo>
                  <a:pt x="5327936" y="1966913"/>
                  <a:pt x="5337176" y="1977219"/>
                  <a:pt x="5337176" y="1989932"/>
                </a:cubicBezTo>
                <a:cubicBezTo>
                  <a:pt x="5337176" y="2002645"/>
                  <a:pt x="5327936" y="2012951"/>
                  <a:pt x="5316538" y="2012951"/>
                </a:cubicBezTo>
                <a:cubicBezTo>
                  <a:pt x="5305140" y="2012951"/>
                  <a:pt x="5295900" y="2002645"/>
                  <a:pt x="5295900" y="1989932"/>
                </a:cubicBezTo>
                <a:cubicBezTo>
                  <a:pt x="5295900" y="1977219"/>
                  <a:pt x="5305140" y="1966913"/>
                  <a:pt x="5316538" y="1966913"/>
                </a:cubicBezTo>
                <a:close/>
                <a:moveTo>
                  <a:pt x="5241926" y="1966913"/>
                </a:moveTo>
                <a:cubicBezTo>
                  <a:pt x="5253324" y="1966913"/>
                  <a:pt x="5262564" y="1977219"/>
                  <a:pt x="5262564" y="1989932"/>
                </a:cubicBezTo>
                <a:cubicBezTo>
                  <a:pt x="5262564" y="2002645"/>
                  <a:pt x="5253324" y="2012951"/>
                  <a:pt x="5241926" y="2012951"/>
                </a:cubicBezTo>
                <a:cubicBezTo>
                  <a:pt x="5230528" y="2012951"/>
                  <a:pt x="5221288" y="2002645"/>
                  <a:pt x="5221288" y="1989932"/>
                </a:cubicBezTo>
                <a:cubicBezTo>
                  <a:pt x="5221288" y="1977219"/>
                  <a:pt x="5230528" y="1966913"/>
                  <a:pt x="5241926" y="1966913"/>
                </a:cubicBezTo>
                <a:close/>
                <a:moveTo>
                  <a:pt x="5164138" y="1966913"/>
                </a:moveTo>
                <a:cubicBezTo>
                  <a:pt x="5176413" y="1966913"/>
                  <a:pt x="5186363" y="1977219"/>
                  <a:pt x="5186363" y="1989932"/>
                </a:cubicBezTo>
                <a:cubicBezTo>
                  <a:pt x="5186363" y="2002645"/>
                  <a:pt x="5176413" y="2012951"/>
                  <a:pt x="5164138" y="2012951"/>
                </a:cubicBezTo>
                <a:cubicBezTo>
                  <a:pt x="5151863" y="2012951"/>
                  <a:pt x="5141913" y="2002645"/>
                  <a:pt x="5141913" y="1989932"/>
                </a:cubicBezTo>
                <a:cubicBezTo>
                  <a:pt x="5141913" y="1977219"/>
                  <a:pt x="5151863" y="1966913"/>
                  <a:pt x="5164138" y="1966913"/>
                </a:cubicBezTo>
                <a:close/>
                <a:moveTo>
                  <a:pt x="5089525" y="1966913"/>
                </a:moveTo>
                <a:cubicBezTo>
                  <a:pt x="5101800" y="1966913"/>
                  <a:pt x="5111750" y="1977219"/>
                  <a:pt x="5111750" y="1989932"/>
                </a:cubicBezTo>
                <a:cubicBezTo>
                  <a:pt x="5111750" y="2002645"/>
                  <a:pt x="5101800" y="2012951"/>
                  <a:pt x="5089525" y="2012951"/>
                </a:cubicBezTo>
                <a:cubicBezTo>
                  <a:pt x="5077250" y="2012951"/>
                  <a:pt x="5067300" y="2002645"/>
                  <a:pt x="5067300" y="1989932"/>
                </a:cubicBezTo>
                <a:cubicBezTo>
                  <a:pt x="5067300" y="1977219"/>
                  <a:pt x="5077250" y="1966913"/>
                  <a:pt x="5089525" y="1966913"/>
                </a:cubicBezTo>
                <a:close/>
                <a:moveTo>
                  <a:pt x="4483101" y="1966913"/>
                </a:moveTo>
                <a:cubicBezTo>
                  <a:pt x="4494499" y="1966913"/>
                  <a:pt x="4503739" y="1977219"/>
                  <a:pt x="4503739" y="1989932"/>
                </a:cubicBezTo>
                <a:cubicBezTo>
                  <a:pt x="4503739" y="2002645"/>
                  <a:pt x="4494499" y="2012951"/>
                  <a:pt x="4483101" y="2012951"/>
                </a:cubicBezTo>
                <a:cubicBezTo>
                  <a:pt x="4471703" y="2012951"/>
                  <a:pt x="4462463" y="2002645"/>
                  <a:pt x="4462463" y="1989932"/>
                </a:cubicBezTo>
                <a:cubicBezTo>
                  <a:pt x="4462463" y="1977219"/>
                  <a:pt x="4471703" y="1966913"/>
                  <a:pt x="4483101" y="1966913"/>
                </a:cubicBezTo>
                <a:close/>
                <a:moveTo>
                  <a:pt x="4408488" y="1966913"/>
                </a:moveTo>
                <a:cubicBezTo>
                  <a:pt x="4419886" y="1966913"/>
                  <a:pt x="4429126" y="1977219"/>
                  <a:pt x="4429126" y="1989932"/>
                </a:cubicBezTo>
                <a:cubicBezTo>
                  <a:pt x="4429126" y="2002645"/>
                  <a:pt x="4419886" y="2012951"/>
                  <a:pt x="4408488" y="2012951"/>
                </a:cubicBezTo>
                <a:cubicBezTo>
                  <a:pt x="4397090" y="2012951"/>
                  <a:pt x="4387850" y="2002645"/>
                  <a:pt x="4387850" y="1989932"/>
                </a:cubicBezTo>
                <a:cubicBezTo>
                  <a:pt x="4387850" y="1977219"/>
                  <a:pt x="4397090" y="1966913"/>
                  <a:pt x="4408488" y="1966913"/>
                </a:cubicBezTo>
                <a:close/>
                <a:moveTo>
                  <a:pt x="4332288" y="1966913"/>
                </a:moveTo>
                <a:cubicBezTo>
                  <a:pt x="4343686" y="1966913"/>
                  <a:pt x="4352926" y="1977219"/>
                  <a:pt x="4352926" y="1989932"/>
                </a:cubicBezTo>
                <a:cubicBezTo>
                  <a:pt x="4352926" y="2002645"/>
                  <a:pt x="4343686" y="2012951"/>
                  <a:pt x="4332288" y="2012951"/>
                </a:cubicBezTo>
                <a:cubicBezTo>
                  <a:pt x="4320890" y="2012951"/>
                  <a:pt x="4311650" y="2002645"/>
                  <a:pt x="4311650" y="1989932"/>
                </a:cubicBezTo>
                <a:cubicBezTo>
                  <a:pt x="4311650" y="1977219"/>
                  <a:pt x="4320890" y="1966913"/>
                  <a:pt x="4332288" y="1966913"/>
                </a:cubicBezTo>
                <a:close/>
                <a:moveTo>
                  <a:pt x="4257676" y="1966913"/>
                </a:moveTo>
                <a:cubicBezTo>
                  <a:pt x="4269074" y="1966913"/>
                  <a:pt x="4278314" y="1977219"/>
                  <a:pt x="4278314" y="1989932"/>
                </a:cubicBezTo>
                <a:cubicBezTo>
                  <a:pt x="4278314" y="2002645"/>
                  <a:pt x="4269074" y="2012951"/>
                  <a:pt x="4257676" y="2012951"/>
                </a:cubicBezTo>
                <a:cubicBezTo>
                  <a:pt x="4246278" y="2012951"/>
                  <a:pt x="4237038" y="2002645"/>
                  <a:pt x="4237038" y="1989932"/>
                </a:cubicBezTo>
                <a:cubicBezTo>
                  <a:pt x="4237038" y="1977219"/>
                  <a:pt x="4246278" y="1966913"/>
                  <a:pt x="4257676" y="1966913"/>
                </a:cubicBezTo>
                <a:close/>
                <a:moveTo>
                  <a:pt x="4180681" y="1966913"/>
                </a:moveTo>
                <a:cubicBezTo>
                  <a:pt x="4193394" y="1966913"/>
                  <a:pt x="4203700" y="1977219"/>
                  <a:pt x="4203700" y="1989932"/>
                </a:cubicBezTo>
                <a:cubicBezTo>
                  <a:pt x="4203700" y="2002645"/>
                  <a:pt x="4193394" y="2012951"/>
                  <a:pt x="4180681" y="2012951"/>
                </a:cubicBezTo>
                <a:cubicBezTo>
                  <a:pt x="4167968" y="2012951"/>
                  <a:pt x="4157662" y="2002645"/>
                  <a:pt x="4157662" y="1989932"/>
                </a:cubicBezTo>
                <a:cubicBezTo>
                  <a:pt x="4157662" y="1977219"/>
                  <a:pt x="4167968" y="1966913"/>
                  <a:pt x="4180681" y="1966913"/>
                </a:cubicBezTo>
                <a:close/>
                <a:moveTo>
                  <a:pt x="4106069" y="1966913"/>
                </a:moveTo>
                <a:cubicBezTo>
                  <a:pt x="4118782" y="1966913"/>
                  <a:pt x="4129088" y="1977219"/>
                  <a:pt x="4129088" y="1989932"/>
                </a:cubicBezTo>
                <a:cubicBezTo>
                  <a:pt x="4129088" y="2002645"/>
                  <a:pt x="4118782" y="2012951"/>
                  <a:pt x="4106069" y="2012951"/>
                </a:cubicBezTo>
                <a:cubicBezTo>
                  <a:pt x="4093356" y="2012951"/>
                  <a:pt x="4083050" y="2002645"/>
                  <a:pt x="4083050" y="1989932"/>
                </a:cubicBezTo>
                <a:cubicBezTo>
                  <a:pt x="4083050" y="1977219"/>
                  <a:pt x="4093356" y="1966913"/>
                  <a:pt x="4106069" y="1966913"/>
                </a:cubicBezTo>
                <a:close/>
                <a:moveTo>
                  <a:pt x="2289185" y="1966913"/>
                </a:moveTo>
                <a:cubicBezTo>
                  <a:pt x="2301461" y="1966913"/>
                  <a:pt x="2311409" y="1977219"/>
                  <a:pt x="2311409" y="1989932"/>
                </a:cubicBezTo>
                <a:cubicBezTo>
                  <a:pt x="2311409" y="2002645"/>
                  <a:pt x="2301461" y="2012951"/>
                  <a:pt x="2289185" y="2012951"/>
                </a:cubicBezTo>
                <a:cubicBezTo>
                  <a:pt x="2276907" y="2012951"/>
                  <a:pt x="2266964" y="2002645"/>
                  <a:pt x="2266964" y="1989932"/>
                </a:cubicBezTo>
                <a:cubicBezTo>
                  <a:pt x="2266964" y="1977219"/>
                  <a:pt x="2276907" y="1966913"/>
                  <a:pt x="2289185" y="1966913"/>
                </a:cubicBezTo>
                <a:close/>
                <a:moveTo>
                  <a:pt x="2213779" y="1966913"/>
                </a:moveTo>
                <a:cubicBezTo>
                  <a:pt x="2226491" y="1966913"/>
                  <a:pt x="2236797" y="1977219"/>
                  <a:pt x="2236797" y="1989932"/>
                </a:cubicBezTo>
                <a:cubicBezTo>
                  <a:pt x="2236797" y="2002645"/>
                  <a:pt x="2226491" y="2012951"/>
                  <a:pt x="2213779" y="2012951"/>
                </a:cubicBezTo>
                <a:cubicBezTo>
                  <a:pt x="2201065" y="2012951"/>
                  <a:pt x="2190756" y="2002645"/>
                  <a:pt x="2190756" y="1989932"/>
                </a:cubicBezTo>
                <a:cubicBezTo>
                  <a:pt x="2190756" y="1977219"/>
                  <a:pt x="2201065" y="1966913"/>
                  <a:pt x="2213779" y="1966913"/>
                </a:cubicBezTo>
                <a:close/>
                <a:moveTo>
                  <a:pt x="2136787" y="1966913"/>
                </a:moveTo>
                <a:cubicBezTo>
                  <a:pt x="2148182" y="1966913"/>
                  <a:pt x="2157422" y="1977219"/>
                  <a:pt x="2157422" y="1989932"/>
                </a:cubicBezTo>
                <a:cubicBezTo>
                  <a:pt x="2157422" y="2002645"/>
                  <a:pt x="2148182" y="2012951"/>
                  <a:pt x="2136787" y="2012951"/>
                </a:cubicBezTo>
                <a:cubicBezTo>
                  <a:pt x="2125385" y="2012951"/>
                  <a:pt x="2116149" y="2002645"/>
                  <a:pt x="2116149" y="1989932"/>
                </a:cubicBezTo>
                <a:cubicBezTo>
                  <a:pt x="2116149" y="1977219"/>
                  <a:pt x="2125385" y="1966913"/>
                  <a:pt x="2136787" y="1966913"/>
                </a:cubicBezTo>
                <a:close/>
                <a:moveTo>
                  <a:pt x="2062169" y="1966913"/>
                </a:moveTo>
                <a:cubicBezTo>
                  <a:pt x="2073568" y="1966913"/>
                  <a:pt x="2082812" y="1977219"/>
                  <a:pt x="2082812" y="1989932"/>
                </a:cubicBezTo>
                <a:cubicBezTo>
                  <a:pt x="2082812" y="2002645"/>
                  <a:pt x="2073568" y="2012951"/>
                  <a:pt x="2062169" y="2012951"/>
                </a:cubicBezTo>
                <a:cubicBezTo>
                  <a:pt x="2050773" y="2012951"/>
                  <a:pt x="2041532" y="2002645"/>
                  <a:pt x="2041532" y="1989932"/>
                </a:cubicBezTo>
                <a:cubicBezTo>
                  <a:pt x="2041532" y="1977219"/>
                  <a:pt x="2050773" y="1966913"/>
                  <a:pt x="2062169" y="1966913"/>
                </a:cubicBezTo>
                <a:close/>
                <a:moveTo>
                  <a:pt x="1987560" y="1966913"/>
                </a:moveTo>
                <a:cubicBezTo>
                  <a:pt x="1998955" y="1966913"/>
                  <a:pt x="2008198" y="1977219"/>
                  <a:pt x="2008198" y="1989932"/>
                </a:cubicBezTo>
                <a:cubicBezTo>
                  <a:pt x="2008198" y="2002645"/>
                  <a:pt x="1998955" y="2012951"/>
                  <a:pt x="1987560" y="2012951"/>
                </a:cubicBezTo>
                <a:cubicBezTo>
                  <a:pt x="1976160" y="2012951"/>
                  <a:pt x="1966918" y="2002645"/>
                  <a:pt x="1966918" y="1989932"/>
                </a:cubicBezTo>
                <a:cubicBezTo>
                  <a:pt x="1966918" y="1977219"/>
                  <a:pt x="1976160" y="1966913"/>
                  <a:pt x="1987560" y="1966913"/>
                </a:cubicBezTo>
                <a:close/>
                <a:moveTo>
                  <a:pt x="1911358" y="1966913"/>
                </a:moveTo>
                <a:cubicBezTo>
                  <a:pt x="1922755" y="1966913"/>
                  <a:pt x="1932002" y="1977219"/>
                  <a:pt x="1932002" y="1989932"/>
                </a:cubicBezTo>
                <a:cubicBezTo>
                  <a:pt x="1932002" y="2002645"/>
                  <a:pt x="1922755" y="2012951"/>
                  <a:pt x="1911358" y="2012951"/>
                </a:cubicBezTo>
                <a:cubicBezTo>
                  <a:pt x="1899961" y="2012951"/>
                  <a:pt x="1890719" y="2002645"/>
                  <a:pt x="1890719" y="1989932"/>
                </a:cubicBezTo>
                <a:cubicBezTo>
                  <a:pt x="1890719" y="1977219"/>
                  <a:pt x="1899961" y="1966913"/>
                  <a:pt x="1911358" y="1966913"/>
                </a:cubicBezTo>
                <a:close/>
                <a:moveTo>
                  <a:pt x="1835164" y="1966913"/>
                </a:moveTo>
                <a:cubicBezTo>
                  <a:pt x="1847433" y="1966913"/>
                  <a:pt x="1857388" y="1977219"/>
                  <a:pt x="1857388" y="1989932"/>
                </a:cubicBezTo>
                <a:cubicBezTo>
                  <a:pt x="1857388" y="2002645"/>
                  <a:pt x="1847433" y="2012951"/>
                  <a:pt x="1835164" y="2012951"/>
                </a:cubicBezTo>
                <a:cubicBezTo>
                  <a:pt x="1822885" y="2012951"/>
                  <a:pt x="1812931" y="2002645"/>
                  <a:pt x="1812931" y="1989932"/>
                </a:cubicBezTo>
                <a:cubicBezTo>
                  <a:pt x="1812931" y="1977219"/>
                  <a:pt x="1822885" y="1966913"/>
                  <a:pt x="1835164" y="1966913"/>
                </a:cubicBezTo>
                <a:close/>
                <a:moveTo>
                  <a:pt x="1759753" y="1966913"/>
                </a:moveTo>
                <a:cubicBezTo>
                  <a:pt x="1772465" y="1966913"/>
                  <a:pt x="1782770" y="1977219"/>
                  <a:pt x="1782770" y="1989932"/>
                </a:cubicBezTo>
                <a:cubicBezTo>
                  <a:pt x="1782770" y="2002645"/>
                  <a:pt x="1772465" y="2012951"/>
                  <a:pt x="1759753" y="2012951"/>
                </a:cubicBezTo>
                <a:cubicBezTo>
                  <a:pt x="1747041" y="2012951"/>
                  <a:pt x="1736733" y="2002645"/>
                  <a:pt x="1736733" y="1989932"/>
                </a:cubicBezTo>
                <a:cubicBezTo>
                  <a:pt x="1736733" y="1977219"/>
                  <a:pt x="1747041" y="1966913"/>
                  <a:pt x="1759753" y="1966913"/>
                </a:cubicBezTo>
                <a:close/>
                <a:moveTo>
                  <a:pt x="1682762" y="1966913"/>
                </a:moveTo>
                <a:cubicBezTo>
                  <a:pt x="1694159" y="1966913"/>
                  <a:pt x="1703399" y="1977219"/>
                  <a:pt x="1703399" y="1989932"/>
                </a:cubicBezTo>
                <a:cubicBezTo>
                  <a:pt x="1703399" y="2002645"/>
                  <a:pt x="1694159" y="2012951"/>
                  <a:pt x="1682762" y="2012951"/>
                </a:cubicBezTo>
                <a:cubicBezTo>
                  <a:pt x="1671362" y="2012951"/>
                  <a:pt x="1662121" y="2002645"/>
                  <a:pt x="1662121" y="1989932"/>
                </a:cubicBezTo>
                <a:cubicBezTo>
                  <a:pt x="1662121" y="1977219"/>
                  <a:pt x="1671362" y="1966913"/>
                  <a:pt x="1682762" y="1966913"/>
                </a:cubicBezTo>
                <a:close/>
                <a:moveTo>
                  <a:pt x="1608149" y="1966913"/>
                </a:moveTo>
                <a:cubicBezTo>
                  <a:pt x="1619546" y="1966913"/>
                  <a:pt x="1628786" y="1977219"/>
                  <a:pt x="1628786" y="1989932"/>
                </a:cubicBezTo>
                <a:cubicBezTo>
                  <a:pt x="1628786" y="2002645"/>
                  <a:pt x="1619546" y="2012951"/>
                  <a:pt x="1608149" y="2012951"/>
                </a:cubicBezTo>
                <a:cubicBezTo>
                  <a:pt x="1596752" y="2012951"/>
                  <a:pt x="1587507" y="2002645"/>
                  <a:pt x="1587507" y="1989932"/>
                </a:cubicBezTo>
                <a:cubicBezTo>
                  <a:pt x="1587507" y="1977219"/>
                  <a:pt x="1596752" y="1966913"/>
                  <a:pt x="1608149" y="1966913"/>
                </a:cubicBezTo>
                <a:close/>
                <a:moveTo>
                  <a:pt x="1531950" y="1966913"/>
                </a:moveTo>
                <a:cubicBezTo>
                  <a:pt x="1543346" y="1966913"/>
                  <a:pt x="1552581" y="1977219"/>
                  <a:pt x="1552581" y="1989932"/>
                </a:cubicBezTo>
                <a:cubicBezTo>
                  <a:pt x="1552581" y="2002645"/>
                  <a:pt x="1543346" y="2012951"/>
                  <a:pt x="1531950" y="2012951"/>
                </a:cubicBezTo>
                <a:cubicBezTo>
                  <a:pt x="1520552" y="2012951"/>
                  <a:pt x="1511308" y="2002645"/>
                  <a:pt x="1511308" y="1989932"/>
                </a:cubicBezTo>
                <a:cubicBezTo>
                  <a:pt x="1511308" y="1977219"/>
                  <a:pt x="1520552" y="1966913"/>
                  <a:pt x="1531950" y="1966913"/>
                </a:cubicBezTo>
                <a:close/>
                <a:moveTo>
                  <a:pt x="1457338" y="1966913"/>
                </a:moveTo>
                <a:cubicBezTo>
                  <a:pt x="1468730" y="1966913"/>
                  <a:pt x="1477974" y="1977219"/>
                  <a:pt x="1477974" y="1989932"/>
                </a:cubicBezTo>
                <a:cubicBezTo>
                  <a:pt x="1477974" y="2002645"/>
                  <a:pt x="1468730" y="2012951"/>
                  <a:pt x="1457338" y="2012951"/>
                </a:cubicBezTo>
                <a:cubicBezTo>
                  <a:pt x="1445938" y="2012951"/>
                  <a:pt x="1436696" y="2002645"/>
                  <a:pt x="1436696" y="1989932"/>
                </a:cubicBezTo>
                <a:cubicBezTo>
                  <a:pt x="1436696" y="1977219"/>
                  <a:pt x="1445938" y="1966913"/>
                  <a:pt x="1457338" y="1966913"/>
                </a:cubicBezTo>
                <a:close/>
                <a:moveTo>
                  <a:pt x="1381135" y="1966913"/>
                </a:moveTo>
                <a:cubicBezTo>
                  <a:pt x="1393412" y="1966913"/>
                  <a:pt x="1403361" y="1977219"/>
                  <a:pt x="1403361" y="1989932"/>
                </a:cubicBezTo>
                <a:cubicBezTo>
                  <a:pt x="1403361" y="2002645"/>
                  <a:pt x="1393412" y="2012951"/>
                  <a:pt x="1381135" y="2012951"/>
                </a:cubicBezTo>
                <a:cubicBezTo>
                  <a:pt x="1368857" y="2012951"/>
                  <a:pt x="1358908" y="2002645"/>
                  <a:pt x="1358908" y="1989932"/>
                </a:cubicBezTo>
                <a:cubicBezTo>
                  <a:pt x="1358908" y="1977219"/>
                  <a:pt x="1368857" y="1966913"/>
                  <a:pt x="1381135" y="1966913"/>
                </a:cubicBezTo>
                <a:close/>
                <a:moveTo>
                  <a:pt x="1305726" y="1966913"/>
                </a:moveTo>
                <a:cubicBezTo>
                  <a:pt x="1318437" y="1966913"/>
                  <a:pt x="1328746" y="1977219"/>
                  <a:pt x="1328746" y="1989932"/>
                </a:cubicBezTo>
                <a:cubicBezTo>
                  <a:pt x="1328746" y="2002645"/>
                  <a:pt x="1318437" y="2012951"/>
                  <a:pt x="1305726" y="2012951"/>
                </a:cubicBezTo>
                <a:cubicBezTo>
                  <a:pt x="1293008" y="2012951"/>
                  <a:pt x="1282712" y="2002645"/>
                  <a:pt x="1282712" y="1989932"/>
                </a:cubicBezTo>
                <a:cubicBezTo>
                  <a:pt x="1282712" y="1977219"/>
                  <a:pt x="1293008" y="1966913"/>
                  <a:pt x="1305726" y="1966913"/>
                </a:cubicBezTo>
                <a:close/>
                <a:moveTo>
                  <a:pt x="1230323" y="1966913"/>
                </a:moveTo>
                <a:cubicBezTo>
                  <a:pt x="1242597" y="1966913"/>
                  <a:pt x="1252545" y="1977219"/>
                  <a:pt x="1252545" y="1989932"/>
                </a:cubicBezTo>
                <a:cubicBezTo>
                  <a:pt x="1252545" y="2002645"/>
                  <a:pt x="1242597" y="2012951"/>
                  <a:pt x="1230323" y="2012951"/>
                </a:cubicBezTo>
                <a:cubicBezTo>
                  <a:pt x="1218044" y="2012951"/>
                  <a:pt x="1208093" y="2002645"/>
                  <a:pt x="1208093" y="1989932"/>
                </a:cubicBezTo>
                <a:cubicBezTo>
                  <a:pt x="1208093" y="1977219"/>
                  <a:pt x="1218044" y="1966913"/>
                  <a:pt x="1230323" y="1966913"/>
                </a:cubicBezTo>
                <a:close/>
                <a:moveTo>
                  <a:pt x="7737476" y="1892301"/>
                </a:moveTo>
                <a:cubicBezTo>
                  <a:pt x="7748874" y="1892301"/>
                  <a:pt x="7758114" y="1901541"/>
                  <a:pt x="7758114" y="1912939"/>
                </a:cubicBezTo>
                <a:cubicBezTo>
                  <a:pt x="7758114" y="1924337"/>
                  <a:pt x="7748874" y="1933577"/>
                  <a:pt x="7737476" y="1933577"/>
                </a:cubicBezTo>
                <a:cubicBezTo>
                  <a:pt x="7726078" y="1933577"/>
                  <a:pt x="7716838" y="1924337"/>
                  <a:pt x="7716838" y="1912939"/>
                </a:cubicBezTo>
                <a:cubicBezTo>
                  <a:pt x="7716838" y="1901541"/>
                  <a:pt x="7726078" y="1892301"/>
                  <a:pt x="7737476" y="1892301"/>
                </a:cubicBezTo>
                <a:close/>
                <a:moveTo>
                  <a:pt x="7510463" y="1892301"/>
                </a:moveTo>
                <a:cubicBezTo>
                  <a:pt x="7522738" y="1892301"/>
                  <a:pt x="7532688" y="1901541"/>
                  <a:pt x="7532688" y="1912939"/>
                </a:cubicBezTo>
                <a:cubicBezTo>
                  <a:pt x="7532688" y="1924337"/>
                  <a:pt x="7522738" y="1933577"/>
                  <a:pt x="7510463" y="1933577"/>
                </a:cubicBezTo>
                <a:cubicBezTo>
                  <a:pt x="7498188" y="1933577"/>
                  <a:pt x="7488238" y="1924337"/>
                  <a:pt x="7488238" y="1912939"/>
                </a:cubicBezTo>
                <a:cubicBezTo>
                  <a:pt x="7488238" y="1901541"/>
                  <a:pt x="7498188" y="1892301"/>
                  <a:pt x="7510463" y="1892301"/>
                </a:cubicBezTo>
                <a:close/>
                <a:moveTo>
                  <a:pt x="7435057" y="1892301"/>
                </a:moveTo>
                <a:cubicBezTo>
                  <a:pt x="7447770" y="1892301"/>
                  <a:pt x="7458076" y="1901541"/>
                  <a:pt x="7458076" y="1912939"/>
                </a:cubicBezTo>
                <a:cubicBezTo>
                  <a:pt x="7458076" y="1924337"/>
                  <a:pt x="7447770" y="1933577"/>
                  <a:pt x="7435057" y="1933577"/>
                </a:cubicBezTo>
                <a:cubicBezTo>
                  <a:pt x="7422344" y="1933577"/>
                  <a:pt x="7412038" y="1924337"/>
                  <a:pt x="7412038" y="1912939"/>
                </a:cubicBezTo>
                <a:cubicBezTo>
                  <a:pt x="7412038" y="1901541"/>
                  <a:pt x="7422344" y="1892301"/>
                  <a:pt x="7435057" y="1892301"/>
                </a:cubicBezTo>
                <a:close/>
                <a:moveTo>
                  <a:pt x="7283451" y="1892301"/>
                </a:moveTo>
                <a:cubicBezTo>
                  <a:pt x="7294849" y="1892301"/>
                  <a:pt x="7304089" y="1901541"/>
                  <a:pt x="7304089" y="1912939"/>
                </a:cubicBezTo>
                <a:cubicBezTo>
                  <a:pt x="7304089" y="1924337"/>
                  <a:pt x="7294849" y="1933577"/>
                  <a:pt x="7283451" y="1933577"/>
                </a:cubicBezTo>
                <a:cubicBezTo>
                  <a:pt x="7272053" y="1933577"/>
                  <a:pt x="7262813" y="1924337"/>
                  <a:pt x="7262813" y="1912939"/>
                </a:cubicBezTo>
                <a:cubicBezTo>
                  <a:pt x="7262813" y="1901541"/>
                  <a:pt x="7272053" y="1892301"/>
                  <a:pt x="7283451" y="1892301"/>
                </a:cubicBezTo>
                <a:close/>
                <a:moveTo>
                  <a:pt x="6753226" y="1892301"/>
                </a:moveTo>
                <a:cubicBezTo>
                  <a:pt x="6764624" y="1892301"/>
                  <a:pt x="6773864" y="1901541"/>
                  <a:pt x="6773864" y="1912939"/>
                </a:cubicBezTo>
                <a:cubicBezTo>
                  <a:pt x="6773864" y="1924337"/>
                  <a:pt x="6764624" y="1933577"/>
                  <a:pt x="6753226" y="1933577"/>
                </a:cubicBezTo>
                <a:cubicBezTo>
                  <a:pt x="6741828" y="1933577"/>
                  <a:pt x="6732588" y="1924337"/>
                  <a:pt x="6732588" y="1912939"/>
                </a:cubicBezTo>
                <a:cubicBezTo>
                  <a:pt x="6732588" y="1901541"/>
                  <a:pt x="6741828" y="1892301"/>
                  <a:pt x="6753226" y="1892301"/>
                </a:cubicBezTo>
                <a:close/>
                <a:moveTo>
                  <a:pt x="6678613" y="1892301"/>
                </a:moveTo>
                <a:cubicBezTo>
                  <a:pt x="6690011" y="1892301"/>
                  <a:pt x="6699251" y="1901541"/>
                  <a:pt x="6699251" y="1912939"/>
                </a:cubicBezTo>
                <a:cubicBezTo>
                  <a:pt x="6699251" y="1924337"/>
                  <a:pt x="6690011" y="1933577"/>
                  <a:pt x="6678613" y="1933577"/>
                </a:cubicBezTo>
                <a:cubicBezTo>
                  <a:pt x="6667215" y="1933577"/>
                  <a:pt x="6657975" y="1924337"/>
                  <a:pt x="6657975" y="1912939"/>
                </a:cubicBezTo>
                <a:cubicBezTo>
                  <a:pt x="6657975" y="1901541"/>
                  <a:pt x="6667215" y="1892301"/>
                  <a:pt x="6678613" y="1892301"/>
                </a:cubicBezTo>
                <a:close/>
                <a:moveTo>
                  <a:pt x="6602413" y="1892301"/>
                </a:moveTo>
                <a:cubicBezTo>
                  <a:pt x="6614688" y="1892301"/>
                  <a:pt x="6624638" y="1901541"/>
                  <a:pt x="6624638" y="1912939"/>
                </a:cubicBezTo>
                <a:cubicBezTo>
                  <a:pt x="6624638" y="1924337"/>
                  <a:pt x="6614688" y="1933577"/>
                  <a:pt x="6602413" y="1933577"/>
                </a:cubicBezTo>
                <a:cubicBezTo>
                  <a:pt x="6590138" y="1933577"/>
                  <a:pt x="6580188" y="1924337"/>
                  <a:pt x="6580188" y="1912939"/>
                </a:cubicBezTo>
                <a:cubicBezTo>
                  <a:pt x="6580188" y="1901541"/>
                  <a:pt x="6590138" y="1892301"/>
                  <a:pt x="6602413" y="1892301"/>
                </a:cubicBezTo>
                <a:close/>
                <a:moveTo>
                  <a:pt x="6527007" y="1892301"/>
                </a:moveTo>
                <a:cubicBezTo>
                  <a:pt x="6539720" y="1892301"/>
                  <a:pt x="6550026" y="1901541"/>
                  <a:pt x="6550026" y="1912939"/>
                </a:cubicBezTo>
                <a:cubicBezTo>
                  <a:pt x="6550026" y="1924337"/>
                  <a:pt x="6539720" y="1933577"/>
                  <a:pt x="6527007" y="1933577"/>
                </a:cubicBezTo>
                <a:cubicBezTo>
                  <a:pt x="6514294" y="1933577"/>
                  <a:pt x="6503988" y="1924337"/>
                  <a:pt x="6503988" y="1912939"/>
                </a:cubicBezTo>
                <a:cubicBezTo>
                  <a:pt x="6503988" y="1901541"/>
                  <a:pt x="6514294" y="1892301"/>
                  <a:pt x="6527007" y="1892301"/>
                </a:cubicBezTo>
                <a:close/>
                <a:moveTo>
                  <a:pt x="6451600" y="1892301"/>
                </a:moveTo>
                <a:cubicBezTo>
                  <a:pt x="6463875" y="1892301"/>
                  <a:pt x="6473825" y="1901541"/>
                  <a:pt x="6473825" y="1912939"/>
                </a:cubicBezTo>
                <a:cubicBezTo>
                  <a:pt x="6473825" y="1924337"/>
                  <a:pt x="6463875" y="1933577"/>
                  <a:pt x="6451600" y="1933577"/>
                </a:cubicBezTo>
                <a:cubicBezTo>
                  <a:pt x="6439325" y="1933577"/>
                  <a:pt x="6429375" y="1924337"/>
                  <a:pt x="6429375" y="1912939"/>
                </a:cubicBezTo>
                <a:cubicBezTo>
                  <a:pt x="6429375" y="1901541"/>
                  <a:pt x="6439325" y="1892301"/>
                  <a:pt x="6451600" y="1892301"/>
                </a:cubicBezTo>
                <a:close/>
                <a:moveTo>
                  <a:pt x="6375401" y="1892301"/>
                </a:moveTo>
                <a:cubicBezTo>
                  <a:pt x="6386799" y="1892301"/>
                  <a:pt x="6396039" y="1901541"/>
                  <a:pt x="6396039" y="1912939"/>
                </a:cubicBezTo>
                <a:cubicBezTo>
                  <a:pt x="6396039" y="1924337"/>
                  <a:pt x="6386799" y="1933577"/>
                  <a:pt x="6375401" y="1933577"/>
                </a:cubicBezTo>
                <a:cubicBezTo>
                  <a:pt x="6364003" y="1933577"/>
                  <a:pt x="6354763" y="1924337"/>
                  <a:pt x="6354763" y="1912939"/>
                </a:cubicBezTo>
                <a:cubicBezTo>
                  <a:pt x="6354763" y="1901541"/>
                  <a:pt x="6364003" y="1892301"/>
                  <a:pt x="6375401" y="1892301"/>
                </a:cubicBezTo>
                <a:close/>
                <a:moveTo>
                  <a:pt x="6299201" y="1892301"/>
                </a:moveTo>
                <a:cubicBezTo>
                  <a:pt x="6310599" y="1892301"/>
                  <a:pt x="6319839" y="1901541"/>
                  <a:pt x="6319839" y="1912939"/>
                </a:cubicBezTo>
                <a:cubicBezTo>
                  <a:pt x="6319839" y="1924337"/>
                  <a:pt x="6310599" y="1933577"/>
                  <a:pt x="6299201" y="1933577"/>
                </a:cubicBezTo>
                <a:cubicBezTo>
                  <a:pt x="6287803" y="1933577"/>
                  <a:pt x="6278563" y="1924337"/>
                  <a:pt x="6278563" y="1912939"/>
                </a:cubicBezTo>
                <a:cubicBezTo>
                  <a:pt x="6278563" y="1901541"/>
                  <a:pt x="6287803" y="1892301"/>
                  <a:pt x="6299201" y="1892301"/>
                </a:cubicBezTo>
                <a:close/>
                <a:moveTo>
                  <a:pt x="6224588" y="1892301"/>
                </a:moveTo>
                <a:cubicBezTo>
                  <a:pt x="6235986" y="1892301"/>
                  <a:pt x="6245226" y="1901541"/>
                  <a:pt x="6245226" y="1912939"/>
                </a:cubicBezTo>
                <a:cubicBezTo>
                  <a:pt x="6245226" y="1924337"/>
                  <a:pt x="6235986" y="1933577"/>
                  <a:pt x="6224588" y="1933577"/>
                </a:cubicBezTo>
                <a:cubicBezTo>
                  <a:pt x="6213190" y="1933577"/>
                  <a:pt x="6203950" y="1924337"/>
                  <a:pt x="6203950" y="1912939"/>
                </a:cubicBezTo>
                <a:cubicBezTo>
                  <a:pt x="6203950" y="1901541"/>
                  <a:pt x="6213190" y="1892301"/>
                  <a:pt x="6224588" y="1892301"/>
                </a:cubicBezTo>
                <a:close/>
                <a:moveTo>
                  <a:pt x="6149976" y="1892301"/>
                </a:moveTo>
                <a:cubicBezTo>
                  <a:pt x="6161374" y="1892301"/>
                  <a:pt x="6170614" y="1901541"/>
                  <a:pt x="6170614" y="1912939"/>
                </a:cubicBezTo>
                <a:cubicBezTo>
                  <a:pt x="6170614" y="1924337"/>
                  <a:pt x="6161374" y="1933577"/>
                  <a:pt x="6149976" y="1933577"/>
                </a:cubicBezTo>
                <a:cubicBezTo>
                  <a:pt x="6138578" y="1933577"/>
                  <a:pt x="6129338" y="1924337"/>
                  <a:pt x="6129338" y="1912939"/>
                </a:cubicBezTo>
                <a:cubicBezTo>
                  <a:pt x="6129338" y="1901541"/>
                  <a:pt x="6138578" y="1892301"/>
                  <a:pt x="6149976" y="1892301"/>
                </a:cubicBezTo>
                <a:close/>
                <a:moveTo>
                  <a:pt x="6072982" y="1892301"/>
                </a:moveTo>
                <a:cubicBezTo>
                  <a:pt x="6085695" y="1892301"/>
                  <a:pt x="6096001" y="1901541"/>
                  <a:pt x="6096001" y="1912939"/>
                </a:cubicBezTo>
                <a:cubicBezTo>
                  <a:pt x="6096001" y="1924337"/>
                  <a:pt x="6085695" y="1933577"/>
                  <a:pt x="6072982" y="1933577"/>
                </a:cubicBezTo>
                <a:cubicBezTo>
                  <a:pt x="6060269" y="1933577"/>
                  <a:pt x="6049963" y="1924337"/>
                  <a:pt x="6049963" y="1912939"/>
                </a:cubicBezTo>
                <a:cubicBezTo>
                  <a:pt x="6049963" y="1901541"/>
                  <a:pt x="6060269" y="1892301"/>
                  <a:pt x="6072982" y="1892301"/>
                </a:cubicBezTo>
                <a:close/>
                <a:moveTo>
                  <a:pt x="5997575" y="1892301"/>
                </a:moveTo>
                <a:cubicBezTo>
                  <a:pt x="6009850" y="1892301"/>
                  <a:pt x="6019800" y="1901541"/>
                  <a:pt x="6019800" y="1912939"/>
                </a:cubicBezTo>
                <a:cubicBezTo>
                  <a:pt x="6019800" y="1924337"/>
                  <a:pt x="6009850" y="1933577"/>
                  <a:pt x="5997575" y="1933577"/>
                </a:cubicBezTo>
                <a:cubicBezTo>
                  <a:pt x="5985300" y="1933577"/>
                  <a:pt x="5975350" y="1924337"/>
                  <a:pt x="5975350" y="1912939"/>
                </a:cubicBezTo>
                <a:cubicBezTo>
                  <a:pt x="5975350" y="1901541"/>
                  <a:pt x="5985300" y="1892301"/>
                  <a:pt x="5997575" y="1892301"/>
                </a:cubicBezTo>
                <a:close/>
                <a:moveTo>
                  <a:pt x="5921376" y="1892301"/>
                </a:moveTo>
                <a:cubicBezTo>
                  <a:pt x="5932774" y="1892301"/>
                  <a:pt x="5942014" y="1901541"/>
                  <a:pt x="5942014" y="1912939"/>
                </a:cubicBezTo>
                <a:cubicBezTo>
                  <a:pt x="5942014" y="1924337"/>
                  <a:pt x="5932774" y="1933577"/>
                  <a:pt x="5921376" y="1933577"/>
                </a:cubicBezTo>
                <a:cubicBezTo>
                  <a:pt x="5909978" y="1933577"/>
                  <a:pt x="5900738" y="1924337"/>
                  <a:pt x="5900738" y="1912939"/>
                </a:cubicBezTo>
                <a:cubicBezTo>
                  <a:pt x="5900738" y="1901541"/>
                  <a:pt x="5909978" y="1892301"/>
                  <a:pt x="5921376" y="1892301"/>
                </a:cubicBezTo>
                <a:close/>
                <a:moveTo>
                  <a:pt x="5845176" y="1892301"/>
                </a:moveTo>
                <a:cubicBezTo>
                  <a:pt x="5856574" y="1892301"/>
                  <a:pt x="5865814" y="1901541"/>
                  <a:pt x="5865814" y="1912939"/>
                </a:cubicBezTo>
                <a:cubicBezTo>
                  <a:pt x="5865814" y="1924337"/>
                  <a:pt x="5856574" y="1933577"/>
                  <a:pt x="5845176" y="1933577"/>
                </a:cubicBezTo>
                <a:cubicBezTo>
                  <a:pt x="5833778" y="1933577"/>
                  <a:pt x="5824538" y="1924337"/>
                  <a:pt x="5824538" y="1912939"/>
                </a:cubicBezTo>
                <a:cubicBezTo>
                  <a:pt x="5824538" y="1901541"/>
                  <a:pt x="5833778" y="1892301"/>
                  <a:pt x="5845176" y="1892301"/>
                </a:cubicBezTo>
                <a:close/>
                <a:moveTo>
                  <a:pt x="5770563" y="1892301"/>
                </a:moveTo>
                <a:cubicBezTo>
                  <a:pt x="5781961" y="1892301"/>
                  <a:pt x="5791201" y="1901541"/>
                  <a:pt x="5791201" y="1912939"/>
                </a:cubicBezTo>
                <a:cubicBezTo>
                  <a:pt x="5791201" y="1924337"/>
                  <a:pt x="5781961" y="1933577"/>
                  <a:pt x="5770563" y="1933577"/>
                </a:cubicBezTo>
                <a:cubicBezTo>
                  <a:pt x="5759165" y="1933577"/>
                  <a:pt x="5749925" y="1924337"/>
                  <a:pt x="5749925" y="1912939"/>
                </a:cubicBezTo>
                <a:cubicBezTo>
                  <a:pt x="5749925" y="1901541"/>
                  <a:pt x="5759165" y="1892301"/>
                  <a:pt x="5770563" y="1892301"/>
                </a:cubicBezTo>
                <a:close/>
                <a:moveTo>
                  <a:pt x="5695951" y="1892301"/>
                </a:moveTo>
                <a:cubicBezTo>
                  <a:pt x="5707349" y="1892301"/>
                  <a:pt x="5716589" y="1901541"/>
                  <a:pt x="5716589" y="1912939"/>
                </a:cubicBezTo>
                <a:cubicBezTo>
                  <a:pt x="5716589" y="1924337"/>
                  <a:pt x="5707349" y="1933577"/>
                  <a:pt x="5695951" y="1933577"/>
                </a:cubicBezTo>
                <a:cubicBezTo>
                  <a:pt x="5684553" y="1933577"/>
                  <a:pt x="5675313" y="1924337"/>
                  <a:pt x="5675313" y="1912939"/>
                </a:cubicBezTo>
                <a:cubicBezTo>
                  <a:pt x="5675313" y="1901541"/>
                  <a:pt x="5684553" y="1892301"/>
                  <a:pt x="5695951" y="1892301"/>
                </a:cubicBezTo>
                <a:close/>
                <a:moveTo>
                  <a:pt x="2289185" y="1892301"/>
                </a:moveTo>
                <a:cubicBezTo>
                  <a:pt x="2301461" y="1892301"/>
                  <a:pt x="2311409" y="1901541"/>
                  <a:pt x="2311409" y="1912939"/>
                </a:cubicBezTo>
                <a:cubicBezTo>
                  <a:pt x="2311409" y="1924337"/>
                  <a:pt x="2301461" y="1933577"/>
                  <a:pt x="2289185" y="1933577"/>
                </a:cubicBezTo>
                <a:cubicBezTo>
                  <a:pt x="2276907" y="1933577"/>
                  <a:pt x="2266964" y="1924337"/>
                  <a:pt x="2266964" y="1912939"/>
                </a:cubicBezTo>
                <a:cubicBezTo>
                  <a:pt x="2266964" y="1901541"/>
                  <a:pt x="2276907" y="1892301"/>
                  <a:pt x="2289185" y="1892301"/>
                </a:cubicBezTo>
                <a:close/>
                <a:moveTo>
                  <a:pt x="2213779" y="1892301"/>
                </a:moveTo>
                <a:cubicBezTo>
                  <a:pt x="2226491" y="1892301"/>
                  <a:pt x="2236797" y="1901541"/>
                  <a:pt x="2236797" y="1912939"/>
                </a:cubicBezTo>
                <a:cubicBezTo>
                  <a:pt x="2236797" y="1924337"/>
                  <a:pt x="2226491" y="1933577"/>
                  <a:pt x="2213779" y="1933577"/>
                </a:cubicBezTo>
                <a:cubicBezTo>
                  <a:pt x="2201065" y="1933577"/>
                  <a:pt x="2190756" y="1924337"/>
                  <a:pt x="2190756" y="1912939"/>
                </a:cubicBezTo>
                <a:cubicBezTo>
                  <a:pt x="2190756" y="1901541"/>
                  <a:pt x="2201065" y="1892301"/>
                  <a:pt x="2213779" y="1892301"/>
                </a:cubicBezTo>
                <a:close/>
                <a:moveTo>
                  <a:pt x="2136787" y="1892301"/>
                </a:moveTo>
                <a:cubicBezTo>
                  <a:pt x="2148182" y="1892301"/>
                  <a:pt x="2157422" y="1901541"/>
                  <a:pt x="2157422" y="1912939"/>
                </a:cubicBezTo>
                <a:cubicBezTo>
                  <a:pt x="2157422" y="1924337"/>
                  <a:pt x="2148182" y="1933577"/>
                  <a:pt x="2136787" y="1933577"/>
                </a:cubicBezTo>
                <a:cubicBezTo>
                  <a:pt x="2125385" y="1933577"/>
                  <a:pt x="2116149" y="1924337"/>
                  <a:pt x="2116149" y="1912939"/>
                </a:cubicBezTo>
                <a:cubicBezTo>
                  <a:pt x="2116149" y="1901541"/>
                  <a:pt x="2125385" y="1892301"/>
                  <a:pt x="2136787" y="1892301"/>
                </a:cubicBezTo>
                <a:close/>
                <a:moveTo>
                  <a:pt x="2062169" y="1892301"/>
                </a:moveTo>
                <a:cubicBezTo>
                  <a:pt x="2073568" y="1892301"/>
                  <a:pt x="2082812" y="1901541"/>
                  <a:pt x="2082812" y="1912939"/>
                </a:cubicBezTo>
                <a:cubicBezTo>
                  <a:pt x="2082812" y="1924337"/>
                  <a:pt x="2073568" y="1933577"/>
                  <a:pt x="2062169" y="1933577"/>
                </a:cubicBezTo>
                <a:cubicBezTo>
                  <a:pt x="2050773" y="1933577"/>
                  <a:pt x="2041532" y="1924337"/>
                  <a:pt x="2041532" y="1912939"/>
                </a:cubicBezTo>
                <a:cubicBezTo>
                  <a:pt x="2041532" y="1901541"/>
                  <a:pt x="2050773" y="1892301"/>
                  <a:pt x="2062169" y="1892301"/>
                </a:cubicBezTo>
                <a:close/>
                <a:moveTo>
                  <a:pt x="1987560" y="1892301"/>
                </a:moveTo>
                <a:cubicBezTo>
                  <a:pt x="1998955" y="1892301"/>
                  <a:pt x="2008198" y="1901541"/>
                  <a:pt x="2008198" y="1912939"/>
                </a:cubicBezTo>
                <a:cubicBezTo>
                  <a:pt x="2008198" y="1924337"/>
                  <a:pt x="1998955" y="1933577"/>
                  <a:pt x="1987560" y="1933577"/>
                </a:cubicBezTo>
                <a:cubicBezTo>
                  <a:pt x="1976160" y="1933577"/>
                  <a:pt x="1966918" y="1924337"/>
                  <a:pt x="1966918" y="1912939"/>
                </a:cubicBezTo>
                <a:cubicBezTo>
                  <a:pt x="1966918" y="1901541"/>
                  <a:pt x="1976160" y="1892301"/>
                  <a:pt x="1987560" y="1892301"/>
                </a:cubicBezTo>
                <a:close/>
                <a:moveTo>
                  <a:pt x="1911358" y="1892301"/>
                </a:moveTo>
                <a:cubicBezTo>
                  <a:pt x="1922755" y="1892301"/>
                  <a:pt x="1932002" y="1901541"/>
                  <a:pt x="1932002" y="1912939"/>
                </a:cubicBezTo>
                <a:cubicBezTo>
                  <a:pt x="1932002" y="1924337"/>
                  <a:pt x="1922755" y="1933577"/>
                  <a:pt x="1911358" y="1933577"/>
                </a:cubicBezTo>
                <a:cubicBezTo>
                  <a:pt x="1899961" y="1933577"/>
                  <a:pt x="1890719" y="1924337"/>
                  <a:pt x="1890719" y="1912939"/>
                </a:cubicBezTo>
                <a:cubicBezTo>
                  <a:pt x="1890719" y="1901541"/>
                  <a:pt x="1899961" y="1892301"/>
                  <a:pt x="1911358" y="1892301"/>
                </a:cubicBezTo>
                <a:close/>
                <a:moveTo>
                  <a:pt x="1835164" y="1892301"/>
                </a:moveTo>
                <a:cubicBezTo>
                  <a:pt x="1847433" y="1892301"/>
                  <a:pt x="1857388" y="1901541"/>
                  <a:pt x="1857388" y="1912939"/>
                </a:cubicBezTo>
                <a:cubicBezTo>
                  <a:pt x="1857388" y="1924337"/>
                  <a:pt x="1847433" y="1933577"/>
                  <a:pt x="1835164" y="1933577"/>
                </a:cubicBezTo>
                <a:cubicBezTo>
                  <a:pt x="1822885" y="1933577"/>
                  <a:pt x="1812931" y="1924337"/>
                  <a:pt x="1812931" y="1912939"/>
                </a:cubicBezTo>
                <a:cubicBezTo>
                  <a:pt x="1812931" y="1901541"/>
                  <a:pt x="1822885" y="1892301"/>
                  <a:pt x="1835164" y="1892301"/>
                </a:cubicBezTo>
                <a:close/>
                <a:moveTo>
                  <a:pt x="1759753" y="1892301"/>
                </a:moveTo>
                <a:cubicBezTo>
                  <a:pt x="1772465" y="1892301"/>
                  <a:pt x="1782770" y="1901541"/>
                  <a:pt x="1782770" y="1912939"/>
                </a:cubicBezTo>
                <a:cubicBezTo>
                  <a:pt x="1782770" y="1924337"/>
                  <a:pt x="1772465" y="1933577"/>
                  <a:pt x="1759753" y="1933577"/>
                </a:cubicBezTo>
                <a:cubicBezTo>
                  <a:pt x="1747041" y="1933577"/>
                  <a:pt x="1736733" y="1924337"/>
                  <a:pt x="1736733" y="1912939"/>
                </a:cubicBezTo>
                <a:cubicBezTo>
                  <a:pt x="1736733" y="1901541"/>
                  <a:pt x="1747041" y="1892301"/>
                  <a:pt x="1759753" y="1892301"/>
                </a:cubicBezTo>
                <a:close/>
                <a:moveTo>
                  <a:pt x="1682762" y="1892301"/>
                </a:moveTo>
                <a:cubicBezTo>
                  <a:pt x="1694159" y="1892301"/>
                  <a:pt x="1703399" y="1901541"/>
                  <a:pt x="1703399" y="1912939"/>
                </a:cubicBezTo>
                <a:cubicBezTo>
                  <a:pt x="1703399" y="1924337"/>
                  <a:pt x="1694159" y="1933577"/>
                  <a:pt x="1682762" y="1933577"/>
                </a:cubicBezTo>
                <a:cubicBezTo>
                  <a:pt x="1671362" y="1933577"/>
                  <a:pt x="1662121" y="1924337"/>
                  <a:pt x="1662121" y="1912939"/>
                </a:cubicBezTo>
                <a:cubicBezTo>
                  <a:pt x="1662121" y="1901541"/>
                  <a:pt x="1671362" y="1892301"/>
                  <a:pt x="1682762" y="1892301"/>
                </a:cubicBezTo>
                <a:close/>
                <a:moveTo>
                  <a:pt x="1608149" y="1892301"/>
                </a:moveTo>
                <a:cubicBezTo>
                  <a:pt x="1619546" y="1892301"/>
                  <a:pt x="1628786" y="1901541"/>
                  <a:pt x="1628786" y="1912939"/>
                </a:cubicBezTo>
                <a:cubicBezTo>
                  <a:pt x="1628786" y="1924337"/>
                  <a:pt x="1619546" y="1933577"/>
                  <a:pt x="1608149" y="1933577"/>
                </a:cubicBezTo>
                <a:cubicBezTo>
                  <a:pt x="1596752" y="1933577"/>
                  <a:pt x="1587507" y="1924337"/>
                  <a:pt x="1587507" y="1912939"/>
                </a:cubicBezTo>
                <a:cubicBezTo>
                  <a:pt x="1587507" y="1901541"/>
                  <a:pt x="1596752" y="1892301"/>
                  <a:pt x="1608149" y="1892301"/>
                </a:cubicBezTo>
                <a:close/>
                <a:moveTo>
                  <a:pt x="1531950" y="1892301"/>
                </a:moveTo>
                <a:cubicBezTo>
                  <a:pt x="1543346" y="1892301"/>
                  <a:pt x="1552581" y="1901541"/>
                  <a:pt x="1552581" y="1912939"/>
                </a:cubicBezTo>
                <a:cubicBezTo>
                  <a:pt x="1552581" y="1924337"/>
                  <a:pt x="1543346" y="1933577"/>
                  <a:pt x="1531950" y="1933577"/>
                </a:cubicBezTo>
                <a:cubicBezTo>
                  <a:pt x="1520552" y="1933577"/>
                  <a:pt x="1511308" y="1924337"/>
                  <a:pt x="1511308" y="1912939"/>
                </a:cubicBezTo>
                <a:cubicBezTo>
                  <a:pt x="1511308" y="1901541"/>
                  <a:pt x="1520552" y="1892301"/>
                  <a:pt x="1531950" y="1892301"/>
                </a:cubicBezTo>
                <a:close/>
                <a:moveTo>
                  <a:pt x="1457338" y="1892301"/>
                </a:moveTo>
                <a:cubicBezTo>
                  <a:pt x="1468730" y="1892301"/>
                  <a:pt x="1477974" y="1901541"/>
                  <a:pt x="1477974" y="1912939"/>
                </a:cubicBezTo>
                <a:cubicBezTo>
                  <a:pt x="1477974" y="1924337"/>
                  <a:pt x="1468730" y="1933577"/>
                  <a:pt x="1457338" y="1933577"/>
                </a:cubicBezTo>
                <a:cubicBezTo>
                  <a:pt x="1445938" y="1933577"/>
                  <a:pt x="1436696" y="1924337"/>
                  <a:pt x="1436696" y="1912939"/>
                </a:cubicBezTo>
                <a:cubicBezTo>
                  <a:pt x="1436696" y="1901541"/>
                  <a:pt x="1445938" y="1892301"/>
                  <a:pt x="1457338" y="1892301"/>
                </a:cubicBezTo>
                <a:close/>
                <a:moveTo>
                  <a:pt x="1381135" y="1892301"/>
                </a:moveTo>
                <a:cubicBezTo>
                  <a:pt x="1393412" y="1892301"/>
                  <a:pt x="1403361" y="1901541"/>
                  <a:pt x="1403361" y="1912939"/>
                </a:cubicBezTo>
                <a:cubicBezTo>
                  <a:pt x="1403361" y="1924337"/>
                  <a:pt x="1393412" y="1933577"/>
                  <a:pt x="1381135" y="1933577"/>
                </a:cubicBezTo>
                <a:cubicBezTo>
                  <a:pt x="1368857" y="1933577"/>
                  <a:pt x="1358908" y="1924337"/>
                  <a:pt x="1358908" y="1912939"/>
                </a:cubicBezTo>
                <a:cubicBezTo>
                  <a:pt x="1358908" y="1901541"/>
                  <a:pt x="1368857" y="1892301"/>
                  <a:pt x="1381135" y="1892301"/>
                </a:cubicBezTo>
                <a:close/>
                <a:moveTo>
                  <a:pt x="1305726" y="1892301"/>
                </a:moveTo>
                <a:cubicBezTo>
                  <a:pt x="1318437" y="1892301"/>
                  <a:pt x="1328746" y="1901541"/>
                  <a:pt x="1328746" y="1912939"/>
                </a:cubicBezTo>
                <a:cubicBezTo>
                  <a:pt x="1328746" y="1924337"/>
                  <a:pt x="1318437" y="1933577"/>
                  <a:pt x="1305726" y="1933577"/>
                </a:cubicBezTo>
                <a:cubicBezTo>
                  <a:pt x="1293008" y="1933577"/>
                  <a:pt x="1282712" y="1924337"/>
                  <a:pt x="1282712" y="1912939"/>
                </a:cubicBezTo>
                <a:cubicBezTo>
                  <a:pt x="1282712" y="1901541"/>
                  <a:pt x="1293008" y="1892301"/>
                  <a:pt x="1305726" y="1892301"/>
                </a:cubicBezTo>
                <a:close/>
                <a:moveTo>
                  <a:pt x="1230323" y="1892301"/>
                </a:moveTo>
                <a:cubicBezTo>
                  <a:pt x="1242597" y="1892301"/>
                  <a:pt x="1252545" y="1901541"/>
                  <a:pt x="1252545" y="1912939"/>
                </a:cubicBezTo>
                <a:cubicBezTo>
                  <a:pt x="1252545" y="1924337"/>
                  <a:pt x="1242597" y="1933577"/>
                  <a:pt x="1230323" y="1933577"/>
                </a:cubicBezTo>
                <a:cubicBezTo>
                  <a:pt x="1218044" y="1933577"/>
                  <a:pt x="1208093" y="1924337"/>
                  <a:pt x="1208093" y="1912939"/>
                </a:cubicBezTo>
                <a:cubicBezTo>
                  <a:pt x="1208093" y="1901541"/>
                  <a:pt x="1218044" y="1892301"/>
                  <a:pt x="1230323" y="1892301"/>
                </a:cubicBezTo>
                <a:close/>
                <a:moveTo>
                  <a:pt x="1154120" y="1892301"/>
                </a:moveTo>
                <a:cubicBezTo>
                  <a:pt x="1165520" y="1892301"/>
                  <a:pt x="1174757" y="1901541"/>
                  <a:pt x="1174757" y="1912939"/>
                </a:cubicBezTo>
                <a:cubicBezTo>
                  <a:pt x="1174757" y="1924337"/>
                  <a:pt x="1165520" y="1933577"/>
                  <a:pt x="1154120" y="1933577"/>
                </a:cubicBezTo>
                <a:cubicBezTo>
                  <a:pt x="1142725" y="1933577"/>
                  <a:pt x="1133482" y="1924337"/>
                  <a:pt x="1133482" y="1912939"/>
                </a:cubicBezTo>
                <a:cubicBezTo>
                  <a:pt x="1133482" y="1901541"/>
                  <a:pt x="1142725" y="1892301"/>
                  <a:pt x="1154120" y="1892301"/>
                </a:cubicBezTo>
                <a:close/>
                <a:moveTo>
                  <a:pt x="7812089" y="1892300"/>
                </a:moveTo>
                <a:cubicBezTo>
                  <a:pt x="7823487" y="1892300"/>
                  <a:pt x="7832727" y="1901540"/>
                  <a:pt x="7832727" y="1912938"/>
                </a:cubicBezTo>
                <a:cubicBezTo>
                  <a:pt x="7832727" y="1924336"/>
                  <a:pt x="7823487" y="1933576"/>
                  <a:pt x="7812089" y="1933576"/>
                </a:cubicBezTo>
                <a:cubicBezTo>
                  <a:pt x="7800691" y="1933576"/>
                  <a:pt x="7791451" y="1924336"/>
                  <a:pt x="7791451" y="1912938"/>
                </a:cubicBezTo>
                <a:cubicBezTo>
                  <a:pt x="7791451" y="1901540"/>
                  <a:pt x="7800691" y="1892300"/>
                  <a:pt x="7812089" y="1892300"/>
                </a:cubicBezTo>
                <a:close/>
                <a:moveTo>
                  <a:pt x="7208839" y="1892300"/>
                </a:moveTo>
                <a:cubicBezTo>
                  <a:pt x="7220237" y="1892300"/>
                  <a:pt x="7229477" y="1901540"/>
                  <a:pt x="7229477" y="1912938"/>
                </a:cubicBezTo>
                <a:cubicBezTo>
                  <a:pt x="7229477" y="1924336"/>
                  <a:pt x="7220237" y="1933576"/>
                  <a:pt x="7208839" y="1933576"/>
                </a:cubicBezTo>
                <a:cubicBezTo>
                  <a:pt x="7197441" y="1933576"/>
                  <a:pt x="7188201" y="1924336"/>
                  <a:pt x="7188201" y="1912938"/>
                </a:cubicBezTo>
                <a:cubicBezTo>
                  <a:pt x="7188201" y="1901540"/>
                  <a:pt x="7197441" y="1892300"/>
                  <a:pt x="7208839" y="1892300"/>
                </a:cubicBezTo>
                <a:close/>
                <a:moveTo>
                  <a:pt x="7132639" y="1892300"/>
                </a:moveTo>
                <a:cubicBezTo>
                  <a:pt x="7144037" y="1892300"/>
                  <a:pt x="7153277" y="1901540"/>
                  <a:pt x="7153277" y="1912938"/>
                </a:cubicBezTo>
                <a:cubicBezTo>
                  <a:pt x="7153277" y="1924336"/>
                  <a:pt x="7144037" y="1933576"/>
                  <a:pt x="7132639" y="1933576"/>
                </a:cubicBezTo>
                <a:cubicBezTo>
                  <a:pt x="7121241" y="1933576"/>
                  <a:pt x="7112001" y="1924336"/>
                  <a:pt x="7112001" y="1912938"/>
                </a:cubicBezTo>
                <a:cubicBezTo>
                  <a:pt x="7112001" y="1901540"/>
                  <a:pt x="7121241" y="1892300"/>
                  <a:pt x="7132639" y="1892300"/>
                </a:cubicBezTo>
                <a:close/>
                <a:moveTo>
                  <a:pt x="7056438" y="1892300"/>
                </a:moveTo>
                <a:cubicBezTo>
                  <a:pt x="7068713" y="1892300"/>
                  <a:pt x="7078663" y="1901540"/>
                  <a:pt x="7078663" y="1912938"/>
                </a:cubicBezTo>
                <a:cubicBezTo>
                  <a:pt x="7078663" y="1924336"/>
                  <a:pt x="7068713" y="1933576"/>
                  <a:pt x="7056438" y="1933576"/>
                </a:cubicBezTo>
                <a:cubicBezTo>
                  <a:pt x="7044163" y="1933576"/>
                  <a:pt x="7034213" y="1924336"/>
                  <a:pt x="7034213" y="1912938"/>
                </a:cubicBezTo>
                <a:cubicBezTo>
                  <a:pt x="7034213" y="1901540"/>
                  <a:pt x="7044163" y="1892300"/>
                  <a:pt x="7056438" y="1892300"/>
                </a:cubicBezTo>
                <a:close/>
                <a:moveTo>
                  <a:pt x="6981032" y="1892300"/>
                </a:moveTo>
                <a:cubicBezTo>
                  <a:pt x="6993745" y="1892300"/>
                  <a:pt x="7004051" y="1901540"/>
                  <a:pt x="7004051" y="1912938"/>
                </a:cubicBezTo>
                <a:cubicBezTo>
                  <a:pt x="7004051" y="1924336"/>
                  <a:pt x="6993745" y="1933576"/>
                  <a:pt x="6981032" y="1933576"/>
                </a:cubicBezTo>
                <a:cubicBezTo>
                  <a:pt x="6968319" y="1933576"/>
                  <a:pt x="6958013" y="1924336"/>
                  <a:pt x="6958013" y="1912938"/>
                </a:cubicBezTo>
                <a:cubicBezTo>
                  <a:pt x="6958013" y="1901540"/>
                  <a:pt x="6968319" y="1892300"/>
                  <a:pt x="6981032" y="1892300"/>
                </a:cubicBezTo>
                <a:close/>
                <a:moveTo>
                  <a:pt x="6904039" y="1892300"/>
                </a:moveTo>
                <a:cubicBezTo>
                  <a:pt x="6915437" y="1892300"/>
                  <a:pt x="6924677" y="1901540"/>
                  <a:pt x="6924677" y="1912938"/>
                </a:cubicBezTo>
                <a:cubicBezTo>
                  <a:pt x="6924677" y="1924336"/>
                  <a:pt x="6915437" y="1933576"/>
                  <a:pt x="6904039" y="1933576"/>
                </a:cubicBezTo>
                <a:cubicBezTo>
                  <a:pt x="6892641" y="1933576"/>
                  <a:pt x="6883401" y="1924336"/>
                  <a:pt x="6883401" y="1912938"/>
                </a:cubicBezTo>
                <a:cubicBezTo>
                  <a:pt x="6883401" y="1901540"/>
                  <a:pt x="6892641" y="1892300"/>
                  <a:pt x="6904039" y="1892300"/>
                </a:cubicBezTo>
                <a:close/>
                <a:moveTo>
                  <a:pt x="6829426" y="1892300"/>
                </a:moveTo>
                <a:cubicBezTo>
                  <a:pt x="6840824" y="1892300"/>
                  <a:pt x="6850064" y="1901540"/>
                  <a:pt x="6850064" y="1912938"/>
                </a:cubicBezTo>
                <a:cubicBezTo>
                  <a:pt x="6850064" y="1924336"/>
                  <a:pt x="6840824" y="1933576"/>
                  <a:pt x="6829426" y="1933576"/>
                </a:cubicBezTo>
                <a:cubicBezTo>
                  <a:pt x="6818028" y="1933576"/>
                  <a:pt x="6808788" y="1924336"/>
                  <a:pt x="6808788" y="1912938"/>
                </a:cubicBezTo>
                <a:cubicBezTo>
                  <a:pt x="6808788" y="1901540"/>
                  <a:pt x="6818028" y="1892300"/>
                  <a:pt x="6829426" y="1892300"/>
                </a:cubicBezTo>
                <a:close/>
                <a:moveTo>
                  <a:pt x="5618163" y="1892300"/>
                </a:moveTo>
                <a:cubicBezTo>
                  <a:pt x="5630438" y="1892300"/>
                  <a:pt x="5640388" y="1901540"/>
                  <a:pt x="5640388" y="1912938"/>
                </a:cubicBezTo>
                <a:cubicBezTo>
                  <a:pt x="5640388" y="1924336"/>
                  <a:pt x="5630438" y="1933576"/>
                  <a:pt x="5618163" y="1933576"/>
                </a:cubicBezTo>
                <a:cubicBezTo>
                  <a:pt x="5605888" y="1933576"/>
                  <a:pt x="5595938" y="1924336"/>
                  <a:pt x="5595938" y="1912938"/>
                </a:cubicBezTo>
                <a:cubicBezTo>
                  <a:pt x="5595938" y="1901540"/>
                  <a:pt x="5605888" y="1892300"/>
                  <a:pt x="5618163" y="1892300"/>
                </a:cubicBezTo>
                <a:close/>
                <a:moveTo>
                  <a:pt x="5543550" y="1892300"/>
                </a:moveTo>
                <a:cubicBezTo>
                  <a:pt x="5555825" y="1892300"/>
                  <a:pt x="5565775" y="1901540"/>
                  <a:pt x="5565775" y="1912938"/>
                </a:cubicBezTo>
                <a:cubicBezTo>
                  <a:pt x="5565775" y="1924336"/>
                  <a:pt x="5555825" y="1933576"/>
                  <a:pt x="5543550" y="1933576"/>
                </a:cubicBezTo>
                <a:cubicBezTo>
                  <a:pt x="5531275" y="1933576"/>
                  <a:pt x="5521325" y="1924336"/>
                  <a:pt x="5521325" y="1912938"/>
                </a:cubicBezTo>
                <a:cubicBezTo>
                  <a:pt x="5521325" y="1901540"/>
                  <a:pt x="5531275" y="1892300"/>
                  <a:pt x="5543550" y="1892300"/>
                </a:cubicBezTo>
                <a:close/>
                <a:moveTo>
                  <a:pt x="5465763" y="1892300"/>
                </a:moveTo>
                <a:cubicBezTo>
                  <a:pt x="5477161" y="1892300"/>
                  <a:pt x="5486401" y="1901540"/>
                  <a:pt x="5486401" y="1912938"/>
                </a:cubicBezTo>
                <a:cubicBezTo>
                  <a:pt x="5486401" y="1924336"/>
                  <a:pt x="5477161" y="1933576"/>
                  <a:pt x="5465763" y="1933576"/>
                </a:cubicBezTo>
                <a:cubicBezTo>
                  <a:pt x="5454365" y="1933576"/>
                  <a:pt x="5445125" y="1924336"/>
                  <a:pt x="5445125" y="1912938"/>
                </a:cubicBezTo>
                <a:cubicBezTo>
                  <a:pt x="5445125" y="1901540"/>
                  <a:pt x="5454365" y="1892300"/>
                  <a:pt x="5465763" y="1892300"/>
                </a:cubicBezTo>
                <a:close/>
                <a:moveTo>
                  <a:pt x="5391151" y="1892300"/>
                </a:moveTo>
                <a:cubicBezTo>
                  <a:pt x="5402549" y="1892300"/>
                  <a:pt x="5411789" y="1901540"/>
                  <a:pt x="5411789" y="1912938"/>
                </a:cubicBezTo>
                <a:cubicBezTo>
                  <a:pt x="5411789" y="1924336"/>
                  <a:pt x="5402549" y="1933576"/>
                  <a:pt x="5391151" y="1933576"/>
                </a:cubicBezTo>
                <a:cubicBezTo>
                  <a:pt x="5379753" y="1933576"/>
                  <a:pt x="5370513" y="1924336"/>
                  <a:pt x="5370513" y="1912938"/>
                </a:cubicBezTo>
                <a:cubicBezTo>
                  <a:pt x="5370513" y="1901540"/>
                  <a:pt x="5379753" y="1892300"/>
                  <a:pt x="5391151" y="1892300"/>
                </a:cubicBezTo>
                <a:close/>
                <a:moveTo>
                  <a:pt x="5316538" y="1892300"/>
                </a:moveTo>
                <a:cubicBezTo>
                  <a:pt x="5327936" y="1892300"/>
                  <a:pt x="5337176" y="1901540"/>
                  <a:pt x="5337176" y="1912938"/>
                </a:cubicBezTo>
                <a:cubicBezTo>
                  <a:pt x="5337176" y="1924336"/>
                  <a:pt x="5327936" y="1933576"/>
                  <a:pt x="5316538" y="1933576"/>
                </a:cubicBezTo>
                <a:cubicBezTo>
                  <a:pt x="5305140" y="1933576"/>
                  <a:pt x="5295900" y="1924336"/>
                  <a:pt x="5295900" y="1912938"/>
                </a:cubicBezTo>
                <a:cubicBezTo>
                  <a:pt x="5295900" y="1901540"/>
                  <a:pt x="5305140" y="1892300"/>
                  <a:pt x="5316538" y="1892300"/>
                </a:cubicBezTo>
                <a:close/>
                <a:moveTo>
                  <a:pt x="5241926" y="1892300"/>
                </a:moveTo>
                <a:cubicBezTo>
                  <a:pt x="5253324" y="1892300"/>
                  <a:pt x="5262564" y="1901540"/>
                  <a:pt x="5262564" y="1912938"/>
                </a:cubicBezTo>
                <a:cubicBezTo>
                  <a:pt x="5262564" y="1924336"/>
                  <a:pt x="5253324" y="1933576"/>
                  <a:pt x="5241926" y="1933576"/>
                </a:cubicBezTo>
                <a:cubicBezTo>
                  <a:pt x="5230528" y="1933576"/>
                  <a:pt x="5221288" y="1924336"/>
                  <a:pt x="5221288" y="1912938"/>
                </a:cubicBezTo>
                <a:cubicBezTo>
                  <a:pt x="5221288" y="1901540"/>
                  <a:pt x="5230528" y="1892300"/>
                  <a:pt x="5241926" y="1892300"/>
                </a:cubicBezTo>
                <a:close/>
                <a:moveTo>
                  <a:pt x="5164138" y="1892300"/>
                </a:moveTo>
                <a:cubicBezTo>
                  <a:pt x="5176413" y="1892300"/>
                  <a:pt x="5186363" y="1901540"/>
                  <a:pt x="5186363" y="1912938"/>
                </a:cubicBezTo>
                <a:cubicBezTo>
                  <a:pt x="5186363" y="1924336"/>
                  <a:pt x="5176413" y="1933576"/>
                  <a:pt x="5164138" y="1933576"/>
                </a:cubicBezTo>
                <a:cubicBezTo>
                  <a:pt x="5151863" y="1933576"/>
                  <a:pt x="5141913" y="1924336"/>
                  <a:pt x="5141913" y="1912938"/>
                </a:cubicBezTo>
                <a:cubicBezTo>
                  <a:pt x="5141913" y="1901540"/>
                  <a:pt x="5151863" y="1892300"/>
                  <a:pt x="5164138" y="1892300"/>
                </a:cubicBezTo>
                <a:close/>
                <a:moveTo>
                  <a:pt x="5089525" y="1892300"/>
                </a:moveTo>
                <a:cubicBezTo>
                  <a:pt x="5101800" y="1892300"/>
                  <a:pt x="5111750" y="1901540"/>
                  <a:pt x="5111750" y="1912938"/>
                </a:cubicBezTo>
                <a:cubicBezTo>
                  <a:pt x="5111750" y="1924336"/>
                  <a:pt x="5101800" y="1933576"/>
                  <a:pt x="5089525" y="1933576"/>
                </a:cubicBezTo>
                <a:cubicBezTo>
                  <a:pt x="5077250" y="1933576"/>
                  <a:pt x="5067300" y="1924336"/>
                  <a:pt x="5067300" y="1912938"/>
                </a:cubicBezTo>
                <a:cubicBezTo>
                  <a:pt x="5067300" y="1901540"/>
                  <a:pt x="5077250" y="1892300"/>
                  <a:pt x="5089525" y="1892300"/>
                </a:cubicBezTo>
                <a:close/>
                <a:moveTo>
                  <a:pt x="5014119" y="1892300"/>
                </a:moveTo>
                <a:cubicBezTo>
                  <a:pt x="5026832" y="1892300"/>
                  <a:pt x="5037138" y="1901540"/>
                  <a:pt x="5037138" y="1912938"/>
                </a:cubicBezTo>
                <a:cubicBezTo>
                  <a:pt x="5037138" y="1924336"/>
                  <a:pt x="5026832" y="1933576"/>
                  <a:pt x="5014119" y="1933576"/>
                </a:cubicBezTo>
                <a:cubicBezTo>
                  <a:pt x="5001406" y="1933576"/>
                  <a:pt x="4991100" y="1924336"/>
                  <a:pt x="4991100" y="1912938"/>
                </a:cubicBezTo>
                <a:cubicBezTo>
                  <a:pt x="4991100" y="1901540"/>
                  <a:pt x="5001406" y="1892300"/>
                  <a:pt x="5014119" y="1892300"/>
                </a:cubicBezTo>
                <a:close/>
                <a:moveTo>
                  <a:pt x="4937126" y="1892300"/>
                </a:moveTo>
                <a:cubicBezTo>
                  <a:pt x="4948524" y="1892300"/>
                  <a:pt x="4957764" y="1901540"/>
                  <a:pt x="4957764" y="1912938"/>
                </a:cubicBezTo>
                <a:cubicBezTo>
                  <a:pt x="4957764" y="1924336"/>
                  <a:pt x="4948524" y="1933576"/>
                  <a:pt x="4937126" y="1933576"/>
                </a:cubicBezTo>
                <a:cubicBezTo>
                  <a:pt x="4925728" y="1933576"/>
                  <a:pt x="4916488" y="1924336"/>
                  <a:pt x="4916488" y="1912938"/>
                </a:cubicBezTo>
                <a:cubicBezTo>
                  <a:pt x="4916488" y="1901540"/>
                  <a:pt x="4925728" y="1892300"/>
                  <a:pt x="4937126" y="1892300"/>
                </a:cubicBezTo>
                <a:close/>
                <a:moveTo>
                  <a:pt x="4862513" y="1892300"/>
                </a:moveTo>
                <a:cubicBezTo>
                  <a:pt x="4873911" y="1892300"/>
                  <a:pt x="4883151" y="1901540"/>
                  <a:pt x="4883151" y="1912938"/>
                </a:cubicBezTo>
                <a:cubicBezTo>
                  <a:pt x="4883151" y="1924336"/>
                  <a:pt x="4873911" y="1933576"/>
                  <a:pt x="4862513" y="1933576"/>
                </a:cubicBezTo>
                <a:cubicBezTo>
                  <a:pt x="4851115" y="1933576"/>
                  <a:pt x="4841875" y="1924336"/>
                  <a:pt x="4841875" y="1912938"/>
                </a:cubicBezTo>
                <a:cubicBezTo>
                  <a:pt x="4841875" y="1901540"/>
                  <a:pt x="4851115" y="1892300"/>
                  <a:pt x="4862513" y="1892300"/>
                </a:cubicBezTo>
                <a:close/>
                <a:moveTo>
                  <a:pt x="4786313" y="1892300"/>
                </a:moveTo>
                <a:cubicBezTo>
                  <a:pt x="4797711" y="1892300"/>
                  <a:pt x="4806951" y="1901540"/>
                  <a:pt x="4806951" y="1912938"/>
                </a:cubicBezTo>
                <a:cubicBezTo>
                  <a:pt x="4806951" y="1924336"/>
                  <a:pt x="4797711" y="1933576"/>
                  <a:pt x="4786313" y="1933576"/>
                </a:cubicBezTo>
                <a:cubicBezTo>
                  <a:pt x="4774915" y="1933576"/>
                  <a:pt x="4765675" y="1924336"/>
                  <a:pt x="4765675" y="1912938"/>
                </a:cubicBezTo>
                <a:cubicBezTo>
                  <a:pt x="4765675" y="1901540"/>
                  <a:pt x="4774915" y="1892300"/>
                  <a:pt x="4786313" y="1892300"/>
                </a:cubicBezTo>
                <a:close/>
                <a:moveTo>
                  <a:pt x="4635500" y="1892300"/>
                </a:moveTo>
                <a:cubicBezTo>
                  <a:pt x="4647775" y="1892300"/>
                  <a:pt x="4657725" y="1901540"/>
                  <a:pt x="4657725" y="1912938"/>
                </a:cubicBezTo>
                <a:cubicBezTo>
                  <a:pt x="4657725" y="1924336"/>
                  <a:pt x="4647775" y="1933576"/>
                  <a:pt x="4635500" y="1933576"/>
                </a:cubicBezTo>
                <a:cubicBezTo>
                  <a:pt x="4623225" y="1933576"/>
                  <a:pt x="4613275" y="1924336"/>
                  <a:pt x="4613275" y="1912938"/>
                </a:cubicBezTo>
                <a:cubicBezTo>
                  <a:pt x="4613275" y="1901540"/>
                  <a:pt x="4623225" y="1892300"/>
                  <a:pt x="4635500" y="1892300"/>
                </a:cubicBezTo>
                <a:close/>
                <a:moveTo>
                  <a:pt x="4560094" y="1892300"/>
                </a:moveTo>
                <a:cubicBezTo>
                  <a:pt x="4572807" y="1892300"/>
                  <a:pt x="4583113" y="1901540"/>
                  <a:pt x="4583113" y="1912938"/>
                </a:cubicBezTo>
                <a:cubicBezTo>
                  <a:pt x="4583113" y="1924336"/>
                  <a:pt x="4572807" y="1933576"/>
                  <a:pt x="4560094" y="1933576"/>
                </a:cubicBezTo>
                <a:cubicBezTo>
                  <a:pt x="4547381" y="1933576"/>
                  <a:pt x="4537075" y="1924336"/>
                  <a:pt x="4537075" y="1912938"/>
                </a:cubicBezTo>
                <a:cubicBezTo>
                  <a:pt x="4537075" y="1901540"/>
                  <a:pt x="4547381" y="1892300"/>
                  <a:pt x="4560094" y="1892300"/>
                </a:cubicBezTo>
                <a:close/>
                <a:moveTo>
                  <a:pt x="4180681" y="1892300"/>
                </a:moveTo>
                <a:cubicBezTo>
                  <a:pt x="4193394" y="1892300"/>
                  <a:pt x="4203700" y="1901540"/>
                  <a:pt x="4203700" y="1912938"/>
                </a:cubicBezTo>
                <a:cubicBezTo>
                  <a:pt x="4203700" y="1924336"/>
                  <a:pt x="4193394" y="1933576"/>
                  <a:pt x="4180681" y="1933576"/>
                </a:cubicBezTo>
                <a:cubicBezTo>
                  <a:pt x="4167968" y="1933576"/>
                  <a:pt x="4157662" y="1924336"/>
                  <a:pt x="4157662" y="1912938"/>
                </a:cubicBezTo>
                <a:cubicBezTo>
                  <a:pt x="4157662" y="1901540"/>
                  <a:pt x="4167968" y="1892300"/>
                  <a:pt x="4180681" y="1892300"/>
                </a:cubicBezTo>
                <a:close/>
                <a:moveTo>
                  <a:pt x="4106069" y="1892300"/>
                </a:moveTo>
                <a:cubicBezTo>
                  <a:pt x="4118782" y="1892300"/>
                  <a:pt x="4129088" y="1901540"/>
                  <a:pt x="4129088" y="1912938"/>
                </a:cubicBezTo>
                <a:cubicBezTo>
                  <a:pt x="4129088" y="1924336"/>
                  <a:pt x="4118782" y="1933576"/>
                  <a:pt x="4106069" y="1933576"/>
                </a:cubicBezTo>
                <a:cubicBezTo>
                  <a:pt x="4093356" y="1933576"/>
                  <a:pt x="4083050" y="1924336"/>
                  <a:pt x="4083050" y="1912938"/>
                </a:cubicBezTo>
                <a:cubicBezTo>
                  <a:pt x="4083050" y="1901540"/>
                  <a:pt x="4093356" y="1892300"/>
                  <a:pt x="4106069" y="1892300"/>
                </a:cubicBezTo>
                <a:close/>
                <a:moveTo>
                  <a:pt x="4029075" y="1892300"/>
                </a:moveTo>
                <a:cubicBezTo>
                  <a:pt x="4040473" y="1892300"/>
                  <a:pt x="4049713" y="1901540"/>
                  <a:pt x="4049713" y="1912938"/>
                </a:cubicBezTo>
                <a:cubicBezTo>
                  <a:pt x="4049713" y="1924336"/>
                  <a:pt x="4040473" y="1933576"/>
                  <a:pt x="4029075" y="1933576"/>
                </a:cubicBezTo>
                <a:cubicBezTo>
                  <a:pt x="4017677" y="1933576"/>
                  <a:pt x="4008437" y="1924336"/>
                  <a:pt x="4008437" y="1912938"/>
                </a:cubicBezTo>
                <a:cubicBezTo>
                  <a:pt x="4008437" y="1901540"/>
                  <a:pt x="4017677" y="1892300"/>
                  <a:pt x="4029075" y="1892300"/>
                </a:cubicBezTo>
                <a:close/>
                <a:moveTo>
                  <a:pt x="7812089" y="1817688"/>
                </a:moveTo>
                <a:cubicBezTo>
                  <a:pt x="7823487" y="1817688"/>
                  <a:pt x="7832727" y="1826928"/>
                  <a:pt x="7832727" y="1838326"/>
                </a:cubicBezTo>
                <a:cubicBezTo>
                  <a:pt x="7832727" y="1849724"/>
                  <a:pt x="7823487" y="1858964"/>
                  <a:pt x="7812089" y="1858964"/>
                </a:cubicBezTo>
                <a:cubicBezTo>
                  <a:pt x="7800691" y="1858964"/>
                  <a:pt x="7791451" y="1849724"/>
                  <a:pt x="7791451" y="1838326"/>
                </a:cubicBezTo>
                <a:cubicBezTo>
                  <a:pt x="7791451" y="1826928"/>
                  <a:pt x="7800691" y="1817688"/>
                  <a:pt x="7812089" y="1817688"/>
                </a:cubicBezTo>
                <a:close/>
                <a:moveTo>
                  <a:pt x="7510463" y="1817688"/>
                </a:moveTo>
                <a:cubicBezTo>
                  <a:pt x="7522738" y="1817688"/>
                  <a:pt x="7532688" y="1826928"/>
                  <a:pt x="7532688" y="1838326"/>
                </a:cubicBezTo>
                <a:cubicBezTo>
                  <a:pt x="7532688" y="1849724"/>
                  <a:pt x="7522738" y="1858964"/>
                  <a:pt x="7510463" y="1858964"/>
                </a:cubicBezTo>
                <a:cubicBezTo>
                  <a:pt x="7498188" y="1858964"/>
                  <a:pt x="7488238" y="1849724"/>
                  <a:pt x="7488238" y="1838326"/>
                </a:cubicBezTo>
                <a:cubicBezTo>
                  <a:pt x="7488238" y="1826928"/>
                  <a:pt x="7498188" y="1817688"/>
                  <a:pt x="7510463" y="1817688"/>
                </a:cubicBezTo>
                <a:close/>
                <a:moveTo>
                  <a:pt x="7435057" y="1817688"/>
                </a:moveTo>
                <a:cubicBezTo>
                  <a:pt x="7447770" y="1817688"/>
                  <a:pt x="7458076" y="1826928"/>
                  <a:pt x="7458076" y="1838326"/>
                </a:cubicBezTo>
                <a:cubicBezTo>
                  <a:pt x="7458076" y="1849724"/>
                  <a:pt x="7447770" y="1858964"/>
                  <a:pt x="7435057" y="1858964"/>
                </a:cubicBezTo>
                <a:cubicBezTo>
                  <a:pt x="7422344" y="1858964"/>
                  <a:pt x="7412038" y="1849724"/>
                  <a:pt x="7412038" y="1838326"/>
                </a:cubicBezTo>
                <a:cubicBezTo>
                  <a:pt x="7412038" y="1826928"/>
                  <a:pt x="7422344" y="1817688"/>
                  <a:pt x="7435057" y="1817688"/>
                </a:cubicBezTo>
                <a:close/>
                <a:moveTo>
                  <a:pt x="7358064" y="1817688"/>
                </a:moveTo>
                <a:cubicBezTo>
                  <a:pt x="7369462" y="1817688"/>
                  <a:pt x="7378702" y="1826928"/>
                  <a:pt x="7378702" y="1838326"/>
                </a:cubicBezTo>
                <a:cubicBezTo>
                  <a:pt x="7378702" y="1849724"/>
                  <a:pt x="7369462" y="1858964"/>
                  <a:pt x="7358064" y="1858964"/>
                </a:cubicBezTo>
                <a:cubicBezTo>
                  <a:pt x="7346666" y="1858964"/>
                  <a:pt x="7337426" y="1849724"/>
                  <a:pt x="7337426" y="1838326"/>
                </a:cubicBezTo>
                <a:cubicBezTo>
                  <a:pt x="7337426" y="1826928"/>
                  <a:pt x="7346666" y="1817688"/>
                  <a:pt x="7358064" y="1817688"/>
                </a:cubicBezTo>
                <a:close/>
                <a:moveTo>
                  <a:pt x="7283451" y="1817688"/>
                </a:moveTo>
                <a:cubicBezTo>
                  <a:pt x="7294849" y="1817688"/>
                  <a:pt x="7304089" y="1826928"/>
                  <a:pt x="7304089" y="1838326"/>
                </a:cubicBezTo>
                <a:cubicBezTo>
                  <a:pt x="7304089" y="1849724"/>
                  <a:pt x="7294849" y="1858964"/>
                  <a:pt x="7283451" y="1858964"/>
                </a:cubicBezTo>
                <a:cubicBezTo>
                  <a:pt x="7272053" y="1858964"/>
                  <a:pt x="7262813" y="1849724"/>
                  <a:pt x="7262813" y="1838326"/>
                </a:cubicBezTo>
                <a:cubicBezTo>
                  <a:pt x="7262813" y="1826928"/>
                  <a:pt x="7272053" y="1817688"/>
                  <a:pt x="7283451" y="1817688"/>
                </a:cubicBezTo>
                <a:close/>
                <a:moveTo>
                  <a:pt x="7208839" y="1817688"/>
                </a:moveTo>
                <a:cubicBezTo>
                  <a:pt x="7220237" y="1817688"/>
                  <a:pt x="7229477" y="1826928"/>
                  <a:pt x="7229477" y="1838326"/>
                </a:cubicBezTo>
                <a:cubicBezTo>
                  <a:pt x="7229477" y="1849724"/>
                  <a:pt x="7220237" y="1858964"/>
                  <a:pt x="7208839" y="1858964"/>
                </a:cubicBezTo>
                <a:cubicBezTo>
                  <a:pt x="7197441" y="1858964"/>
                  <a:pt x="7188201" y="1849724"/>
                  <a:pt x="7188201" y="1838326"/>
                </a:cubicBezTo>
                <a:cubicBezTo>
                  <a:pt x="7188201" y="1826928"/>
                  <a:pt x="7197441" y="1817688"/>
                  <a:pt x="7208839" y="1817688"/>
                </a:cubicBezTo>
                <a:close/>
                <a:moveTo>
                  <a:pt x="7132639" y="1817688"/>
                </a:moveTo>
                <a:cubicBezTo>
                  <a:pt x="7144037" y="1817688"/>
                  <a:pt x="7153277" y="1826928"/>
                  <a:pt x="7153277" y="1838326"/>
                </a:cubicBezTo>
                <a:cubicBezTo>
                  <a:pt x="7153277" y="1849724"/>
                  <a:pt x="7144037" y="1858964"/>
                  <a:pt x="7132639" y="1858964"/>
                </a:cubicBezTo>
                <a:cubicBezTo>
                  <a:pt x="7121241" y="1858964"/>
                  <a:pt x="7112001" y="1849724"/>
                  <a:pt x="7112001" y="1838326"/>
                </a:cubicBezTo>
                <a:cubicBezTo>
                  <a:pt x="7112001" y="1826928"/>
                  <a:pt x="7121241" y="1817688"/>
                  <a:pt x="7132639" y="1817688"/>
                </a:cubicBezTo>
                <a:close/>
                <a:moveTo>
                  <a:pt x="7056438" y="1817688"/>
                </a:moveTo>
                <a:cubicBezTo>
                  <a:pt x="7068713" y="1817688"/>
                  <a:pt x="7078663" y="1826928"/>
                  <a:pt x="7078663" y="1838326"/>
                </a:cubicBezTo>
                <a:cubicBezTo>
                  <a:pt x="7078663" y="1849724"/>
                  <a:pt x="7068713" y="1858964"/>
                  <a:pt x="7056438" y="1858964"/>
                </a:cubicBezTo>
                <a:cubicBezTo>
                  <a:pt x="7044163" y="1858964"/>
                  <a:pt x="7034213" y="1849724"/>
                  <a:pt x="7034213" y="1838326"/>
                </a:cubicBezTo>
                <a:cubicBezTo>
                  <a:pt x="7034213" y="1826928"/>
                  <a:pt x="7044163" y="1817688"/>
                  <a:pt x="7056438" y="1817688"/>
                </a:cubicBezTo>
                <a:close/>
                <a:moveTo>
                  <a:pt x="6981032" y="1817688"/>
                </a:moveTo>
                <a:cubicBezTo>
                  <a:pt x="6993745" y="1817688"/>
                  <a:pt x="7004051" y="1826928"/>
                  <a:pt x="7004051" y="1838326"/>
                </a:cubicBezTo>
                <a:cubicBezTo>
                  <a:pt x="7004051" y="1849724"/>
                  <a:pt x="6993745" y="1858964"/>
                  <a:pt x="6981032" y="1858964"/>
                </a:cubicBezTo>
                <a:cubicBezTo>
                  <a:pt x="6968319" y="1858964"/>
                  <a:pt x="6958013" y="1849724"/>
                  <a:pt x="6958013" y="1838326"/>
                </a:cubicBezTo>
                <a:cubicBezTo>
                  <a:pt x="6958013" y="1826928"/>
                  <a:pt x="6968319" y="1817688"/>
                  <a:pt x="6981032" y="1817688"/>
                </a:cubicBezTo>
                <a:close/>
                <a:moveTo>
                  <a:pt x="6904039" y="1817688"/>
                </a:moveTo>
                <a:cubicBezTo>
                  <a:pt x="6915437" y="1817688"/>
                  <a:pt x="6924677" y="1826928"/>
                  <a:pt x="6924677" y="1838326"/>
                </a:cubicBezTo>
                <a:cubicBezTo>
                  <a:pt x="6924677" y="1849724"/>
                  <a:pt x="6915437" y="1858964"/>
                  <a:pt x="6904039" y="1858964"/>
                </a:cubicBezTo>
                <a:cubicBezTo>
                  <a:pt x="6892641" y="1858964"/>
                  <a:pt x="6883401" y="1849724"/>
                  <a:pt x="6883401" y="1838326"/>
                </a:cubicBezTo>
                <a:cubicBezTo>
                  <a:pt x="6883401" y="1826928"/>
                  <a:pt x="6892641" y="1817688"/>
                  <a:pt x="6904039" y="1817688"/>
                </a:cubicBezTo>
                <a:close/>
                <a:moveTo>
                  <a:pt x="6829426" y="1817688"/>
                </a:moveTo>
                <a:cubicBezTo>
                  <a:pt x="6840824" y="1817688"/>
                  <a:pt x="6850064" y="1826928"/>
                  <a:pt x="6850064" y="1838326"/>
                </a:cubicBezTo>
                <a:cubicBezTo>
                  <a:pt x="6850064" y="1849724"/>
                  <a:pt x="6840824" y="1858964"/>
                  <a:pt x="6829426" y="1858964"/>
                </a:cubicBezTo>
                <a:cubicBezTo>
                  <a:pt x="6818028" y="1858964"/>
                  <a:pt x="6808788" y="1849724"/>
                  <a:pt x="6808788" y="1838326"/>
                </a:cubicBezTo>
                <a:cubicBezTo>
                  <a:pt x="6808788" y="1826928"/>
                  <a:pt x="6818028" y="1817688"/>
                  <a:pt x="6829426" y="1817688"/>
                </a:cubicBezTo>
                <a:close/>
                <a:moveTo>
                  <a:pt x="6753226" y="1817688"/>
                </a:moveTo>
                <a:cubicBezTo>
                  <a:pt x="6764624" y="1817688"/>
                  <a:pt x="6773864" y="1826928"/>
                  <a:pt x="6773864" y="1838326"/>
                </a:cubicBezTo>
                <a:cubicBezTo>
                  <a:pt x="6773864" y="1849724"/>
                  <a:pt x="6764624" y="1858964"/>
                  <a:pt x="6753226" y="1858964"/>
                </a:cubicBezTo>
                <a:cubicBezTo>
                  <a:pt x="6741828" y="1858964"/>
                  <a:pt x="6732588" y="1849724"/>
                  <a:pt x="6732588" y="1838326"/>
                </a:cubicBezTo>
                <a:cubicBezTo>
                  <a:pt x="6732588" y="1826928"/>
                  <a:pt x="6741828" y="1817688"/>
                  <a:pt x="6753226" y="1817688"/>
                </a:cubicBezTo>
                <a:close/>
                <a:moveTo>
                  <a:pt x="6678613" y="1817688"/>
                </a:moveTo>
                <a:cubicBezTo>
                  <a:pt x="6690011" y="1817688"/>
                  <a:pt x="6699251" y="1826928"/>
                  <a:pt x="6699251" y="1838326"/>
                </a:cubicBezTo>
                <a:cubicBezTo>
                  <a:pt x="6699251" y="1849724"/>
                  <a:pt x="6690011" y="1858964"/>
                  <a:pt x="6678613" y="1858964"/>
                </a:cubicBezTo>
                <a:cubicBezTo>
                  <a:pt x="6667215" y="1858964"/>
                  <a:pt x="6657975" y="1849724"/>
                  <a:pt x="6657975" y="1838326"/>
                </a:cubicBezTo>
                <a:cubicBezTo>
                  <a:pt x="6657975" y="1826928"/>
                  <a:pt x="6667215" y="1817688"/>
                  <a:pt x="6678613" y="1817688"/>
                </a:cubicBezTo>
                <a:close/>
                <a:moveTo>
                  <a:pt x="6602413" y="1817688"/>
                </a:moveTo>
                <a:cubicBezTo>
                  <a:pt x="6614688" y="1817688"/>
                  <a:pt x="6624638" y="1826928"/>
                  <a:pt x="6624638" y="1838326"/>
                </a:cubicBezTo>
                <a:cubicBezTo>
                  <a:pt x="6624638" y="1849724"/>
                  <a:pt x="6614688" y="1858964"/>
                  <a:pt x="6602413" y="1858964"/>
                </a:cubicBezTo>
                <a:cubicBezTo>
                  <a:pt x="6590138" y="1858964"/>
                  <a:pt x="6580188" y="1849724"/>
                  <a:pt x="6580188" y="1838326"/>
                </a:cubicBezTo>
                <a:cubicBezTo>
                  <a:pt x="6580188" y="1826928"/>
                  <a:pt x="6590138" y="1817688"/>
                  <a:pt x="6602413" y="1817688"/>
                </a:cubicBezTo>
                <a:close/>
                <a:moveTo>
                  <a:pt x="6527007" y="1817688"/>
                </a:moveTo>
                <a:cubicBezTo>
                  <a:pt x="6539720" y="1817688"/>
                  <a:pt x="6550026" y="1826928"/>
                  <a:pt x="6550026" y="1838326"/>
                </a:cubicBezTo>
                <a:cubicBezTo>
                  <a:pt x="6550026" y="1849724"/>
                  <a:pt x="6539720" y="1858964"/>
                  <a:pt x="6527007" y="1858964"/>
                </a:cubicBezTo>
                <a:cubicBezTo>
                  <a:pt x="6514294" y="1858964"/>
                  <a:pt x="6503988" y="1849724"/>
                  <a:pt x="6503988" y="1838326"/>
                </a:cubicBezTo>
                <a:cubicBezTo>
                  <a:pt x="6503988" y="1826928"/>
                  <a:pt x="6514294" y="1817688"/>
                  <a:pt x="6527007" y="1817688"/>
                </a:cubicBezTo>
                <a:close/>
                <a:moveTo>
                  <a:pt x="6451600" y="1817688"/>
                </a:moveTo>
                <a:cubicBezTo>
                  <a:pt x="6463875" y="1817688"/>
                  <a:pt x="6473825" y="1826928"/>
                  <a:pt x="6473825" y="1838326"/>
                </a:cubicBezTo>
                <a:cubicBezTo>
                  <a:pt x="6473825" y="1849724"/>
                  <a:pt x="6463875" y="1858964"/>
                  <a:pt x="6451600" y="1858964"/>
                </a:cubicBezTo>
                <a:cubicBezTo>
                  <a:pt x="6439325" y="1858964"/>
                  <a:pt x="6429375" y="1849724"/>
                  <a:pt x="6429375" y="1838326"/>
                </a:cubicBezTo>
                <a:cubicBezTo>
                  <a:pt x="6429375" y="1826928"/>
                  <a:pt x="6439325" y="1817688"/>
                  <a:pt x="6451600" y="1817688"/>
                </a:cubicBezTo>
                <a:close/>
                <a:moveTo>
                  <a:pt x="6375401" y="1817688"/>
                </a:moveTo>
                <a:cubicBezTo>
                  <a:pt x="6386799" y="1817688"/>
                  <a:pt x="6396039" y="1826928"/>
                  <a:pt x="6396039" y="1838326"/>
                </a:cubicBezTo>
                <a:cubicBezTo>
                  <a:pt x="6396039" y="1849724"/>
                  <a:pt x="6386799" y="1858964"/>
                  <a:pt x="6375401" y="1858964"/>
                </a:cubicBezTo>
                <a:cubicBezTo>
                  <a:pt x="6364003" y="1858964"/>
                  <a:pt x="6354763" y="1849724"/>
                  <a:pt x="6354763" y="1838326"/>
                </a:cubicBezTo>
                <a:cubicBezTo>
                  <a:pt x="6354763" y="1826928"/>
                  <a:pt x="6364003" y="1817688"/>
                  <a:pt x="6375401" y="1817688"/>
                </a:cubicBezTo>
                <a:close/>
                <a:moveTo>
                  <a:pt x="6299201" y="1817688"/>
                </a:moveTo>
                <a:cubicBezTo>
                  <a:pt x="6310599" y="1817688"/>
                  <a:pt x="6319839" y="1826928"/>
                  <a:pt x="6319839" y="1838326"/>
                </a:cubicBezTo>
                <a:cubicBezTo>
                  <a:pt x="6319839" y="1849724"/>
                  <a:pt x="6310599" y="1858964"/>
                  <a:pt x="6299201" y="1858964"/>
                </a:cubicBezTo>
                <a:cubicBezTo>
                  <a:pt x="6287803" y="1858964"/>
                  <a:pt x="6278563" y="1849724"/>
                  <a:pt x="6278563" y="1838326"/>
                </a:cubicBezTo>
                <a:cubicBezTo>
                  <a:pt x="6278563" y="1826928"/>
                  <a:pt x="6287803" y="1817688"/>
                  <a:pt x="6299201" y="1817688"/>
                </a:cubicBezTo>
                <a:close/>
                <a:moveTo>
                  <a:pt x="6224588" y="1817688"/>
                </a:moveTo>
                <a:cubicBezTo>
                  <a:pt x="6235986" y="1817688"/>
                  <a:pt x="6245226" y="1826928"/>
                  <a:pt x="6245226" y="1838326"/>
                </a:cubicBezTo>
                <a:cubicBezTo>
                  <a:pt x="6245226" y="1849724"/>
                  <a:pt x="6235986" y="1858964"/>
                  <a:pt x="6224588" y="1858964"/>
                </a:cubicBezTo>
                <a:cubicBezTo>
                  <a:pt x="6213190" y="1858964"/>
                  <a:pt x="6203950" y="1849724"/>
                  <a:pt x="6203950" y="1838326"/>
                </a:cubicBezTo>
                <a:cubicBezTo>
                  <a:pt x="6203950" y="1826928"/>
                  <a:pt x="6213190" y="1817688"/>
                  <a:pt x="6224588" y="1817688"/>
                </a:cubicBezTo>
                <a:close/>
                <a:moveTo>
                  <a:pt x="6149976" y="1817688"/>
                </a:moveTo>
                <a:cubicBezTo>
                  <a:pt x="6161374" y="1817688"/>
                  <a:pt x="6170614" y="1826928"/>
                  <a:pt x="6170614" y="1838326"/>
                </a:cubicBezTo>
                <a:cubicBezTo>
                  <a:pt x="6170614" y="1849724"/>
                  <a:pt x="6161374" y="1858964"/>
                  <a:pt x="6149976" y="1858964"/>
                </a:cubicBezTo>
                <a:cubicBezTo>
                  <a:pt x="6138578" y="1858964"/>
                  <a:pt x="6129338" y="1849724"/>
                  <a:pt x="6129338" y="1838326"/>
                </a:cubicBezTo>
                <a:cubicBezTo>
                  <a:pt x="6129338" y="1826928"/>
                  <a:pt x="6138578" y="1817688"/>
                  <a:pt x="6149976" y="1817688"/>
                </a:cubicBezTo>
                <a:close/>
                <a:moveTo>
                  <a:pt x="6072982" y="1817688"/>
                </a:moveTo>
                <a:cubicBezTo>
                  <a:pt x="6085695" y="1817688"/>
                  <a:pt x="6096001" y="1826928"/>
                  <a:pt x="6096001" y="1838326"/>
                </a:cubicBezTo>
                <a:cubicBezTo>
                  <a:pt x="6096001" y="1849724"/>
                  <a:pt x="6085695" y="1858964"/>
                  <a:pt x="6072982" y="1858964"/>
                </a:cubicBezTo>
                <a:cubicBezTo>
                  <a:pt x="6060269" y="1858964"/>
                  <a:pt x="6049963" y="1849724"/>
                  <a:pt x="6049963" y="1838326"/>
                </a:cubicBezTo>
                <a:cubicBezTo>
                  <a:pt x="6049963" y="1826928"/>
                  <a:pt x="6060269" y="1817688"/>
                  <a:pt x="6072982" y="1817688"/>
                </a:cubicBezTo>
                <a:close/>
                <a:moveTo>
                  <a:pt x="5997575" y="1817688"/>
                </a:moveTo>
                <a:cubicBezTo>
                  <a:pt x="6009850" y="1817688"/>
                  <a:pt x="6019800" y="1826928"/>
                  <a:pt x="6019800" y="1838326"/>
                </a:cubicBezTo>
                <a:cubicBezTo>
                  <a:pt x="6019800" y="1849724"/>
                  <a:pt x="6009850" y="1858964"/>
                  <a:pt x="5997575" y="1858964"/>
                </a:cubicBezTo>
                <a:cubicBezTo>
                  <a:pt x="5985300" y="1858964"/>
                  <a:pt x="5975350" y="1849724"/>
                  <a:pt x="5975350" y="1838326"/>
                </a:cubicBezTo>
                <a:cubicBezTo>
                  <a:pt x="5975350" y="1826928"/>
                  <a:pt x="5985300" y="1817688"/>
                  <a:pt x="5997575" y="1817688"/>
                </a:cubicBezTo>
                <a:close/>
                <a:moveTo>
                  <a:pt x="5921376" y="1817688"/>
                </a:moveTo>
                <a:cubicBezTo>
                  <a:pt x="5932774" y="1817688"/>
                  <a:pt x="5942014" y="1826928"/>
                  <a:pt x="5942014" y="1838326"/>
                </a:cubicBezTo>
                <a:cubicBezTo>
                  <a:pt x="5942014" y="1849724"/>
                  <a:pt x="5932774" y="1858964"/>
                  <a:pt x="5921376" y="1858964"/>
                </a:cubicBezTo>
                <a:cubicBezTo>
                  <a:pt x="5909978" y="1858964"/>
                  <a:pt x="5900738" y="1849724"/>
                  <a:pt x="5900738" y="1838326"/>
                </a:cubicBezTo>
                <a:cubicBezTo>
                  <a:pt x="5900738" y="1826928"/>
                  <a:pt x="5909978" y="1817688"/>
                  <a:pt x="5921376" y="1817688"/>
                </a:cubicBezTo>
                <a:close/>
                <a:moveTo>
                  <a:pt x="5845176" y="1817688"/>
                </a:moveTo>
                <a:cubicBezTo>
                  <a:pt x="5856574" y="1817688"/>
                  <a:pt x="5865814" y="1826928"/>
                  <a:pt x="5865814" y="1838326"/>
                </a:cubicBezTo>
                <a:cubicBezTo>
                  <a:pt x="5865814" y="1849724"/>
                  <a:pt x="5856574" y="1858964"/>
                  <a:pt x="5845176" y="1858964"/>
                </a:cubicBezTo>
                <a:cubicBezTo>
                  <a:pt x="5833778" y="1858964"/>
                  <a:pt x="5824538" y="1849724"/>
                  <a:pt x="5824538" y="1838326"/>
                </a:cubicBezTo>
                <a:cubicBezTo>
                  <a:pt x="5824538" y="1826928"/>
                  <a:pt x="5833778" y="1817688"/>
                  <a:pt x="5845176" y="1817688"/>
                </a:cubicBezTo>
                <a:close/>
                <a:moveTo>
                  <a:pt x="5770563" y="1817688"/>
                </a:moveTo>
                <a:cubicBezTo>
                  <a:pt x="5781961" y="1817688"/>
                  <a:pt x="5791201" y="1826928"/>
                  <a:pt x="5791201" y="1838326"/>
                </a:cubicBezTo>
                <a:cubicBezTo>
                  <a:pt x="5791201" y="1849724"/>
                  <a:pt x="5781961" y="1858964"/>
                  <a:pt x="5770563" y="1858964"/>
                </a:cubicBezTo>
                <a:cubicBezTo>
                  <a:pt x="5759165" y="1858964"/>
                  <a:pt x="5749925" y="1849724"/>
                  <a:pt x="5749925" y="1838326"/>
                </a:cubicBezTo>
                <a:cubicBezTo>
                  <a:pt x="5749925" y="1826928"/>
                  <a:pt x="5759165" y="1817688"/>
                  <a:pt x="5770563" y="1817688"/>
                </a:cubicBezTo>
                <a:close/>
                <a:moveTo>
                  <a:pt x="5695951" y="1817688"/>
                </a:moveTo>
                <a:cubicBezTo>
                  <a:pt x="5707349" y="1817688"/>
                  <a:pt x="5716589" y="1826928"/>
                  <a:pt x="5716589" y="1838326"/>
                </a:cubicBezTo>
                <a:cubicBezTo>
                  <a:pt x="5716589" y="1849724"/>
                  <a:pt x="5707349" y="1858964"/>
                  <a:pt x="5695951" y="1858964"/>
                </a:cubicBezTo>
                <a:cubicBezTo>
                  <a:pt x="5684553" y="1858964"/>
                  <a:pt x="5675313" y="1849724"/>
                  <a:pt x="5675313" y="1838326"/>
                </a:cubicBezTo>
                <a:cubicBezTo>
                  <a:pt x="5675313" y="1826928"/>
                  <a:pt x="5684553" y="1817688"/>
                  <a:pt x="5695951" y="1817688"/>
                </a:cubicBezTo>
                <a:close/>
                <a:moveTo>
                  <a:pt x="5618163" y="1817688"/>
                </a:moveTo>
                <a:cubicBezTo>
                  <a:pt x="5630438" y="1817688"/>
                  <a:pt x="5640388" y="1826928"/>
                  <a:pt x="5640388" y="1838326"/>
                </a:cubicBezTo>
                <a:cubicBezTo>
                  <a:pt x="5640388" y="1849724"/>
                  <a:pt x="5630438" y="1858964"/>
                  <a:pt x="5618163" y="1858964"/>
                </a:cubicBezTo>
                <a:cubicBezTo>
                  <a:pt x="5605888" y="1858964"/>
                  <a:pt x="5595938" y="1849724"/>
                  <a:pt x="5595938" y="1838326"/>
                </a:cubicBezTo>
                <a:cubicBezTo>
                  <a:pt x="5595938" y="1826928"/>
                  <a:pt x="5605888" y="1817688"/>
                  <a:pt x="5618163" y="1817688"/>
                </a:cubicBezTo>
                <a:close/>
                <a:moveTo>
                  <a:pt x="5543550" y="1817688"/>
                </a:moveTo>
                <a:cubicBezTo>
                  <a:pt x="5555825" y="1817688"/>
                  <a:pt x="5565775" y="1826928"/>
                  <a:pt x="5565775" y="1838326"/>
                </a:cubicBezTo>
                <a:cubicBezTo>
                  <a:pt x="5565775" y="1849724"/>
                  <a:pt x="5555825" y="1858964"/>
                  <a:pt x="5543550" y="1858964"/>
                </a:cubicBezTo>
                <a:cubicBezTo>
                  <a:pt x="5531275" y="1858964"/>
                  <a:pt x="5521325" y="1849724"/>
                  <a:pt x="5521325" y="1838326"/>
                </a:cubicBezTo>
                <a:cubicBezTo>
                  <a:pt x="5521325" y="1826928"/>
                  <a:pt x="5531275" y="1817688"/>
                  <a:pt x="5543550" y="1817688"/>
                </a:cubicBezTo>
                <a:close/>
                <a:moveTo>
                  <a:pt x="5465763" y="1817688"/>
                </a:moveTo>
                <a:cubicBezTo>
                  <a:pt x="5477161" y="1817688"/>
                  <a:pt x="5486401" y="1826928"/>
                  <a:pt x="5486401" y="1838326"/>
                </a:cubicBezTo>
                <a:cubicBezTo>
                  <a:pt x="5486401" y="1849724"/>
                  <a:pt x="5477161" y="1858964"/>
                  <a:pt x="5465763" y="1858964"/>
                </a:cubicBezTo>
                <a:cubicBezTo>
                  <a:pt x="5454365" y="1858964"/>
                  <a:pt x="5445125" y="1849724"/>
                  <a:pt x="5445125" y="1838326"/>
                </a:cubicBezTo>
                <a:cubicBezTo>
                  <a:pt x="5445125" y="1826928"/>
                  <a:pt x="5454365" y="1817688"/>
                  <a:pt x="5465763" y="1817688"/>
                </a:cubicBezTo>
                <a:close/>
                <a:moveTo>
                  <a:pt x="5391151" y="1817688"/>
                </a:moveTo>
                <a:cubicBezTo>
                  <a:pt x="5402549" y="1817688"/>
                  <a:pt x="5411789" y="1826928"/>
                  <a:pt x="5411789" y="1838326"/>
                </a:cubicBezTo>
                <a:cubicBezTo>
                  <a:pt x="5411789" y="1849724"/>
                  <a:pt x="5402549" y="1858964"/>
                  <a:pt x="5391151" y="1858964"/>
                </a:cubicBezTo>
                <a:cubicBezTo>
                  <a:pt x="5379753" y="1858964"/>
                  <a:pt x="5370513" y="1849724"/>
                  <a:pt x="5370513" y="1838326"/>
                </a:cubicBezTo>
                <a:cubicBezTo>
                  <a:pt x="5370513" y="1826928"/>
                  <a:pt x="5379753" y="1817688"/>
                  <a:pt x="5391151" y="1817688"/>
                </a:cubicBezTo>
                <a:close/>
                <a:moveTo>
                  <a:pt x="5316538" y="1817688"/>
                </a:moveTo>
                <a:cubicBezTo>
                  <a:pt x="5327936" y="1817688"/>
                  <a:pt x="5337176" y="1826928"/>
                  <a:pt x="5337176" y="1838326"/>
                </a:cubicBezTo>
                <a:cubicBezTo>
                  <a:pt x="5337176" y="1849724"/>
                  <a:pt x="5327936" y="1858964"/>
                  <a:pt x="5316538" y="1858964"/>
                </a:cubicBezTo>
                <a:cubicBezTo>
                  <a:pt x="5305140" y="1858964"/>
                  <a:pt x="5295900" y="1849724"/>
                  <a:pt x="5295900" y="1838326"/>
                </a:cubicBezTo>
                <a:cubicBezTo>
                  <a:pt x="5295900" y="1826928"/>
                  <a:pt x="5305140" y="1817688"/>
                  <a:pt x="5316538" y="1817688"/>
                </a:cubicBezTo>
                <a:close/>
                <a:moveTo>
                  <a:pt x="5241926" y="1817688"/>
                </a:moveTo>
                <a:cubicBezTo>
                  <a:pt x="5253324" y="1817688"/>
                  <a:pt x="5262564" y="1826928"/>
                  <a:pt x="5262564" y="1838326"/>
                </a:cubicBezTo>
                <a:cubicBezTo>
                  <a:pt x="5262564" y="1849724"/>
                  <a:pt x="5253324" y="1858964"/>
                  <a:pt x="5241926" y="1858964"/>
                </a:cubicBezTo>
                <a:cubicBezTo>
                  <a:pt x="5230528" y="1858964"/>
                  <a:pt x="5221288" y="1849724"/>
                  <a:pt x="5221288" y="1838326"/>
                </a:cubicBezTo>
                <a:cubicBezTo>
                  <a:pt x="5221288" y="1826928"/>
                  <a:pt x="5230528" y="1817688"/>
                  <a:pt x="5241926" y="1817688"/>
                </a:cubicBezTo>
                <a:close/>
                <a:moveTo>
                  <a:pt x="5164138" y="1817688"/>
                </a:moveTo>
                <a:cubicBezTo>
                  <a:pt x="5176413" y="1817688"/>
                  <a:pt x="5186363" y="1826928"/>
                  <a:pt x="5186363" y="1838326"/>
                </a:cubicBezTo>
                <a:cubicBezTo>
                  <a:pt x="5186363" y="1849724"/>
                  <a:pt x="5176413" y="1858964"/>
                  <a:pt x="5164138" y="1858964"/>
                </a:cubicBezTo>
                <a:cubicBezTo>
                  <a:pt x="5151863" y="1858964"/>
                  <a:pt x="5141913" y="1849724"/>
                  <a:pt x="5141913" y="1838326"/>
                </a:cubicBezTo>
                <a:cubicBezTo>
                  <a:pt x="5141913" y="1826928"/>
                  <a:pt x="5151863" y="1817688"/>
                  <a:pt x="5164138" y="1817688"/>
                </a:cubicBezTo>
                <a:close/>
                <a:moveTo>
                  <a:pt x="5089525" y="1817688"/>
                </a:moveTo>
                <a:cubicBezTo>
                  <a:pt x="5101800" y="1817688"/>
                  <a:pt x="5111750" y="1826928"/>
                  <a:pt x="5111750" y="1838326"/>
                </a:cubicBezTo>
                <a:cubicBezTo>
                  <a:pt x="5111750" y="1849724"/>
                  <a:pt x="5101800" y="1858964"/>
                  <a:pt x="5089525" y="1858964"/>
                </a:cubicBezTo>
                <a:cubicBezTo>
                  <a:pt x="5077250" y="1858964"/>
                  <a:pt x="5067300" y="1849724"/>
                  <a:pt x="5067300" y="1838326"/>
                </a:cubicBezTo>
                <a:cubicBezTo>
                  <a:pt x="5067300" y="1826928"/>
                  <a:pt x="5077250" y="1817688"/>
                  <a:pt x="5089525" y="1817688"/>
                </a:cubicBezTo>
                <a:close/>
                <a:moveTo>
                  <a:pt x="5014119" y="1817688"/>
                </a:moveTo>
                <a:cubicBezTo>
                  <a:pt x="5026832" y="1817688"/>
                  <a:pt x="5037138" y="1826928"/>
                  <a:pt x="5037138" y="1838326"/>
                </a:cubicBezTo>
                <a:cubicBezTo>
                  <a:pt x="5037138" y="1849724"/>
                  <a:pt x="5026832" y="1858964"/>
                  <a:pt x="5014119" y="1858964"/>
                </a:cubicBezTo>
                <a:cubicBezTo>
                  <a:pt x="5001406" y="1858964"/>
                  <a:pt x="4991100" y="1849724"/>
                  <a:pt x="4991100" y="1838326"/>
                </a:cubicBezTo>
                <a:cubicBezTo>
                  <a:pt x="4991100" y="1826928"/>
                  <a:pt x="5001406" y="1817688"/>
                  <a:pt x="5014119" y="1817688"/>
                </a:cubicBezTo>
                <a:close/>
                <a:moveTo>
                  <a:pt x="4937126" y="1817688"/>
                </a:moveTo>
                <a:cubicBezTo>
                  <a:pt x="4948524" y="1817688"/>
                  <a:pt x="4957764" y="1826928"/>
                  <a:pt x="4957764" y="1838326"/>
                </a:cubicBezTo>
                <a:cubicBezTo>
                  <a:pt x="4957764" y="1849724"/>
                  <a:pt x="4948524" y="1858964"/>
                  <a:pt x="4937126" y="1858964"/>
                </a:cubicBezTo>
                <a:cubicBezTo>
                  <a:pt x="4925728" y="1858964"/>
                  <a:pt x="4916488" y="1849724"/>
                  <a:pt x="4916488" y="1838326"/>
                </a:cubicBezTo>
                <a:cubicBezTo>
                  <a:pt x="4916488" y="1826928"/>
                  <a:pt x="4925728" y="1817688"/>
                  <a:pt x="4937126" y="1817688"/>
                </a:cubicBezTo>
                <a:close/>
                <a:moveTo>
                  <a:pt x="4862513" y="1817688"/>
                </a:moveTo>
                <a:cubicBezTo>
                  <a:pt x="4873911" y="1817688"/>
                  <a:pt x="4883151" y="1826928"/>
                  <a:pt x="4883151" y="1838326"/>
                </a:cubicBezTo>
                <a:cubicBezTo>
                  <a:pt x="4883151" y="1849724"/>
                  <a:pt x="4873911" y="1858964"/>
                  <a:pt x="4862513" y="1858964"/>
                </a:cubicBezTo>
                <a:cubicBezTo>
                  <a:pt x="4851115" y="1858964"/>
                  <a:pt x="4841875" y="1849724"/>
                  <a:pt x="4841875" y="1838326"/>
                </a:cubicBezTo>
                <a:cubicBezTo>
                  <a:pt x="4841875" y="1826928"/>
                  <a:pt x="4851115" y="1817688"/>
                  <a:pt x="4862513" y="1817688"/>
                </a:cubicBezTo>
                <a:close/>
                <a:moveTo>
                  <a:pt x="4786313" y="1817688"/>
                </a:moveTo>
                <a:cubicBezTo>
                  <a:pt x="4797711" y="1817688"/>
                  <a:pt x="4806951" y="1826928"/>
                  <a:pt x="4806951" y="1838326"/>
                </a:cubicBezTo>
                <a:cubicBezTo>
                  <a:pt x="4806951" y="1849724"/>
                  <a:pt x="4797711" y="1858964"/>
                  <a:pt x="4786313" y="1858964"/>
                </a:cubicBezTo>
                <a:cubicBezTo>
                  <a:pt x="4774915" y="1858964"/>
                  <a:pt x="4765675" y="1849724"/>
                  <a:pt x="4765675" y="1838326"/>
                </a:cubicBezTo>
                <a:cubicBezTo>
                  <a:pt x="4765675" y="1826928"/>
                  <a:pt x="4774915" y="1817688"/>
                  <a:pt x="4786313" y="1817688"/>
                </a:cubicBezTo>
                <a:close/>
                <a:moveTo>
                  <a:pt x="4635500" y="1817688"/>
                </a:moveTo>
                <a:cubicBezTo>
                  <a:pt x="4647775" y="1817688"/>
                  <a:pt x="4657725" y="1826928"/>
                  <a:pt x="4657725" y="1838326"/>
                </a:cubicBezTo>
                <a:cubicBezTo>
                  <a:pt x="4657725" y="1849724"/>
                  <a:pt x="4647775" y="1858964"/>
                  <a:pt x="4635500" y="1858964"/>
                </a:cubicBezTo>
                <a:cubicBezTo>
                  <a:pt x="4623225" y="1858964"/>
                  <a:pt x="4613275" y="1849724"/>
                  <a:pt x="4613275" y="1838326"/>
                </a:cubicBezTo>
                <a:cubicBezTo>
                  <a:pt x="4613275" y="1826928"/>
                  <a:pt x="4623225" y="1817688"/>
                  <a:pt x="4635500" y="1817688"/>
                </a:cubicBezTo>
                <a:close/>
                <a:moveTo>
                  <a:pt x="4483101" y="1817688"/>
                </a:moveTo>
                <a:cubicBezTo>
                  <a:pt x="4494499" y="1817688"/>
                  <a:pt x="4503739" y="1826928"/>
                  <a:pt x="4503739" y="1838326"/>
                </a:cubicBezTo>
                <a:cubicBezTo>
                  <a:pt x="4503739" y="1849724"/>
                  <a:pt x="4494499" y="1858964"/>
                  <a:pt x="4483101" y="1858964"/>
                </a:cubicBezTo>
                <a:cubicBezTo>
                  <a:pt x="4471703" y="1858964"/>
                  <a:pt x="4462463" y="1849724"/>
                  <a:pt x="4462463" y="1838326"/>
                </a:cubicBezTo>
                <a:cubicBezTo>
                  <a:pt x="4462463" y="1826928"/>
                  <a:pt x="4471703" y="1817688"/>
                  <a:pt x="4483101" y="1817688"/>
                </a:cubicBezTo>
                <a:close/>
                <a:moveTo>
                  <a:pt x="4257676" y="1817688"/>
                </a:moveTo>
                <a:cubicBezTo>
                  <a:pt x="4269074" y="1817688"/>
                  <a:pt x="4278314" y="1826928"/>
                  <a:pt x="4278314" y="1838326"/>
                </a:cubicBezTo>
                <a:cubicBezTo>
                  <a:pt x="4278314" y="1849724"/>
                  <a:pt x="4269074" y="1858964"/>
                  <a:pt x="4257676" y="1858964"/>
                </a:cubicBezTo>
                <a:cubicBezTo>
                  <a:pt x="4246278" y="1858964"/>
                  <a:pt x="4237038" y="1849724"/>
                  <a:pt x="4237038" y="1838326"/>
                </a:cubicBezTo>
                <a:cubicBezTo>
                  <a:pt x="4237038" y="1826928"/>
                  <a:pt x="4246278" y="1817688"/>
                  <a:pt x="4257676" y="1817688"/>
                </a:cubicBezTo>
                <a:close/>
                <a:moveTo>
                  <a:pt x="4180681" y="1817688"/>
                </a:moveTo>
                <a:cubicBezTo>
                  <a:pt x="4193394" y="1817688"/>
                  <a:pt x="4203700" y="1826928"/>
                  <a:pt x="4203700" y="1838326"/>
                </a:cubicBezTo>
                <a:cubicBezTo>
                  <a:pt x="4203700" y="1849724"/>
                  <a:pt x="4193394" y="1858964"/>
                  <a:pt x="4180681" y="1858964"/>
                </a:cubicBezTo>
                <a:cubicBezTo>
                  <a:pt x="4167968" y="1858964"/>
                  <a:pt x="4157662" y="1849724"/>
                  <a:pt x="4157662" y="1838326"/>
                </a:cubicBezTo>
                <a:cubicBezTo>
                  <a:pt x="4157662" y="1826928"/>
                  <a:pt x="4167968" y="1817688"/>
                  <a:pt x="4180681" y="1817688"/>
                </a:cubicBezTo>
                <a:close/>
                <a:moveTo>
                  <a:pt x="4106069" y="1817688"/>
                </a:moveTo>
                <a:cubicBezTo>
                  <a:pt x="4118782" y="1817688"/>
                  <a:pt x="4129088" y="1826928"/>
                  <a:pt x="4129088" y="1838326"/>
                </a:cubicBezTo>
                <a:cubicBezTo>
                  <a:pt x="4129088" y="1849724"/>
                  <a:pt x="4118782" y="1858964"/>
                  <a:pt x="4106069" y="1858964"/>
                </a:cubicBezTo>
                <a:cubicBezTo>
                  <a:pt x="4093356" y="1858964"/>
                  <a:pt x="4083050" y="1849724"/>
                  <a:pt x="4083050" y="1838326"/>
                </a:cubicBezTo>
                <a:cubicBezTo>
                  <a:pt x="4083050" y="1826928"/>
                  <a:pt x="4093356" y="1817688"/>
                  <a:pt x="4106069" y="1817688"/>
                </a:cubicBezTo>
                <a:close/>
                <a:moveTo>
                  <a:pt x="4029075" y="1817688"/>
                </a:moveTo>
                <a:cubicBezTo>
                  <a:pt x="4040473" y="1817688"/>
                  <a:pt x="4049713" y="1826928"/>
                  <a:pt x="4049713" y="1838326"/>
                </a:cubicBezTo>
                <a:cubicBezTo>
                  <a:pt x="4049713" y="1849724"/>
                  <a:pt x="4040473" y="1858964"/>
                  <a:pt x="4029075" y="1858964"/>
                </a:cubicBezTo>
                <a:cubicBezTo>
                  <a:pt x="4017677" y="1858964"/>
                  <a:pt x="4008437" y="1849724"/>
                  <a:pt x="4008437" y="1838326"/>
                </a:cubicBezTo>
                <a:cubicBezTo>
                  <a:pt x="4008437" y="1826928"/>
                  <a:pt x="4017677" y="1817688"/>
                  <a:pt x="4029075" y="1817688"/>
                </a:cubicBezTo>
                <a:close/>
                <a:moveTo>
                  <a:pt x="2365389" y="1817688"/>
                </a:moveTo>
                <a:cubicBezTo>
                  <a:pt x="2376784" y="1817688"/>
                  <a:pt x="2386023" y="1826928"/>
                  <a:pt x="2386023" y="1838326"/>
                </a:cubicBezTo>
                <a:cubicBezTo>
                  <a:pt x="2386023" y="1849724"/>
                  <a:pt x="2376784" y="1858964"/>
                  <a:pt x="2365389" y="1858964"/>
                </a:cubicBezTo>
                <a:cubicBezTo>
                  <a:pt x="2353992" y="1858964"/>
                  <a:pt x="2344750" y="1849724"/>
                  <a:pt x="2344750" y="1838326"/>
                </a:cubicBezTo>
                <a:cubicBezTo>
                  <a:pt x="2344750" y="1826928"/>
                  <a:pt x="2353992" y="1817688"/>
                  <a:pt x="2365389" y="1817688"/>
                </a:cubicBezTo>
                <a:close/>
                <a:moveTo>
                  <a:pt x="2289185" y="1817688"/>
                </a:moveTo>
                <a:cubicBezTo>
                  <a:pt x="2301461" y="1817688"/>
                  <a:pt x="2311409" y="1826928"/>
                  <a:pt x="2311409" y="1838326"/>
                </a:cubicBezTo>
                <a:cubicBezTo>
                  <a:pt x="2311409" y="1849724"/>
                  <a:pt x="2301461" y="1858964"/>
                  <a:pt x="2289185" y="1858964"/>
                </a:cubicBezTo>
                <a:cubicBezTo>
                  <a:pt x="2276907" y="1858964"/>
                  <a:pt x="2266964" y="1849724"/>
                  <a:pt x="2266964" y="1838326"/>
                </a:cubicBezTo>
                <a:cubicBezTo>
                  <a:pt x="2266964" y="1826928"/>
                  <a:pt x="2276907" y="1817688"/>
                  <a:pt x="2289185" y="1817688"/>
                </a:cubicBezTo>
                <a:close/>
                <a:moveTo>
                  <a:pt x="2213779" y="1817688"/>
                </a:moveTo>
                <a:cubicBezTo>
                  <a:pt x="2226491" y="1817688"/>
                  <a:pt x="2236797" y="1826928"/>
                  <a:pt x="2236797" y="1838326"/>
                </a:cubicBezTo>
                <a:cubicBezTo>
                  <a:pt x="2236797" y="1849724"/>
                  <a:pt x="2226491" y="1858964"/>
                  <a:pt x="2213779" y="1858964"/>
                </a:cubicBezTo>
                <a:cubicBezTo>
                  <a:pt x="2201065" y="1858964"/>
                  <a:pt x="2190756" y="1849724"/>
                  <a:pt x="2190756" y="1838326"/>
                </a:cubicBezTo>
                <a:cubicBezTo>
                  <a:pt x="2190756" y="1826928"/>
                  <a:pt x="2201065" y="1817688"/>
                  <a:pt x="2213779" y="1817688"/>
                </a:cubicBezTo>
                <a:close/>
                <a:moveTo>
                  <a:pt x="2136787" y="1817688"/>
                </a:moveTo>
                <a:cubicBezTo>
                  <a:pt x="2148182" y="1817688"/>
                  <a:pt x="2157422" y="1826928"/>
                  <a:pt x="2157422" y="1838326"/>
                </a:cubicBezTo>
                <a:cubicBezTo>
                  <a:pt x="2157422" y="1849724"/>
                  <a:pt x="2148182" y="1858964"/>
                  <a:pt x="2136787" y="1858964"/>
                </a:cubicBezTo>
                <a:cubicBezTo>
                  <a:pt x="2125385" y="1858964"/>
                  <a:pt x="2116149" y="1849724"/>
                  <a:pt x="2116149" y="1838326"/>
                </a:cubicBezTo>
                <a:cubicBezTo>
                  <a:pt x="2116149" y="1826928"/>
                  <a:pt x="2125385" y="1817688"/>
                  <a:pt x="2136787" y="1817688"/>
                </a:cubicBezTo>
                <a:close/>
                <a:moveTo>
                  <a:pt x="2062169" y="1817688"/>
                </a:moveTo>
                <a:cubicBezTo>
                  <a:pt x="2073568" y="1817688"/>
                  <a:pt x="2082812" y="1826928"/>
                  <a:pt x="2082812" y="1838326"/>
                </a:cubicBezTo>
                <a:cubicBezTo>
                  <a:pt x="2082812" y="1849724"/>
                  <a:pt x="2073568" y="1858964"/>
                  <a:pt x="2062169" y="1858964"/>
                </a:cubicBezTo>
                <a:cubicBezTo>
                  <a:pt x="2050773" y="1858964"/>
                  <a:pt x="2041532" y="1849724"/>
                  <a:pt x="2041532" y="1838326"/>
                </a:cubicBezTo>
                <a:cubicBezTo>
                  <a:pt x="2041532" y="1826928"/>
                  <a:pt x="2050773" y="1817688"/>
                  <a:pt x="2062169" y="1817688"/>
                </a:cubicBezTo>
                <a:close/>
                <a:moveTo>
                  <a:pt x="1987560" y="1817688"/>
                </a:moveTo>
                <a:cubicBezTo>
                  <a:pt x="1998955" y="1817688"/>
                  <a:pt x="2008198" y="1826928"/>
                  <a:pt x="2008198" y="1838326"/>
                </a:cubicBezTo>
                <a:cubicBezTo>
                  <a:pt x="2008198" y="1849724"/>
                  <a:pt x="1998955" y="1858964"/>
                  <a:pt x="1987560" y="1858964"/>
                </a:cubicBezTo>
                <a:cubicBezTo>
                  <a:pt x="1976160" y="1858964"/>
                  <a:pt x="1966918" y="1849724"/>
                  <a:pt x="1966918" y="1838326"/>
                </a:cubicBezTo>
                <a:cubicBezTo>
                  <a:pt x="1966918" y="1826928"/>
                  <a:pt x="1976160" y="1817688"/>
                  <a:pt x="1987560" y="1817688"/>
                </a:cubicBezTo>
                <a:close/>
                <a:moveTo>
                  <a:pt x="1911358" y="1817688"/>
                </a:moveTo>
                <a:cubicBezTo>
                  <a:pt x="1922755" y="1817688"/>
                  <a:pt x="1932002" y="1826928"/>
                  <a:pt x="1932002" y="1838326"/>
                </a:cubicBezTo>
                <a:cubicBezTo>
                  <a:pt x="1932002" y="1849724"/>
                  <a:pt x="1922755" y="1858964"/>
                  <a:pt x="1911358" y="1858964"/>
                </a:cubicBezTo>
                <a:cubicBezTo>
                  <a:pt x="1899961" y="1858964"/>
                  <a:pt x="1890719" y="1849724"/>
                  <a:pt x="1890719" y="1838326"/>
                </a:cubicBezTo>
                <a:cubicBezTo>
                  <a:pt x="1890719" y="1826928"/>
                  <a:pt x="1899961" y="1817688"/>
                  <a:pt x="1911358" y="1817688"/>
                </a:cubicBezTo>
                <a:close/>
                <a:moveTo>
                  <a:pt x="1835164" y="1817688"/>
                </a:moveTo>
                <a:cubicBezTo>
                  <a:pt x="1847433" y="1817688"/>
                  <a:pt x="1857388" y="1826928"/>
                  <a:pt x="1857388" y="1838326"/>
                </a:cubicBezTo>
                <a:cubicBezTo>
                  <a:pt x="1857388" y="1849724"/>
                  <a:pt x="1847433" y="1858964"/>
                  <a:pt x="1835164" y="1858964"/>
                </a:cubicBezTo>
                <a:cubicBezTo>
                  <a:pt x="1822885" y="1858964"/>
                  <a:pt x="1812931" y="1849724"/>
                  <a:pt x="1812931" y="1838326"/>
                </a:cubicBezTo>
                <a:cubicBezTo>
                  <a:pt x="1812931" y="1826928"/>
                  <a:pt x="1822885" y="1817688"/>
                  <a:pt x="1835164" y="1817688"/>
                </a:cubicBezTo>
                <a:close/>
                <a:moveTo>
                  <a:pt x="1759753" y="1817688"/>
                </a:moveTo>
                <a:cubicBezTo>
                  <a:pt x="1772465" y="1817688"/>
                  <a:pt x="1782770" y="1826928"/>
                  <a:pt x="1782770" y="1838326"/>
                </a:cubicBezTo>
                <a:cubicBezTo>
                  <a:pt x="1782770" y="1849724"/>
                  <a:pt x="1772465" y="1858964"/>
                  <a:pt x="1759753" y="1858964"/>
                </a:cubicBezTo>
                <a:cubicBezTo>
                  <a:pt x="1747041" y="1858964"/>
                  <a:pt x="1736733" y="1849724"/>
                  <a:pt x="1736733" y="1838326"/>
                </a:cubicBezTo>
                <a:cubicBezTo>
                  <a:pt x="1736733" y="1826928"/>
                  <a:pt x="1747041" y="1817688"/>
                  <a:pt x="1759753" y="1817688"/>
                </a:cubicBezTo>
                <a:close/>
                <a:moveTo>
                  <a:pt x="1682762" y="1817688"/>
                </a:moveTo>
                <a:cubicBezTo>
                  <a:pt x="1694159" y="1817688"/>
                  <a:pt x="1703399" y="1826928"/>
                  <a:pt x="1703399" y="1838326"/>
                </a:cubicBezTo>
                <a:cubicBezTo>
                  <a:pt x="1703399" y="1849724"/>
                  <a:pt x="1694159" y="1858964"/>
                  <a:pt x="1682762" y="1858964"/>
                </a:cubicBezTo>
                <a:cubicBezTo>
                  <a:pt x="1671362" y="1858964"/>
                  <a:pt x="1662121" y="1849724"/>
                  <a:pt x="1662121" y="1838326"/>
                </a:cubicBezTo>
                <a:cubicBezTo>
                  <a:pt x="1662121" y="1826928"/>
                  <a:pt x="1671362" y="1817688"/>
                  <a:pt x="1682762" y="1817688"/>
                </a:cubicBezTo>
                <a:close/>
                <a:moveTo>
                  <a:pt x="1608149" y="1817688"/>
                </a:moveTo>
                <a:cubicBezTo>
                  <a:pt x="1619546" y="1817688"/>
                  <a:pt x="1628786" y="1826928"/>
                  <a:pt x="1628786" y="1838326"/>
                </a:cubicBezTo>
                <a:cubicBezTo>
                  <a:pt x="1628786" y="1849724"/>
                  <a:pt x="1619546" y="1858964"/>
                  <a:pt x="1608149" y="1858964"/>
                </a:cubicBezTo>
                <a:cubicBezTo>
                  <a:pt x="1596752" y="1858964"/>
                  <a:pt x="1587507" y="1849724"/>
                  <a:pt x="1587507" y="1838326"/>
                </a:cubicBezTo>
                <a:cubicBezTo>
                  <a:pt x="1587507" y="1826928"/>
                  <a:pt x="1596752" y="1817688"/>
                  <a:pt x="1608149" y="1817688"/>
                </a:cubicBezTo>
                <a:close/>
                <a:moveTo>
                  <a:pt x="1531950" y="1817688"/>
                </a:moveTo>
                <a:cubicBezTo>
                  <a:pt x="1543346" y="1817688"/>
                  <a:pt x="1552581" y="1826928"/>
                  <a:pt x="1552581" y="1838326"/>
                </a:cubicBezTo>
                <a:cubicBezTo>
                  <a:pt x="1552581" y="1849724"/>
                  <a:pt x="1543346" y="1858964"/>
                  <a:pt x="1531950" y="1858964"/>
                </a:cubicBezTo>
                <a:cubicBezTo>
                  <a:pt x="1520552" y="1858964"/>
                  <a:pt x="1511308" y="1849724"/>
                  <a:pt x="1511308" y="1838326"/>
                </a:cubicBezTo>
                <a:cubicBezTo>
                  <a:pt x="1511308" y="1826928"/>
                  <a:pt x="1520552" y="1817688"/>
                  <a:pt x="1531950" y="1817688"/>
                </a:cubicBezTo>
                <a:close/>
                <a:moveTo>
                  <a:pt x="1457338" y="1817688"/>
                </a:moveTo>
                <a:cubicBezTo>
                  <a:pt x="1468730" y="1817688"/>
                  <a:pt x="1477974" y="1826928"/>
                  <a:pt x="1477974" y="1838326"/>
                </a:cubicBezTo>
                <a:cubicBezTo>
                  <a:pt x="1477974" y="1849724"/>
                  <a:pt x="1468730" y="1858964"/>
                  <a:pt x="1457338" y="1858964"/>
                </a:cubicBezTo>
                <a:cubicBezTo>
                  <a:pt x="1445938" y="1858964"/>
                  <a:pt x="1436696" y="1849724"/>
                  <a:pt x="1436696" y="1838326"/>
                </a:cubicBezTo>
                <a:cubicBezTo>
                  <a:pt x="1436696" y="1826928"/>
                  <a:pt x="1445938" y="1817688"/>
                  <a:pt x="1457338" y="1817688"/>
                </a:cubicBezTo>
                <a:close/>
                <a:moveTo>
                  <a:pt x="1381135" y="1817688"/>
                </a:moveTo>
                <a:cubicBezTo>
                  <a:pt x="1393412" y="1817688"/>
                  <a:pt x="1403361" y="1826928"/>
                  <a:pt x="1403361" y="1838326"/>
                </a:cubicBezTo>
                <a:cubicBezTo>
                  <a:pt x="1403361" y="1849724"/>
                  <a:pt x="1393412" y="1858964"/>
                  <a:pt x="1381135" y="1858964"/>
                </a:cubicBezTo>
                <a:cubicBezTo>
                  <a:pt x="1368857" y="1858964"/>
                  <a:pt x="1358908" y="1849724"/>
                  <a:pt x="1358908" y="1838326"/>
                </a:cubicBezTo>
                <a:cubicBezTo>
                  <a:pt x="1358908" y="1826928"/>
                  <a:pt x="1368857" y="1817688"/>
                  <a:pt x="1381135" y="1817688"/>
                </a:cubicBezTo>
                <a:close/>
                <a:moveTo>
                  <a:pt x="1305726" y="1817688"/>
                </a:moveTo>
                <a:cubicBezTo>
                  <a:pt x="1318437" y="1817688"/>
                  <a:pt x="1328746" y="1826928"/>
                  <a:pt x="1328746" y="1838326"/>
                </a:cubicBezTo>
                <a:cubicBezTo>
                  <a:pt x="1328746" y="1849724"/>
                  <a:pt x="1318437" y="1858964"/>
                  <a:pt x="1305726" y="1858964"/>
                </a:cubicBezTo>
                <a:cubicBezTo>
                  <a:pt x="1293008" y="1858964"/>
                  <a:pt x="1282712" y="1849724"/>
                  <a:pt x="1282712" y="1838326"/>
                </a:cubicBezTo>
                <a:cubicBezTo>
                  <a:pt x="1282712" y="1826928"/>
                  <a:pt x="1293008" y="1817688"/>
                  <a:pt x="1305726" y="1817688"/>
                </a:cubicBezTo>
                <a:close/>
                <a:moveTo>
                  <a:pt x="1230323" y="1817688"/>
                </a:moveTo>
                <a:cubicBezTo>
                  <a:pt x="1242597" y="1817688"/>
                  <a:pt x="1252545" y="1826928"/>
                  <a:pt x="1252545" y="1838326"/>
                </a:cubicBezTo>
                <a:cubicBezTo>
                  <a:pt x="1252545" y="1849724"/>
                  <a:pt x="1242597" y="1858964"/>
                  <a:pt x="1230323" y="1858964"/>
                </a:cubicBezTo>
                <a:cubicBezTo>
                  <a:pt x="1218044" y="1858964"/>
                  <a:pt x="1208093" y="1849724"/>
                  <a:pt x="1208093" y="1838326"/>
                </a:cubicBezTo>
                <a:cubicBezTo>
                  <a:pt x="1208093" y="1826928"/>
                  <a:pt x="1218044" y="1817688"/>
                  <a:pt x="1230323" y="1817688"/>
                </a:cubicBezTo>
                <a:close/>
                <a:moveTo>
                  <a:pt x="1154120" y="1817688"/>
                </a:moveTo>
                <a:cubicBezTo>
                  <a:pt x="1165520" y="1817688"/>
                  <a:pt x="1174757" y="1826928"/>
                  <a:pt x="1174757" y="1838326"/>
                </a:cubicBezTo>
                <a:cubicBezTo>
                  <a:pt x="1174757" y="1849724"/>
                  <a:pt x="1165520" y="1858964"/>
                  <a:pt x="1154120" y="1858964"/>
                </a:cubicBezTo>
                <a:cubicBezTo>
                  <a:pt x="1142725" y="1858964"/>
                  <a:pt x="1133482" y="1849724"/>
                  <a:pt x="1133482" y="1838326"/>
                </a:cubicBezTo>
                <a:cubicBezTo>
                  <a:pt x="1133482" y="1826928"/>
                  <a:pt x="1142725" y="1817688"/>
                  <a:pt x="1154120" y="1817688"/>
                </a:cubicBezTo>
                <a:close/>
                <a:moveTo>
                  <a:pt x="7889876" y="1741488"/>
                </a:moveTo>
                <a:cubicBezTo>
                  <a:pt x="7902151" y="1741488"/>
                  <a:pt x="7912101" y="1750728"/>
                  <a:pt x="7912101" y="1762126"/>
                </a:cubicBezTo>
                <a:cubicBezTo>
                  <a:pt x="7912101" y="1773524"/>
                  <a:pt x="7902151" y="1782764"/>
                  <a:pt x="7889876" y="1782764"/>
                </a:cubicBezTo>
                <a:cubicBezTo>
                  <a:pt x="7877601" y="1782764"/>
                  <a:pt x="7867651" y="1773524"/>
                  <a:pt x="7867651" y="1762126"/>
                </a:cubicBezTo>
                <a:cubicBezTo>
                  <a:pt x="7867651" y="1750728"/>
                  <a:pt x="7877601" y="1741488"/>
                  <a:pt x="7889876" y="1741488"/>
                </a:cubicBezTo>
                <a:close/>
                <a:moveTo>
                  <a:pt x="7812089" y="1741488"/>
                </a:moveTo>
                <a:cubicBezTo>
                  <a:pt x="7823487" y="1741488"/>
                  <a:pt x="7832727" y="1750728"/>
                  <a:pt x="7832727" y="1762126"/>
                </a:cubicBezTo>
                <a:cubicBezTo>
                  <a:pt x="7832727" y="1773524"/>
                  <a:pt x="7823487" y="1782764"/>
                  <a:pt x="7812089" y="1782764"/>
                </a:cubicBezTo>
                <a:cubicBezTo>
                  <a:pt x="7800691" y="1782764"/>
                  <a:pt x="7791451" y="1773524"/>
                  <a:pt x="7791451" y="1762126"/>
                </a:cubicBezTo>
                <a:cubicBezTo>
                  <a:pt x="7791451" y="1750728"/>
                  <a:pt x="7800691" y="1741488"/>
                  <a:pt x="7812089" y="1741488"/>
                </a:cubicBezTo>
                <a:close/>
                <a:moveTo>
                  <a:pt x="7662864" y="1741488"/>
                </a:moveTo>
                <a:cubicBezTo>
                  <a:pt x="7674262" y="1741488"/>
                  <a:pt x="7683502" y="1750728"/>
                  <a:pt x="7683502" y="1762126"/>
                </a:cubicBezTo>
                <a:cubicBezTo>
                  <a:pt x="7683502" y="1773524"/>
                  <a:pt x="7674262" y="1782764"/>
                  <a:pt x="7662864" y="1782764"/>
                </a:cubicBezTo>
                <a:cubicBezTo>
                  <a:pt x="7651466" y="1782764"/>
                  <a:pt x="7642226" y="1773524"/>
                  <a:pt x="7642226" y="1762126"/>
                </a:cubicBezTo>
                <a:cubicBezTo>
                  <a:pt x="7642226" y="1750728"/>
                  <a:pt x="7651466" y="1741488"/>
                  <a:pt x="7662864" y="1741488"/>
                </a:cubicBezTo>
                <a:close/>
                <a:moveTo>
                  <a:pt x="7586664" y="1741488"/>
                </a:moveTo>
                <a:cubicBezTo>
                  <a:pt x="7598062" y="1741488"/>
                  <a:pt x="7607302" y="1750728"/>
                  <a:pt x="7607302" y="1762126"/>
                </a:cubicBezTo>
                <a:cubicBezTo>
                  <a:pt x="7607302" y="1773524"/>
                  <a:pt x="7598062" y="1782764"/>
                  <a:pt x="7586664" y="1782764"/>
                </a:cubicBezTo>
                <a:cubicBezTo>
                  <a:pt x="7575266" y="1782764"/>
                  <a:pt x="7566026" y="1773524"/>
                  <a:pt x="7566026" y="1762126"/>
                </a:cubicBezTo>
                <a:cubicBezTo>
                  <a:pt x="7566026" y="1750728"/>
                  <a:pt x="7575266" y="1741488"/>
                  <a:pt x="7586664" y="1741488"/>
                </a:cubicBezTo>
                <a:close/>
                <a:moveTo>
                  <a:pt x="7510463" y="1741488"/>
                </a:moveTo>
                <a:cubicBezTo>
                  <a:pt x="7522738" y="1741488"/>
                  <a:pt x="7532688" y="1750728"/>
                  <a:pt x="7532688" y="1762126"/>
                </a:cubicBezTo>
                <a:cubicBezTo>
                  <a:pt x="7532688" y="1773524"/>
                  <a:pt x="7522738" y="1782764"/>
                  <a:pt x="7510463" y="1782764"/>
                </a:cubicBezTo>
                <a:cubicBezTo>
                  <a:pt x="7498188" y="1782764"/>
                  <a:pt x="7488238" y="1773524"/>
                  <a:pt x="7488238" y="1762126"/>
                </a:cubicBezTo>
                <a:cubicBezTo>
                  <a:pt x="7488238" y="1750728"/>
                  <a:pt x="7498188" y="1741488"/>
                  <a:pt x="7510463" y="1741488"/>
                </a:cubicBezTo>
                <a:close/>
                <a:moveTo>
                  <a:pt x="7435057" y="1741488"/>
                </a:moveTo>
                <a:cubicBezTo>
                  <a:pt x="7447770" y="1741488"/>
                  <a:pt x="7458076" y="1750728"/>
                  <a:pt x="7458076" y="1762126"/>
                </a:cubicBezTo>
                <a:cubicBezTo>
                  <a:pt x="7458076" y="1773524"/>
                  <a:pt x="7447770" y="1782764"/>
                  <a:pt x="7435057" y="1782764"/>
                </a:cubicBezTo>
                <a:cubicBezTo>
                  <a:pt x="7422344" y="1782764"/>
                  <a:pt x="7412038" y="1773524"/>
                  <a:pt x="7412038" y="1762126"/>
                </a:cubicBezTo>
                <a:cubicBezTo>
                  <a:pt x="7412038" y="1750728"/>
                  <a:pt x="7422344" y="1741488"/>
                  <a:pt x="7435057" y="1741488"/>
                </a:cubicBezTo>
                <a:close/>
                <a:moveTo>
                  <a:pt x="7358064" y="1741488"/>
                </a:moveTo>
                <a:cubicBezTo>
                  <a:pt x="7369462" y="1741488"/>
                  <a:pt x="7378702" y="1750728"/>
                  <a:pt x="7378702" y="1762126"/>
                </a:cubicBezTo>
                <a:cubicBezTo>
                  <a:pt x="7378702" y="1773524"/>
                  <a:pt x="7369462" y="1782764"/>
                  <a:pt x="7358064" y="1782764"/>
                </a:cubicBezTo>
                <a:cubicBezTo>
                  <a:pt x="7346666" y="1782764"/>
                  <a:pt x="7337426" y="1773524"/>
                  <a:pt x="7337426" y="1762126"/>
                </a:cubicBezTo>
                <a:cubicBezTo>
                  <a:pt x="7337426" y="1750728"/>
                  <a:pt x="7346666" y="1741488"/>
                  <a:pt x="7358064" y="1741488"/>
                </a:cubicBezTo>
                <a:close/>
                <a:moveTo>
                  <a:pt x="7283451" y="1741488"/>
                </a:moveTo>
                <a:cubicBezTo>
                  <a:pt x="7294849" y="1741488"/>
                  <a:pt x="7304089" y="1750728"/>
                  <a:pt x="7304089" y="1762126"/>
                </a:cubicBezTo>
                <a:cubicBezTo>
                  <a:pt x="7304089" y="1773524"/>
                  <a:pt x="7294849" y="1782764"/>
                  <a:pt x="7283451" y="1782764"/>
                </a:cubicBezTo>
                <a:cubicBezTo>
                  <a:pt x="7272053" y="1782764"/>
                  <a:pt x="7262813" y="1773524"/>
                  <a:pt x="7262813" y="1762126"/>
                </a:cubicBezTo>
                <a:cubicBezTo>
                  <a:pt x="7262813" y="1750728"/>
                  <a:pt x="7272053" y="1741488"/>
                  <a:pt x="7283451" y="1741488"/>
                </a:cubicBezTo>
                <a:close/>
                <a:moveTo>
                  <a:pt x="7208839" y="1741488"/>
                </a:moveTo>
                <a:cubicBezTo>
                  <a:pt x="7220237" y="1741488"/>
                  <a:pt x="7229477" y="1750728"/>
                  <a:pt x="7229477" y="1762126"/>
                </a:cubicBezTo>
                <a:cubicBezTo>
                  <a:pt x="7229477" y="1773524"/>
                  <a:pt x="7220237" y="1782764"/>
                  <a:pt x="7208839" y="1782764"/>
                </a:cubicBezTo>
                <a:cubicBezTo>
                  <a:pt x="7197441" y="1782764"/>
                  <a:pt x="7188201" y="1773524"/>
                  <a:pt x="7188201" y="1762126"/>
                </a:cubicBezTo>
                <a:cubicBezTo>
                  <a:pt x="7188201" y="1750728"/>
                  <a:pt x="7197441" y="1741488"/>
                  <a:pt x="7208839" y="1741488"/>
                </a:cubicBezTo>
                <a:close/>
                <a:moveTo>
                  <a:pt x="7132639" y="1741488"/>
                </a:moveTo>
                <a:cubicBezTo>
                  <a:pt x="7144037" y="1741488"/>
                  <a:pt x="7153277" y="1750728"/>
                  <a:pt x="7153277" y="1762126"/>
                </a:cubicBezTo>
                <a:cubicBezTo>
                  <a:pt x="7153277" y="1773524"/>
                  <a:pt x="7144037" y="1782764"/>
                  <a:pt x="7132639" y="1782764"/>
                </a:cubicBezTo>
                <a:cubicBezTo>
                  <a:pt x="7121241" y="1782764"/>
                  <a:pt x="7112001" y="1773524"/>
                  <a:pt x="7112001" y="1762126"/>
                </a:cubicBezTo>
                <a:cubicBezTo>
                  <a:pt x="7112001" y="1750728"/>
                  <a:pt x="7121241" y="1741488"/>
                  <a:pt x="7132639" y="1741488"/>
                </a:cubicBezTo>
                <a:close/>
                <a:moveTo>
                  <a:pt x="7056438" y="1741488"/>
                </a:moveTo>
                <a:cubicBezTo>
                  <a:pt x="7068713" y="1741488"/>
                  <a:pt x="7078663" y="1750728"/>
                  <a:pt x="7078663" y="1762126"/>
                </a:cubicBezTo>
                <a:cubicBezTo>
                  <a:pt x="7078663" y="1773524"/>
                  <a:pt x="7068713" y="1782764"/>
                  <a:pt x="7056438" y="1782764"/>
                </a:cubicBezTo>
                <a:cubicBezTo>
                  <a:pt x="7044163" y="1782764"/>
                  <a:pt x="7034213" y="1773524"/>
                  <a:pt x="7034213" y="1762126"/>
                </a:cubicBezTo>
                <a:cubicBezTo>
                  <a:pt x="7034213" y="1750728"/>
                  <a:pt x="7044163" y="1741488"/>
                  <a:pt x="7056438" y="1741488"/>
                </a:cubicBezTo>
                <a:close/>
                <a:moveTo>
                  <a:pt x="6981032" y="1741488"/>
                </a:moveTo>
                <a:cubicBezTo>
                  <a:pt x="6993745" y="1741488"/>
                  <a:pt x="7004051" y="1750728"/>
                  <a:pt x="7004051" y="1762126"/>
                </a:cubicBezTo>
                <a:cubicBezTo>
                  <a:pt x="7004051" y="1773524"/>
                  <a:pt x="6993745" y="1782764"/>
                  <a:pt x="6981032" y="1782764"/>
                </a:cubicBezTo>
                <a:cubicBezTo>
                  <a:pt x="6968319" y="1782764"/>
                  <a:pt x="6958013" y="1773524"/>
                  <a:pt x="6958013" y="1762126"/>
                </a:cubicBezTo>
                <a:cubicBezTo>
                  <a:pt x="6958013" y="1750728"/>
                  <a:pt x="6968319" y="1741488"/>
                  <a:pt x="6981032" y="1741488"/>
                </a:cubicBezTo>
                <a:close/>
                <a:moveTo>
                  <a:pt x="6904039" y="1741488"/>
                </a:moveTo>
                <a:cubicBezTo>
                  <a:pt x="6915437" y="1741488"/>
                  <a:pt x="6924677" y="1750728"/>
                  <a:pt x="6924677" y="1762126"/>
                </a:cubicBezTo>
                <a:cubicBezTo>
                  <a:pt x="6924677" y="1773524"/>
                  <a:pt x="6915437" y="1782764"/>
                  <a:pt x="6904039" y="1782764"/>
                </a:cubicBezTo>
                <a:cubicBezTo>
                  <a:pt x="6892641" y="1782764"/>
                  <a:pt x="6883401" y="1773524"/>
                  <a:pt x="6883401" y="1762126"/>
                </a:cubicBezTo>
                <a:cubicBezTo>
                  <a:pt x="6883401" y="1750728"/>
                  <a:pt x="6892641" y="1741488"/>
                  <a:pt x="6904039" y="1741488"/>
                </a:cubicBezTo>
                <a:close/>
                <a:moveTo>
                  <a:pt x="6829426" y="1741488"/>
                </a:moveTo>
                <a:cubicBezTo>
                  <a:pt x="6840824" y="1741488"/>
                  <a:pt x="6850064" y="1750728"/>
                  <a:pt x="6850064" y="1762126"/>
                </a:cubicBezTo>
                <a:cubicBezTo>
                  <a:pt x="6850064" y="1773524"/>
                  <a:pt x="6840824" y="1782764"/>
                  <a:pt x="6829426" y="1782764"/>
                </a:cubicBezTo>
                <a:cubicBezTo>
                  <a:pt x="6818028" y="1782764"/>
                  <a:pt x="6808788" y="1773524"/>
                  <a:pt x="6808788" y="1762126"/>
                </a:cubicBezTo>
                <a:cubicBezTo>
                  <a:pt x="6808788" y="1750728"/>
                  <a:pt x="6818028" y="1741488"/>
                  <a:pt x="6829426" y="1741488"/>
                </a:cubicBezTo>
                <a:close/>
                <a:moveTo>
                  <a:pt x="6753226" y="1741488"/>
                </a:moveTo>
                <a:cubicBezTo>
                  <a:pt x="6764624" y="1741488"/>
                  <a:pt x="6773864" y="1750728"/>
                  <a:pt x="6773864" y="1762126"/>
                </a:cubicBezTo>
                <a:cubicBezTo>
                  <a:pt x="6773864" y="1773524"/>
                  <a:pt x="6764624" y="1782764"/>
                  <a:pt x="6753226" y="1782764"/>
                </a:cubicBezTo>
                <a:cubicBezTo>
                  <a:pt x="6741828" y="1782764"/>
                  <a:pt x="6732588" y="1773524"/>
                  <a:pt x="6732588" y="1762126"/>
                </a:cubicBezTo>
                <a:cubicBezTo>
                  <a:pt x="6732588" y="1750728"/>
                  <a:pt x="6741828" y="1741488"/>
                  <a:pt x="6753226" y="1741488"/>
                </a:cubicBezTo>
                <a:close/>
                <a:moveTo>
                  <a:pt x="6678613" y="1741488"/>
                </a:moveTo>
                <a:cubicBezTo>
                  <a:pt x="6690011" y="1741488"/>
                  <a:pt x="6699251" y="1750728"/>
                  <a:pt x="6699251" y="1762126"/>
                </a:cubicBezTo>
                <a:cubicBezTo>
                  <a:pt x="6699251" y="1773524"/>
                  <a:pt x="6690011" y="1782764"/>
                  <a:pt x="6678613" y="1782764"/>
                </a:cubicBezTo>
                <a:cubicBezTo>
                  <a:pt x="6667215" y="1782764"/>
                  <a:pt x="6657975" y="1773524"/>
                  <a:pt x="6657975" y="1762126"/>
                </a:cubicBezTo>
                <a:cubicBezTo>
                  <a:pt x="6657975" y="1750728"/>
                  <a:pt x="6667215" y="1741488"/>
                  <a:pt x="6678613" y="1741488"/>
                </a:cubicBezTo>
                <a:close/>
                <a:moveTo>
                  <a:pt x="6602413" y="1741488"/>
                </a:moveTo>
                <a:cubicBezTo>
                  <a:pt x="6614688" y="1741488"/>
                  <a:pt x="6624638" y="1750728"/>
                  <a:pt x="6624638" y="1762126"/>
                </a:cubicBezTo>
                <a:cubicBezTo>
                  <a:pt x="6624638" y="1773524"/>
                  <a:pt x="6614688" y="1782764"/>
                  <a:pt x="6602413" y="1782764"/>
                </a:cubicBezTo>
                <a:cubicBezTo>
                  <a:pt x="6590138" y="1782764"/>
                  <a:pt x="6580188" y="1773524"/>
                  <a:pt x="6580188" y="1762126"/>
                </a:cubicBezTo>
                <a:cubicBezTo>
                  <a:pt x="6580188" y="1750728"/>
                  <a:pt x="6590138" y="1741488"/>
                  <a:pt x="6602413" y="1741488"/>
                </a:cubicBezTo>
                <a:close/>
                <a:moveTo>
                  <a:pt x="6527007" y="1741488"/>
                </a:moveTo>
                <a:cubicBezTo>
                  <a:pt x="6539720" y="1741488"/>
                  <a:pt x="6550026" y="1750728"/>
                  <a:pt x="6550026" y="1762126"/>
                </a:cubicBezTo>
                <a:cubicBezTo>
                  <a:pt x="6550026" y="1773524"/>
                  <a:pt x="6539720" y="1782764"/>
                  <a:pt x="6527007" y="1782764"/>
                </a:cubicBezTo>
                <a:cubicBezTo>
                  <a:pt x="6514294" y="1782764"/>
                  <a:pt x="6503988" y="1773524"/>
                  <a:pt x="6503988" y="1762126"/>
                </a:cubicBezTo>
                <a:cubicBezTo>
                  <a:pt x="6503988" y="1750728"/>
                  <a:pt x="6514294" y="1741488"/>
                  <a:pt x="6527007" y="1741488"/>
                </a:cubicBezTo>
                <a:close/>
                <a:moveTo>
                  <a:pt x="6451600" y="1741488"/>
                </a:moveTo>
                <a:cubicBezTo>
                  <a:pt x="6463875" y="1741488"/>
                  <a:pt x="6473825" y="1750728"/>
                  <a:pt x="6473825" y="1762126"/>
                </a:cubicBezTo>
                <a:cubicBezTo>
                  <a:pt x="6473825" y="1773524"/>
                  <a:pt x="6463875" y="1782764"/>
                  <a:pt x="6451600" y="1782764"/>
                </a:cubicBezTo>
                <a:cubicBezTo>
                  <a:pt x="6439325" y="1782764"/>
                  <a:pt x="6429375" y="1773524"/>
                  <a:pt x="6429375" y="1762126"/>
                </a:cubicBezTo>
                <a:cubicBezTo>
                  <a:pt x="6429375" y="1750728"/>
                  <a:pt x="6439325" y="1741488"/>
                  <a:pt x="6451600" y="1741488"/>
                </a:cubicBezTo>
                <a:close/>
                <a:moveTo>
                  <a:pt x="6375401" y="1741488"/>
                </a:moveTo>
                <a:cubicBezTo>
                  <a:pt x="6386799" y="1741488"/>
                  <a:pt x="6396039" y="1750728"/>
                  <a:pt x="6396039" y="1762126"/>
                </a:cubicBezTo>
                <a:cubicBezTo>
                  <a:pt x="6396039" y="1773524"/>
                  <a:pt x="6386799" y="1782764"/>
                  <a:pt x="6375401" y="1782764"/>
                </a:cubicBezTo>
                <a:cubicBezTo>
                  <a:pt x="6364003" y="1782764"/>
                  <a:pt x="6354763" y="1773524"/>
                  <a:pt x="6354763" y="1762126"/>
                </a:cubicBezTo>
                <a:cubicBezTo>
                  <a:pt x="6354763" y="1750728"/>
                  <a:pt x="6364003" y="1741488"/>
                  <a:pt x="6375401" y="1741488"/>
                </a:cubicBezTo>
                <a:close/>
                <a:moveTo>
                  <a:pt x="6299201" y="1741488"/>
                </a:moveTo>
                <a:cubicBezTo>
                  <a:pt x="6310599" y="1741488"/>
                  <a:pt x="6319839" y="1750728"/>
                  <a:pt x="6319839" y="1762126"/>
                </a:cubicBezTo>
                <a:cubicBezTo>
                  <a:pt x="6319839" y="1773524"/>
                  <a:pt x="6310599" y="1782764"/>
                  <a:pt x="6299201" y="1782764"/>
                </a:cubicBezTo>
                <a:cubicBezTo>
                  <a:pt x="6287803" y="1782764"/>
                  <a:pt x="6278563" y="1773524"/>
                  <a:pt x="6278563" y="1762126"/>
                </a:cubicBezTo>
                <a:cubicBezTo>
                  <a:pt x="6278563" y="1750728"/>
                  <a:pt x="6287803" y="1741488"/>
                  <a:pt x="6299201" y="1741488"/>
                </a:cubicBezTo>
                <a:close/>
                <a:moveTo>
                  <a:pt x="6224588" y="1741488"/>
                </a:moveTo>
                <a:cubicBezTo>
                  <a:pt x="6235986" y="1741488"/>
                  <a:pt x="6245226" y="1750728"/>
                  <a:pt x="6245226" y="1762126"/>
                </a:cubicBezTo>
                <a:cubicBezTo>
                  <a:pt x="6245226" y="1773524"/>
                  <a:pt x="6235986" y="1782764"/>
                  <a:pt x="6224588" y="1782764"/>
                </a:cubicBezTo>
                <a:cubicBezTo>
                  <a:pt x="6213190" y="1782764"/>
                  <a:pt x="6203950" y="1773524"/>
                  <a:pt x="6203950" y="1762126"/>
                </a:cubicBezTo>
                <a:cubicBezTo>
                  <a:pt x="6203950" y="1750728"/>
                  <a:pt x="6213190" y="1741488"/>
                  <a:pt x="6224588" y="1741488"/>
                </a:cubicBezTo>
                <a:close/>
                <a:moveTo>
                  <a:pt x="6149976" y="1741488"/>
                </a:moveTo>
                <a:cubicBezTo>
                  <a:pt x="6161374" y="1741488"/>
                  <a:pt x="6170614" y="1750728"/>
                  <a:pt x="6170614" y="1762126"/>
                </a:cubicBezTo>
                <a:cubicBezTo>
                  <a:pt x="6170614" y="1773524"/>
                  <a:pt x="6161374" y="1782764"/>
                  <a:pt x="6149976" y="1782764"/>
                </a:cubicBezTo>
                <a:cubicBezTo>
                  <a:pt x="6138578" y="1782764"/>
                  <a:pt x="6129338" y="1773524"/>
                  <a:pt x="6129338" y="1762126"/>
                </a:cubicBezTo>
                <a:cubicBezTo>
                  <a:pt x="6129338" y="1750728"/>
                  <a:pt x="6138578" y="1741488"/>
                  <a:pt x="6149976" y="1741488"/>
                </a:cubicBezTo>
                <a:close/>
                <a:moveTo>
                  <a:pt x="6072982" y="1741488"/>
                </a:moveTo>
                <a:cubicBezTo>
                  <a:pt x="6085695" y="1741488"/>
                  <a:pt x="6096001" y="1750728"/>
                  <a:pt x="6096001" y="1762126"/>
                </a:cubicBezTo>
                <a:cubicBezTo>
                  <a:pt x="6096001" y="1773524"/>
                  <a:pt x="6085695" y="1782764"/>
                  <a:pt x="6072982" y="1782764"/>
                </a:cubicBezTo>
                <a:cubicBezTo>
                  <a:pt x="6060269" y="1782764"/>
                  <a:pt x="6049963" y="1773524"/>
                  <a:pt x="6049963" y="1762126"/>
                </a:cubicBezTo>
                <a:cubicBezTo>
                  <a:pt x="6049963" y="1750728"/>
                  <a:pt x="6060269" y="1741488"/>
                  <a:pt x="6072982" y="1741488"/>
                </a:cubicBezTo>
                <a:close/>
                <a:moveTo>
                  <a:pt x="5997575" y="1741488"/>
                </a:moveTo>
                <a:cubicBezTo>
                  <a:pt x="6009850" y="1741488"/>
                  <a:pt x="6019800" y="1750728"/>
                  <a:pt x="6019800" y="1762126"/>
                </a:cubicBezTo>
                <a:cubicBezTo>
                  <a:pt x="6019800" y="1773524"/>
                  <a:pt x="6009850" y="1782764"/>
                  <a:pt x="5997575" y="1782764"/>
                </a:cubicBezTo>
                <a:cubicBezTo>
                  <a:pt x="5985300" y="1782764"/>
                  <a:pt x="5975350" y="1773524"/>
                  <a:pt x="5975350" y="1762126"/>
                </a:cubicBezTo>
                <a:cubicBezTo>
                  <a:pt x="5975350" y="1750728"/>
                  <a:pt x="5985300" y="1741488"/>
                  <a:pt x="5997575" y="1741488"/>
                </a:cubicBezTo>
                <a:close/>
                <a:moveTo>
                  <a:pt x="5921376" y="1741488"/>
                </a:moveTo>
                <a:cubicBezTo>
                  <a:pt x="5932774" y="1741488"/>
                  <a:pt x="5942014" y="1750728"/>
                  <a:pt x="5942014" y="1762126"/>
                </a:cubicBezTo>
                <a:cubicBezTo>
                  <a:pt x="5942014" y="1773524"/>
                  <a:pt x="5932774" y="1782764"/>
                  <a:pt x="5921376" y="1782764"/>
                </a:cubicBezTo>
                <a:cubicBezTo>
                  <a:pt x="5909978" y="1782764"/>
                  <a:pt x="5900738" y="1773524"/>
                  <a:pt x="5900738" y="1762126"/>
                </a:cubicBezTo>
                <a:cubicBezTo>
                  <a:pt x="5900738" y="1750728"/>
                  <a:pt x="5909978" y="1741488"/>
                  <a:pt x="5921376" y="1741488"/>
                </a:cubicBezTo>
                <a:close/>
                <a:moveTo>
                  <a:pt x="5845176" y="1741488"/>
                </a:moveTo>
                <a:cubicBezTo>
                  <a:pt x="5856574" y="1741488"/>
                  <a:pt x="5865814" y="1750728"/>
                  <a:pt x="5865814" y="1762126"/>
                </a:cubicBezTo>
                <a:cubicBezTo>
                  <a:pt x="5865814" y="1773524"/>
                  <a:pt x="5856574" y="1782764"/>
                  <a:pt x="5845176" y="1782764"/>
                </a:cubicBezTo>
                <a:cubicBezTo>
                  <a:pt x="5833778" y="1782764"/>
                  <a:pt x="5824538" y="1773524"/>
                  <a:pt x="5824538" y="1762126"/>
                </a:cubicBezTo>
                <a:cubicBezTo>
                  <a:pt x="5824538" y="1750728"/>
                  <a:pt x="5833778" y="1741488"/>
                  <a:pt x="5845176" y="1741488"/>
                </a:cubicBezTo>
                <a:close/>
                <a:moveTo>
                  <a:pt x="5770563" y="1741488"/>
                </a:moveTo>
                <a:cubicBezTo>
                  <a:pt x="5781961" y="1741488"/>
                  <a:pt x="5791201" y="1750728"/>
                  <a:pt x="5791201" y="1762126"/>
                </a:cubicBezTo>
                <a:cubicBezTo>
                  <a:pt x="5791201" y="1773524"/>
                  <a:pt x="5781961" y="1782764"/>
                  <a:pt x="5770563" y="1782764"/>
                </a:cubicBezTo>
                <a:cubicBezTo>
                  <a:pt x="5759165" y="1782764"/>
                  <a:pt x="5749925" y="1773524"/>
                  <a:pt x="5749925" y="1762126"/>
                </a:cubicBezTo>
                <a:cubicBezTo>
                  <a:pt x="5749925" y="1750728"/>
                  <a:pt x="5759165" y="1741488"/>
                  <a:pt x="5770563" y="1741488"/>
                </a:cubicBezTo>
                <a:close/>
                <a:moveTo>
                  <a:pt x="5695951" y="1741488"/>
                </a:moveTo>
                <a:cubicBezTo>
                  <a:pt x="5707349" y="1741488"/>
                  <a:pt x="5716589" y="1750728"/>
                  <a:pt x="5716589" y="1762126"/>
                </a:cubicBezTo>
                <a:cubicBezTo>
                  <a:pt x="5716589" y="1773524"/>
                  <a:pt x="5707349" y="1782764"/>
                  <a:pt x="5695951" y="1782764"/>
                </a:cubicBezTo>
                <a:cubicBezTo>
                  <a:pt x="5684553" y="1782764"/>
                  <a:pt x="5675313" y="1773524"/>
                  <a:pt x="5675313" y="1762126"/>
                </a:cubicBezTo>
                <a:cubicBezTo>
                  <a:pt x="5675313" y="1750728"/>
                  <a:pt x="5684553" y="1741488"/>
                  <a:pt x="5695951" y="1741488"/>
                </a:cubicBezTo>
                <a:close/>
                <a:moveTo>
                  <a:pt x="5618163" y="1741488"/>
                </a:moveTo>
                <a:cubicBezTo>
                  <a:pt x="5630438" y="1741488"/>
                  <a:pt x="5640388" y="1750728"/>
                  <a:pt x="5640388" y="1762126"/>
                </a:cubicBezTo>
                <a:cubicBezTo>
                  <a:pt x="5640388" y="1773524"/>
                  <a:pt x="5630438" y="1782764"/>
                  <a:pt x="5618163" y="1782764"/>
                </a:cubicBezTo>
                <a:cubicBezTo>
                  <a:pt x="5605888" y="1782764"/>
                  <a:pt x="5595938" y="1773524"/>
                  <a:pt x="5595938" y="1762126"/>
                </a:cubicBezTo>
                <a:cubicBezTo>
                  <a:pt x="5595938" y="1750728"/>
                  <a:pt x="5605888" y="1741488"/>
                  <a:pt x="5618163" y="1741488"/>
                </a:cubicBezTo>
                <a:close/>
                <a:moveTo>
                  <a:pt x="5543550" y="1741488"/>
                </a:moveTo>
                <a:cubicBezTo>
                  <a:pt x="5555825" y="1741488"/>
                  <a:pt x="5565775" y="1750728"/>
                  <a:pt x="5565775" y="1762126"/>
                </a:cubicBezTo>
                <a:cubicBezTo>
                  <a:pt x="5565775" y="1773524"/>
                  <a:pt x="5555825" y="1782764"/>
                  <a:pt x="5543550" y="1782764"/>
                </a:cubicBezTo>
                <a:cubicBezTo>
                  <a:pt x="5531275" y="1782764"/>
                  <a:pt x="5521325" y="1773524"/>
                  <a:pt x="5521325" y="1762126"/>
                </a:cubicBezTo>
                <a:cubicBezTo>
                  <a:pt x="5521325" y="1750728"/>
                  <a:pt x="5531275" y="1741488"/>
                  <a:pt x="5543550" y="1741488"/>
                </a:cubicBezTo>
                <a:close/>
                <a:moveTo>
                  <a:pt x="5465763" y="1741488"/>
                </a:moveTo>
                <a:cubicBezTo>
                  <a:pt x="5477161" y="1741488"/>
                  <a:pt x="5486401" y="1750728"/>
                  <a:pt x="5486401" y="1762126"/>
                </a:cubicBezTo>
                <a:cubicBezTo>
                  <a:pt x="5486401" y="1773524"/>
                  <a:pt x="5477161" y="1782764"/>
                  <a:pt x="5465763" y="1782764"/>
                </a:cubicBezTo>
                <a:cubicBezTo>
                  <a:pt x="5454365" y="1782764"/>
                  <a:pt x="5445125" y="1773524"/>
                  <a:pt x="5445125" y="1762126"/>
                </a:cubicBezTo>
                <a:cubicBezTo>
                  <a:pt x="5445125" y="1750728"/>
                  <a:pt x="5454365" y="1741488"/>
                  <a:pt x="5465763" y="1741488"/>
                </a:cubicBezTo>
                <a:close/>
                <a:moveTo>
                  <a:pt x="5391151" y="1741488"/>
                </a:moveTo>
                <a:cubicBezTo>
                  <a:pt x="5402549" y="1741488"/>
                  <a:pt x="5411789" y="1750728"/>
                  <a:pt x="5411789" y="1762126"/>
                </a:cubicBezTo>
                <a:cubicBezTo>
                  <a:pt x="5411789" y="1773524"/>
                  <a:pt x="5402549" y="1782764"/>
                  <a:pt x="5391151" y="1782764"/>
                </a:cubicBezTo>
                <a:cubicBezTo>
                  <a:pt x="5379753" y="1782764"/>
                  <a:pt x="5370513" y="1773524"/>
                  <a:pt x="5370513" y="1762126"/>
                </a:cubicBezTo>
                <a:cubicBezTo>
                  <a:pt x="5370513" y="1750728"/>
                  <a:pt x="5379753" y="1741488"/>
                  <a:pt x="5391151" y="1741488"/>
                </a:cubicBezTo>
                <a:close/>
                <a:moveTo>
                  <a:pt x="5316538" y="1741488"/>
                </a:moveTo>
                <a:cubicBezTo>
                  <a:pt x="5327936" y="1741488"/>
                  <a:pt x="5337176" y="1750728"/>
                  <a:pt x="5337176" y="1762126"/>
                </a:cubicBezTo>
                <a:cubicBezTo>
                  <a:pt x="5337176" y="1773524"/>
                  <a:pt x="5327936" y="1782764"/>
                  <a:pt x="5316538" y="1782764"/>
                </a:cubicBezTo>
                <a:cubicBezTo>
                  <a:pt x="5305140" y="1782764"/>
                  <a:pt x="5295900" y="1773524"/>
                  <a:pt x="5295900" y="1762126"/>
                </a:cubicBezTo>
                <a:cubicBezTo>
                  <a:pt x="5295900" y="1750728"/>
                  <a:pt x="5305140" y="1741488"/>
                  <a:pt x="5316538" y="1741488"/>
                </a:cubicBezTo>
                <a:close/>
                <a:moveTo>
                  <a:pt x="4937126" y="1741488"/>
                </a:moveTo>
                <a:cubicBezTo>
                  <a:pt x="4948524" y="1741488"/>
                  <a:pt x="4957764" y="1750728"/>
                  <a:pt x="4957764" y="1762126"/>
                </a:cubicBezTo>
                <a:cubicBezTo>
                  <a:pt x="4957764" y="1773524"/>
                  <a:pt x="4948524" y="1782764"/>
                  <a:pt x="4937126" y="1782764"/>
                </a:cubicBezTo>
                <a:cubicBezTo>
                  <a:pt x="4925728" y="1782764"/>
                  <a:pt x="4916488" y="1773524"/>
                  <a:pt x="4916488" y="1762126"/>
                </a:cubicBezTo>
                <a:cubicBezTo>
                  <a:pt x="4916488" y="1750728"/>
                  <a:pt x="4925728" y="1741488"/>
                  <a:pt x="4937126" y="1741488"/>
                </a:cubicBezTo>
                <a:close/>
                <a:moveTo>
                  <a:pt x="4862513" y="1741488"/>
                </a:moveTo>
                <a:cubicBezTo>
                  <a:pt x="4873911" y="1741488"/>
                  <a:pt x="4883151" y="1750728"/>
                  <a:pt x="4883151" y="1762126"/>
                </a:cubicBezTo>
                <a:cubicBezTo>
                  <a:pt x="4883151" y="1773524"/>
                  <a:pt x="4873911" y="1782764"/>
                  <a:pt x="4862513" y="1782764"/>
                </a:cubicBezTo>
                <a:cubicBezTo>
                  <a:pt x="4851115" y="1782764"/>
                  <a:pt x="4841875" y="1773524"/>
                  <a:pt x="4841875" y="1762126"/>
                </a:cubicBezTo>
                <a:cubicBezTo>
                  <a:pt x="4841875" y="1750728"/>
                  <a:pt x="4851115" y="1741488"/>
                  <a:pt x="4862513" y="1741488"/>
                </a:cubicBezTo>
                <a:close/>
                <a:moveTo>
                  <a:pt x="4786313" y="1741488"/>
                </a:moveTo>
                <a:cubicBezTo>
                  <a:pt x="4797711" y="1741488"/>
                  <a:pt x="4806951" y="1750728"/>
                  <a:pt x="4806951" y="1762126"/>
                </a:cubicBezTo>
                <a:cubicBezTo>
                  <a:pt x="4806951" y="1773524"/>
                  <a:pt x="4797711" y="1782764"/>
                  <a:pt x="4786313" y="1782764"/>
                </a:cubicBezTo>
                <a:cubicBezTo>
                  <a:pt x="4774915" y="1782764"/>
                  <a:pt x="4765675" y="1773524"/>
                  <a:pt x="4765675" y="1762126"/>
                </a:cubicBezTo>
                <a:cubicBezTo>
                  <a:pt x="4765675" y="1750728"/>
                  <a:pt x="4774915" y="1741488"/>
                  <a:pt x="4786313" y="1741488"/>
                </a:cubicBezTo>
                <a:close/>
                <a:moveTo>
                  <a:pt x="4710113" y="1741488"/>
                </a:moveTo>
                <a:cubicBezTo>
                  <a:pt x="4722388" y="1741488"/>
                  <a:pt x="4732338" y="1750728"/>
                  <a:pt x="4732338" y="1762126"/>
                </a:cubicBezTo>
                <a:cubicBezTo>
                  <a:pt x="4732338" y="1773524"/>
                  <a:pt x="4722388" y="1782764"/>
                  <a:pt x="4710113" y="1782764"/>
                </a:cubicBezTo>
                <a:cubicBezTo>
                  <a:pt x="4697838" y="1782764"/>
                  <a:pt x="4687888" y="1773524"/>
                  <a:pt x="4687888" y="1762126"/>
                </a:cubicBezTo>
                <a:cubicBezTo>
                  <a:pt x="4687888" y="1750728"/>
                  <a:pt x="4697838" y="1741488"/>
                  <a:pt x="4710113" y="1741488"/>
                </a:cubicBezTo>
                <a:close/>
                <a:moveTo>
                  <a:pt x="4560094" y="1741488"/>
                </a:moveTo>
                <a:cubicBezTo>
                  <a:pt x="4572807" y="1741488"/>
                  <a:pt x="4583113" y="1750728"/>
                  <a:pt x="4583113" y="1762126"/>
                </a:cubicBezTo>
                <a:cubicBezTo>
                  <a:pt x="4583113" y="1773524"/>
                  <a:pt x="4572807" y="1782764"/>
                  <a:pt x="4560094" y="1782764"/>
                </a:cubicBezTo>
                <a:cubicBezTo>
                  <a:pt x="4547381" y="1782764"/>
                  <a:pt x="4537075" y="1773524"/>
                  <a:pt x="4537075" y="1762126"/>
                </a:cubicBezTo>
                <a:cubicBezTo>
                  <a:pt x="4537075" y="1750728"/>
                  <a:pt x="4547381" y="1741488"/>
                  <a:pt x="4560094" y="1741488"/>
                </a:cubicBezTo>
                <a:close/>
                <a:moveTo>
                  <a:pt x="4483101" y="1741488"/>
                </a:moveTo>
                <a:cubicBezTo>
                  <a:pt x="4494499" y="1741488"/>
                  <a:pt x="4503739" y="1750728"/>
                  <a:pt x="4503739" y="1762126"/>
                </a:cubicBezTo>
                <a:cubicBezTo>
                  <a:pt x="4503739" y="1773524"/>
                  <a:pt x="4494499" y="1782764"/>
                  <a:pt x="4483101" y="1782764"/>
                </a:cubicBezTo>
                <a:cubicBezTo>
                  <a:pt x="4471703" y="1782764"/>
                  <a:pt x="4462463" y="1773524"/>
                  <a:pt x="4462463" y="1762126"/>
                </a:cubicBezTo>
                <a:cubicBezTo>
                  <a:pt x="4462463" y="1750728"/>
                  <a:pt x="4471703" y="1741488"/>
                  <a:pt x="4483101" y="1741488"/>
                </a:cubicBezTo>
                <a:close/>
                <a:moveTo>
                  <a:pt x="4408488" y="1741488"/>
                </a:moveTo>
                <a:cubicBezTo>
                  <a:pt x="4419886" y="1741488"/>
                  <a:pt x="4429126" y="1750728"/>
                  <a:pt x="4429126" y="1762126"/>
                </a:cubicBezTo>
                <a:cubicBezTo>
                  <a:pt x="4429126" y="1773524"/>
                  <a:pt x="4419886" y="1782764"/>
                  <a:pt x="4408488" y="1782764"/>
                </a:cubicBezTo>
                <a:cubicBezTo>
                  <a:pt x="4397090" y="1782764"/>
                  <a:pt x="4387850" y="1773524"/>
                  <a:pt x="4387850" y="1762126"/>
                </a:cubicBezTo>
                <a:cubicBezTo>
                  <a:pt x="4387850" y="1750728"/>
                  <a:pt x="4397090" y="1741488"/>
                  <a:pt x="4408488" y="1741488"/>
                </a:cubicBezTo>
                <a:close/>
                <a:moveTo>
                  <a:pt x="4332288" y="1741488"/>
                </a:moveTo>
                <a:cubicBezTo>
                  <a:pt x="4343686" y="1741488"/>
                  <a:pt x="4352926" y="1750728"/>
                  <a:pt x="4352926" y="1762126"/>
                </a:cubicBezTo>
                <a:cubicBezTo>
                  <a:pt x="4352926" y="1773524"/>
                  <a:pt x="4343686" y="1782764"/>
                  <a:pt x="4332288" y="1782764"/>
                </a:cubicBezTo>
                <a:cubicBezTo>
                  <a:pt x="4320890" y="1782764"/>
                  <a:pt x="4311650" y="1773524"/>
                  <a:pt x="4311650" y="1762126"/>
                </a:cubicBezTo>
                <a:cubicBezTo>
                  <a:pt x="4311650" y="1750728"/>
                  <a:pt x="4320890" y="1741488"/>
                  <a:pt x="4332288" y="1741488"/>
                </a:cubicBezTo>
                <a:close/>
                <a:moveTo>
                  <a:pt x="4257676" y="1741488"/>
                </a:moveTo>
                <a:cubicBezTo>
                  <a:pt x="4269074" y="1741488"/>
                  <a:pt x="4278314" y="1750728"/>
                  <a:pt x="4278314" y="1762126"/>
                </a:cubicBezTo>
                <a:cubicBezTo>
                  <a:pt x="4278314" y="1773524"/>
                  <a:pt x="4269074" y="1782764"/>
                  <a:pt x="4257676" y="1782764"/>
                </a:cubicBezTo>
                <a:cubicBezTo>
                  <a:pt x="4246278" y="1782764"/>
                  <a:pt x="4237038" y="1773524"/>
                  <a:pt x="4237038" y="1762126"/>
                </a:cubicBezTo>
                <a:cubicBezTo>
                  <a:pt x="4237038" y="1750728"/>
                  <a:pt x="4246278" y="1741488"/>
                  <a:pt x="4257676" y="1741488"/>
                </a:cubicBezTo>
                <a:close/>
                <a:moveTo>
                  <a:pt x="4180681" y="1741488"/>
                </a:moveTo>
                <a:cubicBezTo>
                  <a:pt x="4193394" y="1741488"/>
                  <a:pt x="4203700" y="1750728"/>
                  <a:pt x="4203700" y="1762126"/>
                </a:cubicBezTo>
                <a:cubicBezTo>
                  <a:pt x="4203700" y="1773524"/>
                  <a:pt x="4193394" y="1782764"/>
                  <a:pt x="4180681" y="1782764"/>
                </a:cubicBezTo>
                <a:cubicBezTo>
                  <a:pt x="4167968" y="1782764"/>
                  <a:pt x="4157662" y="1773524"/>
                  <a:pt x="4157662" y="1762126"/>
                </a:cubicBezTo>
                <a:cubicBezTo>
                  <a:pt x="4157662" y="1750728"/>
                  <a:pt x="4167968" y="1741488"/>
                  <a:pt x="4180681" y="1741488"/>
                </a:cubicBezTo>
                <a:close/>
                <a:moveTo>
                  <a:pt x="4106069" y="1741488"/>
                </a:moveTo>
                <a:cubicBezTo>
                  <a:pt x="4118782" y="1741488"/>
                  <a:pt x="4129088" y="1750728"/>
                  <a:pt x="4129088" y="1762126"/>
                </a:cubicBezTo>
                <a:cubicBezTo>
                  <a:pt x="4129088" y="1773524"/>
                  <a:pt x="4118782" y="1782764"/>
                  <a:pt x="4106069" y="1782764"/>
                </a:cubicBezTo>
                <a:cubicBezTo>
                  <a:pt x="4093356" y="1782764"/>
                  <a:pt x="4083050" y="1773524"/>
                  <a:pt x="4083050" y="1762126"/>
                </a:cubicBezTo>
                <a:cubicBezTo>
                  <a:pt x="4083050" y="1750728"/>
                  <a:pt x="4093356" y="1741488"/>
                  <a:pt x="4106069" y="1741488"/>
                </a:cubicBezTo>
                <a:close/>
                <a:moveTo>
                  <a:pt x="4029075" y="1741488"/>
                </a:moveTo>
                <a:cubicBezTo>
                  <a:pt x="4040473" y="1741488"/>
                  <a:pt x="4049713" y="1750728"/>
                  <a:pt x="4049713" y="1762126"/>
                </a:cubicBezTo>
                <a:cubicBezTo>
                  <a:pt x="4049713" y="1773524"/>
                  <a:pt x="4040473" y="1782764"/>
                  <a:pt x="4029075" y="1782764"/>
                </a:cubicBezTo>
                <a:cubicBezTo>
                  <a:pt x="4017677" y="1782764"/>
                  <a:pt x="4008437" y="1773524"/>
                  <a:pt x="4008437" y="1762126"/>
                </a:cubicBezTo>
                <a:cubicBezTo>
                  <a:pt x="4008437" y="1750728"/>
                  <a:pt x="4017677" y="1741488"/>
                  <a:pt x="4029075" y="1741488"/>
                </a:cubicBezTo>
                <a:close/>
                <a:moveTo>
                  <a:pt x="2441587" y="1741488"/>
                </a:moveTo>
                <a:cubicBezTo>
                  <a:pt x="2452987" y="1741488"/>
                  <a:pt x="2462228" y="1750728"/>
                  <a:pt x="2462228" y="1762126"/>
                </a:cubicBezTo>
                <a:cubicBezTo>
                  <a:pt x="2462228" y="1773524"/>
                  <a:pt x="2452987" y="1782764"/>
                  <a:pt x="2441587" y="1782764"/>
                </a:cubicBezTo>
                <a:cubicBezTo>
                  <a:pt x="2430188" y="1782764"/>
                  <a:pt x="2420946" y="1773524"/>
                  <a:pt x="2420946" y="1762126"/>
                </a:cubicBezTo>
                <a:cubicBezTo>
                  <a:pt x="2420946" y="1750728"/>
                  <a:pt x="2430188" y="1741488"/>
                  <a:pt x="2441587" y="1741488"/>
                </a:cubicBezTo>
                <a:close/>
                <a:moveTo>
                  <a:pt x="2365389" y="1741488"/>
                </a:moveTo>
                <a:cubicBezTo>
                  <a:pt x="2376784" y="1741488"/>
                  <a:pt x="2386023" y="1750728"/>
                  <a:pt x="2386023" y="1762126"/>
                </a:cubicBezTo>
                <a:cubicBezTo>
                  <a:pt x="2386023" y="1773524"/>
                  <a:pt x="2376784" y="1782764"/>
                  <a:pt x="2365389" y="1782764"/>
                </a:cubicBezTo>
                <a:cubicBezTo>
                  <a:pt x="2353992" y="1782764"/>
                  <a:pt x="2344750" y="1773524"/>
                  <a:pt x="2344750" y="1762126"/>
                </a:cubicBezTo>
                <a:cubicBezTo>
                  <a:pt x="2344750" y="1750728"/>
                  <a:pt x="2353992" y="1741488"/>
                  <a:pt x="2365389" y="1741488"/>
                </a:cubicBezTo>
                <a:close/>
                <a:moveTo>
                  <a:pt x="2289185" y="1741488"/>
                </a:moveTo>
                <a:cubicBezTo>
                  <a:pt x="2301461" y="1741488"/>
                  <a:pt x="2311409" y="1750728"/>
                  <a:pt x="2311409" y="1762126"/>
                </a:cubicBezTo>
                <a:cubicBezTo>
                  <a:pt x="2311409" y="1773524"/>
                  <a:pt x="2301461" y="1782764"/>
                  <a:pt x="2289185" y="1782764"/>
                </a:cubicBezTo>
                <a:cubicBezTo>
                  <a:pt x="2276907" y="1782764"/>
                  <a:pt x="2266964" y="1773524"/>
                  <a:pt x="2266964" y="1762126"/>
                </a:cubicBezTo>
                <a:cubicBezTo>
                  <a:pt x="2266964" y="1750728"/>
                  <a:pt x="2276907" y="1741488"/>
                  <a:pt x="2289185" y="1741488"/>
                </a:cubicBezTo>
                <a:close/>
                <a:moveTo>
                  <a:pt x="2213779" y="1741488"/>
                </a:moveTo>
                <a:cubicBezTo>
                  <a:pt x="2226491" y="1741488"/>
                  <a:pt x="2236797" y="1750728"/>
                  <a:pt x="2236797" y="1762126"/>
                </a:cubicBezTo>
                <a:cubicBezTo>
                  <a:pt x="2236797" y="1773524"/>
                  <a:pt x="2226491" y="1782764"/>
                  <a:pt x="2213779" y="1782764"/>
                </a:cubicBezTo>
                <a:cubicBezTo>
                  <a:pt x="2201065" y="1782764"/>
                  <a:pt x="2190756" y="1773524"/>
                  <a:pt x="2190756" y="1762126"/>
                </a:cubicBezTo>
                <a:cubicBezTo>
                  <a:pt x="2190756" y="1750728"/>
                  <a:pt x="2201065" y="1741488"/>
                  <a:pt x="2213779" y="1741488"/>
                </a:cubicBezTo>
                <a:close/>
                <a:moveTo>
                  <a:pt x="2136787" y="1741488"/>
                </a:moveTo>
                <a:cubicBezTo>
                  <a:pt x="2148182" y="1741488"/>
                  <a:pt x="2157422" y="1750728"/>
                  <a:pt x="2157422" y="1762126"/>
                </a:cubicBezTo>
                <a:cubicBezTo>
                  <a:pt x="2157422" y="1773524"/>
                  <a:pt x="2148182" y="1782764"/>
                  <a:pt x="2136787" y="1782764"/>
                </a:cubicBezTo>
                <a:cubicBezTo>
                  <a:pt x="2125385" y="1782764"/>
                  <a:pt x="2116149" y="1773524"/>
                  <a:pt x="2116149" y="1762126"/>
                </a:cubicBezTo>
                <a:cubicBezTo>
                  <a:pt x="2116149" y="1750728"/>
                  <a:pt x="2125385" y="1741488"/>
                  <a:pt x="2136787" y="1741488"/>
                </a:cubicBezTo>
                <a:close/>
                <a:moveTo>
                  <a:pt x="2062169" y="1741488"/>
                </a:moveTo>
                <a:cubicBezTo>
                  <a:pt x="2073568" y="1741488"/>
                  <a:pt x="2082812" y="1750728"/>
                  <a:pt x="2082812" y="1762126"/>
                </a:cubicBezTo>
                <a:cubicBezTo>
                  <a:pt x="2082812" y="1773524"/>
                  <a:pt x="2073568" y="1782764"/>
                  <a:pt x="2062169" y="1782764"/>
                </a:cubicBezTo>
                <a:cubicBezTo>
                  <a:pt x="2050773" y="1782764"/>
                  <a:pt x="2041532" y="1773524"/>
                  <a:pt x="2041532" y="1762126"/>
                </a:cubicBezTo>
                <a:cubicBezTo>
                  <a:pt x="2041532" y="1750728"/>
                  <a:pt x="2050773" y="1741488"/>
                  <a:pt x="2062169" y="1741488"/>
                </a:cubicBezTo>
                <a:close/>
                <a:moveTo>
                  <a:pt x="1987560" y="1741488"/>
                </a:moveTo>
                <a:cubicBezTo>
                  <a:pt x="1998955" y="1741488"/>
                  <a:pt x="2008198" y="1750728"/>
                  <a:pt x="2008198" y="1762126"/>
                </a:cubicBezTo>
                <a:cubicBezTo>
                  <a:pt x="2008198" y="1773524"/>
                  <a:pt x="1998955" y="1782764"/>
                  <a:pt x="1987560" y="1782764"/>
                </a:cubicBezTo>
                <a:cubicBezTo>
                  <a:pt x="1976160" y="1782764"/>
                  <a:pt x="1966918" y="1773524"/>
                  <a:pt x="1966918" y="1762126"/>
                </a:cubicBezTo>
                <a:cubicBezTo>
                  <a:pt x="1966918" y="1750728"/>
                  <a:pt x="1976160" y="1741488"/>
                  <a:pt x="1987560" y="1741488"/>
                </a:cubicBezTo>
                <a:close/>
                <a:moveTo>
                  <a:pt x="1911358" y="1741488"/>
                </a:moveTo>
                <a:cubicBezTo>
                  <a:pt x="1922755" y="1741488"/>
                  <a:pt x="1932002" y="1750728"/>
                  <a:pt x="1932002" y="1762126"/>
                </a:cubicBezTo>
                <a:cubicBezTo>
                  <a:pt x="1932002" y="1773524"/>
                  <a:pt x="1922755" y="1782764"/>
                  <a:pt x="1911358" y="1782764"/>
                </a:cubicBezTo>
                <a:cubicBezTo>
                  <a:pt x="1899961" y="1782764"/>
                  <a:pt x="1890719" y="1773524"/>
                  <a:pt x="1890719" y="1762126"/>
                </a:cubicBezTo>
                <a:cubicBezTo>
                  <a:pt x="1890719" y="1750728"/>
                  <a:pt x="1899961" y="1741488"/>
                  <a:pt x="1911358" y="1741488"/>
                </a:cubicBezTo>
                <a:close/>
                <a:moveTo>
                  <a:pt x="1835164" y="1741488"/>
                </a:moveTo>
                <a:cubicBezTo>
                  <a:pt x="1847433" y="1741488"/>
                  <a:pt x="1857388" y="1750728"/>
                  <a:pt x="1857388" y="1762126"/>
                </a:cubicBezTo>
                <a:cubicBezTo>
                  <a:pt x="1857388" y="1773524"/>
                  <a:pt x="1847433" y="1782764"/>
                  <a:pt x="1835164" y="1782764"/>
                </a:cubicBezTo>
                <a:cubicBezTo>
                  <a:pt x="1822885" y="1782764"/>
                  <a:pt x="1812931" y="1773524"/>
                  <a:pt x="1812931" y="1762126"/>
                </a:cubicBezTo>
                <a:cubicBezTo>
                  <a:pt x="1812931" y="1750728"/>
                  <a:pt x="1822885" y="1741488"/>
                  <a:pt x="1835164" y="1741488"/>
                </a:cubicBezTo>
                <a:close/>
                <a:moveTo>
                  <a:pt x="1759753" y="1741488"/>
                </a:moveTo>
                <a:cubicBezTo>
                  <a:pt x="1772465" y="1741488"/>
                  <a:pt x="1782770" y="1750728"/>
                  <a:pt x="1782770" y="1762126"/>
                </a:cubicBezTo>
                <a:cubicBezTo>
                  <a:pt x="1782770" y="1773524"/>
                  <a:pt x="1772465" y="1782764"/>
                  <a:pt x="1759753" y="1782764"/>
                </a:cubicBezTo>
                <a:cubicBezTo>
                  <a:pt x="1747041" y="1782764"/>
                  <a:pt x="1736733" y="1773524"/>
                  <a:pt x="1736733" y="1762126"/>
                </a:cubicBezTo>
                <a:cubicBezTo>
                  <a:pt x="1736733" y="1750728"/>
                  <a:pt x="1747041" y="1741488"/>
                  <a:pt x="1759753" y="1741488"/>
                </a:cubicBezTo>
                <a:close/>
                <a:moveTo>
                  <a:pt x="1682762" y="1741488"/>
                </a:moveTo>
                <a:cubicBezTo>
                  <a:pt x="1694159" y="1741488"/>
                  <a:pt x="1703399" y="1750728"/>
                  <a:pt x="1703399" y="1762126"/>
                </a:cubicBezTo>
                <a:cubicBezTo>
                  <a:pt x="1703399" y="1773524"/>
                  <a:pt x="1694159" y="1782764"/>
                  <a:pt x="1682762" y="1782764"/>
                </a:cubicBezTo>
                <a:cubicBezTo>
                  <a:pt x="1671362" y="1782764"/>
                  <a:pt x="1662121" y="1773524"/>
                  <a:pt x="1662121" y="1762126"/>
                </a:cubicBezTo>
                <a:cubicBezTo>
                  <a:pt x="1662121" y="1750728"/>
                  <a:pt x="1671362" y="1741488"/>
                  <a:pt x="1682762" y="1741488"/>
                </a:cubicBezTo>
                <a:close/>
                <a:moveTo>
                  <a:pt x="1608149" y="1741488"/>
                </a:moveTo>
                <a:cubicBezTo>
                  <a:pt x="1619546" y="1741488"/>
                  <a:pt x="1628786" y="1750728"/>
                  <a:pt x="1628786" y="1762126"/>
                </a:cubicBezTo>
                <a:cubicBezTo>
                  <a:pt x="1628786" y="1773524"/>
                  <a:pt x="1619546" y="1782764"/>
                  <a:pt x="1608149" y="1782764"/>
                </a:cubicBezTo>
                <a:cubicBezTo>
                  <a:pt x="1596752" y="1782764"/>
                  <a:pt x="1587507" y="1773524"/>
                  <a:pt x="1587507" y="1762126"/>
                </a:cubicBezTo>
                <a:cubicBezTo>
                  <a:pt x="1587507" y="1750728"/>
                  <a:pt x="1596752" y="1741488"/>
                  <a:pt x="1608149" y="1741488"/>
                </a:cubicBezTo>
                <a:close/>
                <a:moveTo>
                  <a:pt x="1531950" y="1741488"/>
                </a:moveTo>
                <a:cubicBezTo>
                  <a:pt x="1543346" y="1741488"/>
                  <a:pt x="1552581" y="1750728"/>
                  <a:pt x="1552581" y="1762126"/>
                </a:cubicBezTo>
                <a:cubicBezTo>
                  <a:pt x="1552581" y="1773524"/>
                  <a:pt x="1543346" y="1782764"/>
                  <a:pt x="1531950" y="1782764"/>
                </a:cubicBezTo>
                <a:cubicBezTo>
                  <a:pt x="1520552" y="1782764"/>
                  <a:pt x="1511308" y="1773524"/>
                  <a:pt x="1511308" y="1762126"/>
                </a:cubicBezTo>
                <a:cubicBezTo>
                  <a:pt x="1511308" y="1750728"/>
                  <a:pt x="1520552" y="1741488"/>
                  <a:pt x="1531950" y="1741488"/>
                </a:cubicBezTo>
                <a:close/>
                <a:moveTo>
                  <a:pt x="1457338" y="1741488"/>
                </a:moveTo>
                <a:cubicBezTo>
                  <a:pt x="1468730" y="1741488"/>
                  <a:pt x="1477974" y="1750728"/>
                  <a:pt x="1477974" y="1762126"/>
                </a:cubicBezTo>
                <a:cubicBezTo>
                  <a:pt x="1477974" y="1773524"/>
                  <a:pt x="1468730" y="1782764"/>
                  <a:pt x="1457338" y="1782764"/>
                </a:cubicBezTo>
                <a:cubicBezTo>
                  <a:pt x="1445938" y="1782764"/>
                  <a:pt x="1436696" y="1773524"/>
                  <a:pt x="1436696" y="1762126"/>
                </a:cubicBezTo>
                <a:cubicBezTo>
                  <a:pt x="1436696" y="1750728"/>
                  <a:pt x="1445938" y="1741488"/>
                  <a:pt x="1457338" y="1741488"/>
                </a:cubicBezTo>
                <a:close/>
                <a:moveTo>
                  <a:pt x="1381135" y="1741488"/>
                </a:moveTo>
                <a:cubicBezTo>
                  <a:pt x="1393412" y="1741488"/>
                  <a:pt x="1403361" y="1750728"/>
                  <a:pt x="1403361" y="1762126"/>
                </a:cubicBezTo>
                <a:cubicBezTo>
                  <a:pt x="1403361" y="1773524"/>
                  <a:pt x="1393412" y="1782764"/>
                  <a:pt x="1381135" y="1782764"/>
                </a:cubicBezTo>
                <a:cubicBezTo>
                  <a:pt x="1368857" y="1782764"/>
                  <a:pt x="1358908" y="1773524"/>
                  <a:pt x="1358908" y="1762126"/>
                </a:cubicBezTo>
                <a:cubicBezTo>
                  <a:pt x="1358908" y="1750728"/>
                  <a:pt x="1368857" y="1741488"/>
                  <a:pt x="1381135" y="1741488"/>
                </a:cubicBezTo>
                <a:close/>
                <a:moveTo>
                  <a:pt x="1305726" y="1741488"/>
                </a:moveTo>
                <a:cubicBezTo>
                  <a:pt x="1318437" y="1741488"/>
                  <a:pt x="1328746" y="1750728"/>
                  <a:pt x="1328746" y="1762126"/>
                </a:cubicBezTo>
                <a:cubicBezTo>
                  <a:pt x="1328746" y="1773524"/>
                  <a:pt x="1318437" y="1782764"/>
                  <a:pt x="1305726" y="1782764"/>
                </a:cubicBezTo>
                <a:cubicBezTo>
                  <a:pt x="1293008" y="1782764"/>
                  <a:pt x="1282712" y="1773524"/>
                  <a:pt x="1282712" y="1762126"/>
                </a:cubicBezTo>
                <a:cubicBezTo>
                  <a:pt x="1282712" y="1750728"/>
                  <a:pt x="1293008" y="1741488"/>
                  <a:pt x="1305726" y="1741488"/>
                </a:cubicBezTo>
                <a:close/>
                <a:moveTo>
                  <a:pt x="1230323" y="1741488"/>
                </a:moveTo>
                <a:cubicBezTo>
                  <a:pt x="1242597" y="1741488"/>
                  <a:pt x="1252545" y="1750728"/>
                  <a:pt x="1252545" y="1762126"/>
                </a:cubicBezTo>
                <a:cubicBezTo>
                  <a:pt x="1252545" y="1773524"/>
                  <a:pt x="1242597" y="1782764"/>
                  <a:pt x="1230323" y="1782764"/>
                </a:cubicBezTo>
                <a:cubicBezTo>
                  <a:pt x="1218044" y="1782764"/>
                  <a:pt x="1208093" y="1773524"/>
                  <a:pt x="1208093" y="1762126"/>
                </a:cubicBezTo>
                <a:cubicBezTo>
                  <a:pt x="1208093" y="1750728"/>
                  <a:pt x="1218044" y="1741488"/>
                  <a:pt x="1230323" y="1741488"/>
                </a:cubicBezTo>
                <a:close/>
                <a:moveTo>
                  <a:pt x="1154120" y="1741488"/>
                </a:moveTo>
                <a:cubicBezTo>
                  <a:pt x="1165520" y="1741488"/>
                  <a:pt x="1174757" y="1750728"/>
                  <a:pt x="1174757" y="1762126"/>
                </a:cubicBezTo>
                <a:cubicBezTo>
                  <a:pt x="1174757" y="1773524"/>
                  <a:pt x="1165520" y="1782764"/>
                  <a:pt x="1154120" y="1782764"/>
                </a:cubicBezTo>
                <a:cubicBezTo>
                  <a:pt x="1142725" y="1782764"/>
                  <a:pt x="1133482" y="1773524"/>
                  <a:pt x="1133482" y="1762126"/>
                </a:cubicBezTo>
                <a:cubicBezTo>
                  <a:pt x="1133482" y="1750728"/>
                  <a:pt x="1142725" y="1741488"/>
                  <a:pt x="1154120" y="1741488"/>
                </a:cubicBezTo>
                <a:close/>
                <a:moveTo>
                  <a:pt x="7737476" y="1666876"/>
                </a:moveTo>
                <a:cubicBezTo>
                  <a:pt x="7748874" y="1666876"/>
                  <a:pt x="7758114" y="1676116"/>
                  <a:pt x="7758114" y="1687514"/>
                </a:cubicBezTo>
                <a:cubicBezTo>
                  <a:pt x="7758114" y="1698912"/>
                  <a:pt x="7748874" y="1708152"/>
                  <a:pt x="7737476" y="1708152"/>
                </a:cubicBezTo>
                <a:cubicBezTo>
                  <a:pt x="7726078" y="1708152"/>
                  <a:pt x="7716838" y="1698912"/>
                  <a:pt x="7716838" y="1687514"/>
                </a:cubicBezTo>
                <a:cubicBezTo>
                  <a:pt x="7716838" y="1676116"/>
                  <a:pt x="7726078" y="1666876"/>
                  <a:pt x="7737476" y="1666876"/>
                </a:cubicBezTo>
                <a:close/>
                <a:moveTo>
                  <a:pt x="7662864" y="1666876"/>
                </a:moveTo>
                <a:cubicBezTo>
                  <a:pt x="7674262" y="1666876"/>
                  <a:pt x="7683502" y="1676116"/>
                  <a:pt x="7683502" y="1687514"/>
                </a:cubicBezTo>
                <a:cubicBezTo>
                  <a:pt x="7683502" y="1698912"/>
                  <a:pt x="7674262" y="1708152"/>
                  <a:pt x="7662864" y="1708152"/>
                </a:cubicBezTo>
                <a:cubicBezTo>
                  <a:pt x="7651466" y="1708152"/>
                  <a:pt x="7642226" y="1698912"/>
                  <a:pt x="7642226" y="1687514"/>
                </a:cubicBezTo>
                <a:cubicBezTo>
                  <a:pt x="7642226" y="1676116"/>
                  <a:pt x="7651466" y="1666876"/>
                  <a:pt x="7662864" y="1666876"/>
                </a:cubicBezTo>
                <a:close/>
                <a:moveTo>
                  <a:pt x="7586664" y="1666876"/>
                </a:moveTo>
                <a:cubicBezTo>
                  <a:pt x="7598062" y="1666876"/>
                  <a:pt x="7607302" y="1676116"/>
                  <a:pt x="7607302" y="1687514"/>
                </a:cubicBezTo>
                <a:cubicBezTo>
                  <a:pt x="7607302" y="1698912"/>
                  <a:pt x="7598062" y="1708152"/>
                  <a:pt x="7586664" y="1708152"/>
                </a:cubicBezTo>
                <a:cubicBezTo>
                  <a:pt x="7575266" y="1708152"/>
                  <a:pt x="7566026" y="1698912"/>
                  <a:pt x="7566026" y="1687514"/>
                </a:cubicBezTo>
                <a:cubicBezTo>
                  <a:pt x="7566026" y="1676116"/>
                  <a:pt x="7575266" y="1666876"/>
                  <a:pt x="7586664" y="1666876"/>
                </a:cubicBezTo>
                <a:close/>
                <a:moveTo>
                  <a:pt x="7510463" y="1666876"/>
                </a:moveTo>
                <a:cubicBezTo>
                  <a:pt x="7522738" y="1666876"/>
                  <a:pt x="7532688" y="1676116"/>
                  <a:pt x="7532688" y="1687514"/>
                </a:cubicBezTo>
                <a:cubicBezTo>
                  <a:pt x="7532688" y="1698912"/>
                  <a:pt x="7522738" y="1708152"/>
                  <a:pt x="7510463" y="1708152"/>
                </a:cubicBezTo>
                <a:cubicBezTo>
                  <a:pt x="7498188" y="1708152"/>
                  <a:pt x="7488238" y="1698912"/>
                  <a:pt x="7488238" y="1687514"/>
                </a:cubicBezTo>
                <a:cubicBezTo>
                  <a:pt x="7488238" y="1676116"/>
                  <a:pt x="7498188" y="1666876"/>
                  <a:pt x="7510463" y="1666876"/>
                </a:cubicBezTo>
                <a:close/>
                <a:moveTo>
                  <a:pt x="7435057" y="1666876"/>
                </a:moveTo>
                <a:cubicBezTo>
                  <a:pt x="7447770" y="1666876"/>
                  <a:pt x="7458076" y="1676116"/>
                  <a:pt x="7458076" y="1687514"/>
                </a:cubicBezTo>
                <a:cubicBezTo>
                  <a:pt x="7458076" y="1698912"/>
                  <a:pt x="7447770" y="1708152"/>
                  <a:pt x="7435057" y="1708152"/>
                </a:cubicBezTo>
                <a:cubicBezTo>
                  <a:pt x="7422344" y="1708152"/>
                  <a:pt x="7412038" y="1698912"/>
                  <a:pt x="7412038" y="1687514"/>
                </a:cubicBezTo>
                <a:cubicBezTo>
                  <a:pt x="7412038" y="1676116"/>
                  <a:pt x="7422344" y="1666876"/>
                  <a:pt x="7435057" y="1666876"/>
                </a:cubicBezTo>
                <a:close/>
                <a:moveTo>
                  <a:pt x="7358064" y="1666876"/>
                </a:moveTo>
                <a:cubicBezTo>
                  <a:pt x="7369462" y="1666876"/>
                  <a:pt x="7378702" y="1676116"/>
                  <a:pt x="7378702" y="1687514"/>
                </a:cubicBezTo>
                <a:cubicBezTo>
                  <a:pt x="7378702" y="1698912"/>
                  <a:pt x="7369462" y="1708152"/>
                  <a:pt x="7358064" y="1708152"/>
                </a:cubicBezTo>
                <a:cubicBezTo>
                  <a:pt x="7346666" y="1708152"/>
                  <a:pt x="7337426" y="1698912"/>
                  <a:pt x="7337426" y="1687514"/>
                </a:cubicBezTo>
                <a:cubicBezTo>
                  <a:pt x="7337426" y="1676116"/>
                  <a:pt x="7346666" y="1666876"/>
                  <a:pt x="7358064" y="1666876"/>
                </a:cubicBezTo>
                <a:close/>
                <a:moveTo>
                  <a:pt x="7283451" y="1666876"/>
                </a:moveTo>
                <a:cubicBezTo>
                  <a:pt x="7294849" y="1666876"/>
                  <a:pt x="7304089" y="1676116"/>
                  <a:pt x="7304089" y="1687514"/>
                </a:cubicBezTo>
                <a:cubicBezTo>
                  <a:pt x="7304089" y="1698912"/>
                  <a:pt x="7294849" y="1708152"/>
                  <a:pt x="7283451" y="1708152"/>
                </a:cubicBezTo>
                <a:cubicBezTo>
                  <a:pt x="7272053" y="1708152"/>
                  <a:pt x="7262813" y="1698912"/>
                  <a:pt x="7262813" y="1687514"/>
                </a:cubicBezTo>
                <a:cubicBezTo>
                  <a:pt x="7262813" y="1676116"/>
                  <a:pt x="7272053" y="1666876"/>
                  <a:pt x="7283451" y="1666876"/>
                </a:cubicBezTo>
                <a:close/>
                <a:moveTo>
                  <a:pt x="6753226" y="1666876"/>
                </a:moveTo>
                <a:cubicBezTo>
                  <a:pt x="6764624" y="1666876"/>
                  <a:pt x="6773864" y="1676116"/>
                  <a:pt x="6773864" y="1687514"/>
                </a:cubicBezTo>
                <a:cubicBezTo>
                  <a:pt x="6773864" y="1698912"/>
                  <a:pt x="6764624" y="1708152"/>
                  <a:pt x="6753226" y="1708152"/>
                </a:cubicBezTo>
                <a:cubicBezTo>
                  <a:pt x="6741828" y="1708152"/>
                  <a:pt x="6732588" y="1698912"/>
                  <a:pt x="6732588" y="1687514"/>
                </a:cubicBezTo>
                <a:cubicBezTo>
                  <a:pt x="6732588" y="1676116"/>
                  <a:pt x="6741828" y="1666876"/>
                  <a:pt x="6753226" y="1666876"/>
                </a:cubicBezTo>
                <a:close/>
                <a:moveTo>
                  <a:pt x="6678613" y="1666876"/>
                </a:moveTo>
                <a:cubicBezTo>
                  <a:pt x="6690011" y="1666876"/>
                  <a:pt x="6699251" y="1676116"/>
                  <a:pt x="6699251" y="1687514"/>
                </a:cubicBezTo>
                <a:cubicBezTo>
                  <a:pt x="6699251" y="1698912"/>
                  <a:pt x="6690011" y="1708152"/>
                  <a:pt x="6678613" y="1708152"/>
                </a:cubicBezTo>
                <a:cubicBezTo>
                  <a:pt x="6667215" y="1708152"/>
                  <a:pt x="6657975" y="1698912"/>
                  <a:pt x="6657975" y="1687514"/>
                </a:cubicBezTo>
                <a:cubicBezTo>
                  <a:pt x="6657975" y="1676116"/>
                  <a:pt x="6667215" y="1666876"/>
                  <a:pt x="6678613" y="1666876"/>
                </a:cubicBezTo>
                <a:close/>
                <a:moveTo>
                  <a:pt x="6602413" y="1666876"/>
                </a:moveTo>
                <a:cubicBezTo>
                  <a:pt x="6614688" y="1666876"/>
                  <a:pt x="6624638" y="1676116"/>
                  <a:pt x="6624638" y="1687514"/>
                </a:cubicBezTo>
                <a:cubicBezTo>
                  <a:pt x="6624638" y="1698912"/>
                  <a:pt x="6614688" y="1708152"/>
                  <a:pt x="6602413" y="1708152"/>
                </a:cubicBezTo>
                <a:cubicBezTo>
                  <a:pt x="6590138" y="1708152"/>
                  <a:pt x="6580188" y="1698912"/>
                  <a:pt x="6580188" y="1687514"/>
                </a:cubicBezTo>
                <a:cubicBezTo>
                  <a:pt x="6580188" y="1676116"/>
                  <a:pt x="6590138" y="1666876"/>
                  <a:pt x="6602413" y="1666876"/>
                </a:cubicBezTo>
                <a:close/>
                <a:moveTo>
                  <a:pt x="6527007" y="1666876"/>
                </a:moveTo>
                <a:cubicBezTo>
                  <a:pt x="6539720" y="1666876"/>
                  <a:pt x="6550026" y="1676116"/>
                  <a:pt x="6550026" y="1687514"/>
                </a:cubicBezTo>
                <a:cubicBezTo>
                  <a:pt x="6550026" y="1698912"/>
                  <a:pt x="6539720" y="1708152"/>
                  <a:pt x="6527007" y="1708152"/>
                </a:cubicBezTo>
                <a:cubicBezTo>
                  <a:pt x="6514294" y="1708152"/>
                  <a:pt x="6503988" y="1698912"/>
                  <a:pt x="6503988" y="1687514"/>
                </a:cubicBezTo>
                <a:cubicBezTo>
                  <a:pt x="6503988" y="1676116"/>
                  <a:pt x="6514294" y="1666876"/>
                  <a:pt x="6527007" y="1666876"/>
                </a:cubicBezTo>
                <a:close/>
                <a:moveTo>
                  <a:pt x="6451600" y="1666876"/>
                </a:moveTo>
                <a:cubicBezTo>
                  <a:pt x="6463875" y="1666876"/>
                  <a:pt x="6473825" y="1676116"/>
                  <a:pt x="6473825" y="1687514"/>
                </a:cubicBezTo>
                <a:cubicBezTo>
                  <a:pt x="6473825" y="1698912"/>
                  <a:pt x="6463875" y="1708152"/>
                  <a:pt x="6451600" y="1708152"/>
                </a:cubicBezTo>
                <a:cubicBezTo>
                  <a:pt x="6439325" y="1708152"/>
                  <a:pt x="6429375" y="1698912"/>
                  <a:pt x="6429375" y="1687514"/>
                </a:cubicBezTo>
                <a:cubicBezTo>
                  <a:pt x="6429375" y="1676116"/>
                  <a:pt x="6439325" y="1666876"/>
                  <a:pt x="6451600" y="1666876"/>
                </a:cubicBezTo>
                <a:close/>
                <a:moveTo>
                  <a:pt x="6375401" y="1666876"/>
                </a:moveTo>
                <a:cubicBezTo>
                  <a:pt x="6386799" y="1666876"/>
                  <a:pt x="6396039" y="1676116"/>
                  <a:pt x="6396039" y="1687514"/>
                </a:cubicBezTo>
                <a:cubicBezTo>
                  <a:pt x="6396039" y="1698912"/>
                  <a:pt x="6386799" y="1708152"/>
                  <a:pt x="6375401" y="1708152"/>
                </a:cubicBezTo>
                <a:cubicBezTo>
                  <a:pt x="6364003" y="1708152"/>
                  <a:pt x="6354763" y="1698912"/>
                  <a:pt x="6354763" y="1687514"/>
                </a:cubicBezTo>
                <a:cubicBezTo>
                  <a:pt x="6354763" y="1676116"/>
                  <a:pt x="6364003" y="1666876"/>
                  <a:pt x="6375401" y="1666876"/>
                </a:cubicBezTo>
                <a:close/>
                <a:moveTo>
                  <a:pt x="6299201" y="1666876"/>
                </a:moveTo>
                <a:cubicBezTo>
                  <a:pt x="6310599" y="1666876"/>
                  <a:pt x="6319839" y="1676116"/>
                  <a:pt x="6319839" y="1687514"/>
                </a:cubicBezTo>
                <a:cubicBezTo>
                  <a:pt x="6319839" y="1698912"/>
                  <a:pt x="6310599" y="1708152"/>
                  <a:pt x="6299201" y="1708152"/>
                </a:cubicBezTo>
                <a:cubicBezTo>
                  <a:pt x="6287803" y="1708152"/>
                  <a:pt x="6278563" y="1698912"/>
                  <a:pt x="6278563" y="1687514"/>
                </a:cubicBezTo>
                <a:cubicBezTo>
                  <a:pt x="6278563" y="1676116"/>
                  <a:pt x="6287803" y="1666876"/>
                  <a:pt x="6299201" y="1666876"/>
                </a:cubicBezTo>
                <a:close/>
                <a:moveTo>
                  <a:pt x="6224588" y="1666876"/>
                </a:moveTo>
                <a:cubicBezTo>
                  <a:pt x="6235986" y="1666876"/>
                  <a:pt x="6245226" y="1676116"/>
                  <a:pt x="6245226" y="1687514"/>
                </a:cubicBezTo>
                <a:cubicBezTo>
                  <a:pt x="6245226" y="1698912"/>
                  <a:pt x="6235986" y="1708152"/>
                  <a:pt x="6224588" y="1708152"/>
                </a:cubicBezTo>
                <a:cubicBezTo>
                  <a:pt x="6213190" y="1708152"/>
                  <a:pt x="6203950" y="1698912"/>
                  <a:pt x="6203950" y="1687514"/>
                </a:cubicBezTo>
                <a:cubicBezTo>
                  <a:pt x="6203950" y="1676116"/>
                  <a:pt x="6213190" y="1666876"/>
                  <a:pt x="6224588" y="1666876"/>
                </a:cubicBezTo>
                <a:close/>
                <a:moveTo>
                  <a:pt x="6149976" y="1666876"/>
                </a:moveTo>
                <a:cubicBezTo>
                  <a:pt x="6161374" y="1666876"/>
                  <a:pt x="6170614" y="1676116"/>
                  <a:pt x="6170614" y="1687514"/>
                </a:cubicBezTo>
                <a:cubicBezTo>
                  <a:pt x="6170614" y="1698912"/>
                  <a:pt x="6161374" y="1708152"/>
                  <a:pt x="6149976" y="1708152"/>
                </a:cubicBezTo>
                <a:cubicBezTo>
                  <a:pt x="6138578" y="1708152"/>
                  <a:pt x="6129338" y="1698912"/>
                  <a:pt x="6129338" y="1687514"/>
                </a:cubicBezTo>
                <a:cubicBezTo>
                  <a:pt x="6129338" y="1676116"/>
                  <a:pt x="6138578" y="1666876"/>
                  <a:pt x="6149976" y="1666876"/>
                </a:cubicBezTo>
                <a:close/>
                <a:moveTo>
                  <a:pt x="6072982" y="1666876"/>
                </a:moveTo>
                <a:cubicBezTo>
                  <a:pt x="6085695" y="1666876"/>
                  <a:pt x="6096001" y="1676116"/>
                  <a:pt x="6096001" y="1687514"/>
                </a:cubicBezTo>
                <a:cubicBezTo>
                  <a:pt x="6096001" y="1698912"/>
                  <a:pt x="6085695" y="1708152"/>
                  <a:pt x="6072982" y="1708152"/>
                </a:cubicBezTo>
                <a:cubicBezTo>
                  <a:pt x="6060269" y="1708152"/>
                  <a:pt x="6049963" y="1698912"/>
                  <a:pt x="6049963" y="1687514"/>
                </a:cubicBezTo>
                <a:cubicBezTo>
                  <a:pt x="6049963" y="1676116"/>
                  <a:pt x="6060269" y="1666876"/>
                  <a:pt x="6072982" y="1666876"/>
                </a:cubicBezTo>
                <a:close/>
                <a:moveTo>
                  <a:pt x="5997575" y="1666876"/>
                </a:moveTo>
                <a:cubicBezTo>
                  <a:pt x="6009850" y="1666876"/>
                  <a:pt x="6019800" y="1676116"/>
                  <a:pt x="6019800" y="1687514"/>
                </a:cubicBezTo>
                <a:cubicBezTo>
                  <a:pt x="6019800" y="1698912"/>
                  <a:pt x="6009850" y="1708152"/>
                  <a:pt x="5997575" y="1708152"/>
                </a:cubicBezTo>
                <a:cubicBezTo>
                  <a:pt x="5985300" y="1708152"/>
                  <a:pt x="5975350" y="1698912"/>
                  <a:pt x="5975350" y="1687514"/>
                </a:cubicBezTo>
                <a:cubicBezTo>
                  <a:pt x="5975350" y="1676116"/>
                  <a:pt x="5985300" y="1666876"/>
                  <a:pt x="5997575" y="1666876"/>
                </a:cubicBezTo>
                <a:close/>
                <a:moveTo>
                  <a:pt x="5921376" y="1666876"/>
                </a:moveTo>
                <a:cubicBezTo>
                  <a:pt x="5932774" y="1666876"/>
                  <a:pt x="5942014" y="1676116"/>
                  <a:pt x="5942014" y="1687514"/>
                </a:cubicBezTo>
                <a:cubicBezTo>
                  <a:pt x="5942014" y="1698912"/>
                  <a:pt x="5932774" y="1708152"/>
                  <a:pt x="5921376" y="1708152"/>
                </a:cubicBezTo>
                <a:cubicBezTo>
                  <a:pt x="5909978" y="1708152"/>
                  <a:pt x="5900738" y="1698912"/>
                  <a:pt x="5900738" y="1687514"/>
                </a:cubicBezTo>
                <a:cubicBezTo>
                  <a:pt x="5900738" y="1676116"/>
                  <a:pt x="5909978" y="1666876"/>
                  <a:pt x="5921376" y="1666876"/>
                </a:cubicBezTo>
                <a:close/>
                <a:moveTo>
                  <a:pt x="5845176" y="1666876"/>
                </a:moveTo>
                <a:cubicBezTo>
                  <a:pt x="5856574" y="1666876"/>
                  <a:pt x="5865814" y="1676116"/>
                  <a:pt x="5865814" y="1687514"/>
                </a:cubicBezTo>
                <a:cubicBezTo>
                  <a:pt x="5865814" y="1698912"/>
                  <a:pt x="5856574" y="1708152"/>
                  <a:pt x="5845176" y="1708152"/>
                </a:cubicBezTo>
                <a:cubicBezTo>
                  <a:pt x="5833778" y="1708152"/>
                  <a:pt x="5824538" y="1698912"/>
                  <a:pt x="5824538" y="1687514"/>
                </a:cubicBezTo>
                <a:cubicBezTo>
                  <a:pt x="5824538" y="1676116"/>
                  <a:pt x="5833778" y="1666876"/>
                  <a:pt x="5845176" y="1666876"/>
                </a:cubicBezTo>
                <a:close/>
                <a:moveTo>
                  <a:pt x="5770563" y="1666876"/>
                </a:moveTo>
                <a:cubicBezTo>
                  <a:pt x="5781961" y="1666876"/>
                  <a:pt x="5791201" y="1676116"/>
                  <a:pt x="5791201" y="1687514"/>
                </a:cubicBezTo>
                <a:cubicBezTo>
                  <a:pt x="5791201" y="1698912"/>
                  <a:pt x="5781961" y="1708152"/>
                  <a:pt x="5770563" y="1708152"/>
                </a:cubicBezTo>
                <a:cubicBezTo>
                  <a:pt x="5759165" y="1708152"/>
                  <a:pt x="5749925" y="1698912"/>
                  <a:pt x="5749925" y="1687514"/>
                </a:cubicBezTo>
                <a:cubicBezTo>
                  <a:pt x="5749925" y="1676116"/>
                  <a:pt x="5759165" y="1666876"/>
                  <a:pt x="5770563" y="1666876"/>
                </a:cubicBezTo>
                <a:close/>
                <a:moveTo>
                  <a:pt x="5695951" y="1666876"/>
                </a:moveTo>
                <a:cubicBezTo>
                  <a:pt x="5707349" y="1666876"/>
                  <a:pt x="5716589" y="1676116"/>
                  <a:pt x="5716589" y="1687514"/>
                </a:cubicBezTo>
                <a:cubicBezTo>
                  <a:pt x="5716589" y="1698912"/>
                  <a:pt x="5707349" y="1708152"/>
                  <a:pt x="5695951" y="1708152"/>
                </a:cubicBezTo>
                <a:cubicBezTo>
                  <a:pt x="5684553" y="1708152"/>
                  <a:pt x="5675313" y="1698912"/>
                  <a:pt x="5675313" y="1687514"/>
                </a:cubicBezTo>
                <a:cubicBezTo>
                  <a:pt x="5675313" y="1676116"/>
                  <a:pt x="5684553" y="1666876"/>
                  <a:pt x="5695951" y="1666876"/>
                </a:cubicBezTo>
                <a:close/>
                <a:moveTo>
                  <a:pt x="2668588" y="1666876"/>
                </a:moveTo>
                <a:cubicBezTo>
                  <a:pt x="2680863" y="1666876"/>
                  <a:pt x="2690813" y="1676116"/>
                  <a:pt x="2690813" y="1687514"/>
                </a:cubicBezTo>
                <a:cubicBezTo>
                  <a:pt x="2690813" y="1698912"/>
                  <a:pt x="2680863" y="1708152"/>
                  <a:pt x="2668588" y="1708152"/>
                </a:cubicBezTo>
                <a:cubicBezTo>
                  <a:pt x="2656313" y="1708152"/>
                  <a:pt x="2646363" y="1698912"/>
                  <a:pt x="2646363" y="1687514"/>
                </a:cubicBezTo>
                <a:cubicBezTo>
                  <a:pt x="2646363" y="1676116"/>
                  <a:pt x="2656313" y="1666876"/>
                  <a:pt x="2668588" y="1666876"/>
                </a:cubicBezTo>
                <a:close/>
                <a:moveTo>
                  <a:pt x="2590811" y="1666876"/>
                </a:moveTo>
                <a:cubicBezTo>
                  <a:pt x="2602210" y="1666876"/>
                  <a:pt x="2611447" y="1676116"/>
                  <a:pt x="2611447" y="1687514"/>
                </a:cubicBezTo>
                <a:cubicBezTo>
                  <a:pt x="2611447" y="1698912"/>
                  <a:pt x="2602210" y="1708152"/>
                  <a:pt x="2590811" y="1708152"/>
                </a:cubicBezTo>
                <a:cubicBezTo>
                  <a:pt x="2579414" y="1708152"/>
                  <a:pt x="2570175" y="1698912"/>
                  <a:pt x="2570175" y="1687514"/>
                </a:cubicBezTo>
                <a:cubicBezTo>
                  <a:pt x="2570175" y="1676116"/>
                  <a:pt x="2579414" y="1666876"/>
                  <a:pt x="2590811" y="1666876"/>
                </a:cubicBezTo>
                <a:close/>
                <a:moveTo>
                  <a:pt x="2516197" y="1666876"/>
                </a:moveTo>
                <a:cubicBezTo>
                  <a:pt x="2527596" y="1666876"/>
                  <a:pt x="2536831" y="1676116"/>
                  <a:pt x="2536831" y="1687514"/>
                </a:cubicBezTo>
                <a:cubicBezTo>
                  <a:pt x="2536831" y="1698912"/>
                  <a:pt x="2527596" y="1708152"/>
                  <a:pt x="2516197" y="1708152"/>
                </a:cubicBezTo>
                <a:cubicBezTo>
                  <a:pt x="2504800" y="1708152"/>
                  <a:pt x="2495563" y="1698912"/>
                  <a:pt x="2495563" y="1687514"/>
                </a:cubicBezTo>
                <a:cubicBezTo>
                  <a:pt x="2495563" y="1676116"/>
                  <a:pt x="2504800" y="1666876"/>
                  <a:pt x="2516197" y="1666876"/>
                </a:cubicBezTo>
                <a:close/>
                <a:moveTo>
                  <a:pt x="2441587" y="1666876"/>
                </a:moveTo>
                <a:cubicBezTo>
                  <a:pt x="2452987" y="1666876"/>
                  <a:pt x="2462228" y="1676116"/>
                  <a:pt x="2462228" y="1687514"/>
                </a:cubicBezTo>
                <a:cubicBezTo>
                  <a:pt x="2462228" y="1698912"/>
                  <a:pt x="2452987" y="1708152"/>
                  <a:pt x="2441587" y="1708152"/>
                </a:cubicBezTo>
                <a:cubicBezTo>
                  <a:pt x="2430188" y="1708152"/>
                  <a:pt x="2420946" y="1698912"/>
                  <a:pt x="2420946" y="1687514"/>
                </a:cubicBezTo>
                <a:cubicBezTo>
                  <a:pt x="2420946" y="1676116"/>
                  <a:pt x="2430188" y="1666876"/>
                  <a:pt x="2441587" y="1666876"/>
                </a:cubicBezTo>
                <a:close/>
                <a:moveTo>
                  <a:pt x="2365389" y="1666876"/>
                </a:moveTo>
                <a:cubicBezTo>
                  <a:pt x="2376784" y="1666876"/>
                  <a:pt x="2386023" y="1676116"/>
                  <a:pt x="2386023" y="1687514"/>
                </a:cubicBezTo>
                <a:cubicBezTo>
                  <a:pt x="2386023" y="1698912"/>
                  <a:pt x="2376784" y="1708152"/>
                  <a:pt x="2365389" y="1708152"/>
                </a:cubicBezTo>
                <a:cubicBezTo>
                  <a:pt x="2353992" y="1708152"/>
                  <a:pt x="2344750" y="1698912"/>
                  <a:pt x="2344750" y="1687514"/>
                </a:cubicBezTo>
                <a:cubicBezTo>
                  <a:pt x="2344750" y="1676116"/>
                  <a:pt x="2353992" y="1666876"/>
                  <a:pt x="2365389" y="1666876"/>
                </a:cubicBezTo>
                <a:close/>
                <a:moveTo>
                  <a:pt x="2289185" y="1666876"/>
                </a:moveTo>
                <a:cubicBezTo>
                  <a:pt x="2301461" y="1666876"/>
                  <a:pt x="2311409" y="1676116"/>
                  <a:pt x="2311409" y="1687514"/>
                </a:cubicBezTo>
                <a:cubicBezTo>
                  <a:pt x="2311409" y="1698912"/>
                  <a:pt x="2301461" y="1708152"/>
                  <a:pt x="2289185" y="1708152"/>
                </a:cubicBezTo>
                <a:cubicBezTo>
                  <a:pt x="2276907" y="1708152"/>
                  <a:pt x="2266964" y="1698912"/>
                  <a:pt x="2266964" y="1687514"/>
                </a:cubicBezTo>
                <a:cubicBezTo>
                  <a:pt x="2266964" y="1676116"/>
                  <a:pt x="2276907" y="1666876"/>
                  <a:pt x="2289185" y="1666876"/>
                </a:cubicBezTo>
                <a:close/>
                <a:moveTo>
                  <a:pt x="2213779" y="1666876"/>
                </a:moveTo>
                <a:cubicBezTo>
                  <a:pt x="2226491" y="1666876"/>
                  <a:pt x="2236797" y="1676116"/>
                  <a:pt x="2236797" y="1687514"/>
                </a:cubicBezTo>
                <a:cubicBezTo>
                  <a:pt x="2236797" y="1698912"/>
                  <a:pt x="2226491" y="1708152"/>
                  <a:pt x="2213779" y="1708152"/>
                </a:cubicBezTo>
                <a:cubicBezTo>
                  <a:pt x="2201065" y="1708152"/>
                  <a:pt x="2190756" y="1698912"/>
                  <a:pt x="2190756" y="1687514"/>
                </a:cubicBezTo>
                <a:cubicBezTo>
                  <a:pt x="2190756" y="1676116"/>
                  <a:pt x="2201065" y="1666876"/>
                  <a:pt x="2213779" y="1666876"/>
                </a:cubicBezTo>
                <a:close/>
                <a:moveTo>
                  <a:pt x="2136787" y="1666876"/>
                </a:moveTo>
                <a:cubicBezTo>
                  <a:pt x="2148182" y="1666876"/>
                  <a:pt x="2157422" y="1676116"/>
                  <a:pt x="2157422" y="1687514"/>
                </a:cubicBezTo>
                <a:cubicBezTo>
                  <a:pt x="2157422" y="1698912"/>
                  <a:pt x="2148182" y="1708152"/>
                  <a:pt x="2136787" y="1708152"/>
                </a:cubicBezTo>
                <a:cubicBezTo>
                  <a:pt x="2125385" y="1708152"/>
                  <a:pt x="2116149" y="1698912"/>
                  <a:pt x="2116149" y="1687514"/>
                </a:cubicBezTo>
                <a:cubicBezTo>
                  <a:pt x="2116149" y="1676116"/>
                  <a:pt x="2125385" y="1666876"/>
                  <a:pt x="2136787" y="1666876"/>
                </a:cubicBezTo>
                <a:close/>
                <a:moveTo>
                  <a:pt x="2062169" y="1666876"/>
                </a:moveTo>
                <a:cubicBezTo>
                  <a:pt x="2073568" y="1666876"/>
                  <a:pt x="2082812" y="1676116"/>
                  <a:pt x="2082812" y="1687514"/>
                </a:cubicBezTo>
                <a:cubicBezTo>
                  <a:pt x="2082812" y="1698912"/>
                  <a:pt x="2073568" y="1708152"/>
                  <a:pt x="2062169" y="1708152"/>
                </a:cubicBezTo>
                <a:cubicBezTo>
                  <a:pt x="2050773" y="1708152"/>
                  <a:pt x="2041532" y="1698912"/>
                  <a:pt x="2041532" y="1687514"/>
                </a:cubicBezTo>
                <a:cubicBezTo>
                  <a:pt x="2041532" y="1676116"/>
                  <a:pt x="2050773" y="1666876"/>
                  <a:pt x="2062169" y="1666876"/>
                </a:cubicBezTo>
                <a:close/>
                <a:moveTo>
                  <a:pt x="1987560" y="1666876"/>
                </a:moveTo>
                <a:cubicBezTo>
                  <a:pt x="1998955" y="1666876"/>
                  <a:pt x="2008198" y="1676116"/>
                  <a:pt x="2008198" y="1687514"/>
                </a:cubicBezTo>
                <a:cubicBezTo>
                  <a:pt x="2008198" y="1698912"/>
                  <a:pt x="1998955" y="1708152"/>
                  <a:pt x="1987560" y="1708152"/>
                </a:cubicBezTo>
                <a:cubicBezTo>
                  <a:pt x="1976160" y="1708152"/>
                  <a:pt x="1966918" y="1698912"/>
                  <a:pt x="1966918" y="1687514"/>
                </a:cubicBezTo>
                <a:cubicBezTo>
                  <a:pt x="1966918" y="1676116"/>
                  <a:pt x="1976160" y="1666876"/>
                  <a:pt x="1987560" y="1666876"/>
                </a:cubicBezTo>
                <a:close/>
                <a:moveTo>
                  <a:pt x="1911358" y="1666876"/>
                </a:moveTo>
                <a:cubicBezTo>
                  <a:pt x="1922755" y="1666876"/>
                  <a:pt x="1932002" y="1676116"/>
                  <a:pt x="1932002" y="1687514"/>
                </a:cubicBezTo>
                <a:cubicBezTo>
                  <a:pt x="1932002" y="1698912"/>
                  <a:pt x="1922755" y="1708152"/>
                  <a:pt x="1911358" y="1708152"/>
                </a:cubicBezTo>
                <a:cubicBezTo>
                  <a:pt x="1899961" y="1708152"/>
                  <a:pt x="1890719" y="1698912"/>
                  <a:pt x="1890719" y="1687514"/>
                </a:cubicBezTo>
                <a:cubicBezTo>
                  <a:pt x="1890719" y="1676116"/>
                  <a:pt x="1899961" y="1666876"/>
                  <a:pt x="1911358" y="1666876"/>
                </a:cubicBezTo>
                <a:close/>
                <a:moveTo>
                  <a:pt x="1835164" y="1666876"/>
                </a:moveTo>
                <a:cubicBezTo>
                  <a:pt x="1847433" y="1666876"/>
                  <a:pt x="1857388" y="1676116"/>
                  <a:pt x="1857388" y="1687514"/>
                </a:cubicBezTo>
                <a:cubicBezTo>
                  <a:pt x="1857388" y="1698912"/>
                  <a:pt x="1847433" y="1708152"/>
                  <a:pt x="1835164" y="1708152"/>
                </a:cubicBezTo>
                <a:cubicBezTo>
                  <a:pt x="1822885" y="1708152"/>
                  <a:pt x="1812931" y="1698912"/>
                  <a:pt x="1812931" y="1687514"/>
                </a:cubicBezTo>
                <a:cubicBezTo>
                  <a:pt x="1812931" y="1676116"/>
                  <a:pt x="1822885" y="1666876"/>
                  <a:pt x="1835164" y="1666876"/>
                </a:cubicBezTo>
                <a:close/>
                <a:moveTo>
                  <a:pt x="1759753" y="1666876"/>
                </a:moveTo>
                <a:cubicBezTo>
                  <a:pt x="1772465" y="1666876"/>
                  <a:pt x="1782770" y="1676116"/>
                  <a:pt x="1782770" y="1687514"/>
                </a:cubicBezTo>
                <a:cubicBezTo>
                  <a:pt x="1782770" y="1698912"/>
                  <a:pt x="1772465" y="1708152"/>
                  <a:pt x="1759753" y="1708152"/>
                </a:cubicBezTo>
                <a:cubicBezTo>
                  <a:pt x="1747041" y="1708152"/>
                  <a:pt x="1736733" y="1698912"/>
                  <a:pt x="1736733" y="1687514"/>
                </a:cubicBezTo>
                <a:cubicBezTo>
                  <a:pt x="1736733" y="1676116"/>
                  <a:pt x="1747041" y="1666876"/>
                  <a:pt x="1759753" y="1666876"/>
                </a:cubicBezTo>
                <a:close/>
                <a:moveTo>
                  <a:pt x="1682762" y="1666876"/>
                </a:moveTo>
                <a:cubicBezTo>
                  <a:pt x="1694159" y="1666876"/>
                  <a:pt x="1703399" y="1676116"/>
                  <a:pt x="1703399" y="1687514"/>
                </a:cubicBezTo>
                <a:cubicBezTo>
                  <a:pt x="1703399" y="1698912"/>
                  <a:pt x="1694159" y="1708152"/>
                  <a:pt x="1682762" y="1708152"/>
                </a:cubicBezTo>
                <a:cubicBezTo>
                  <a:pt x="1671362" y="1708152"/>
                  <a:pt x="1662121" y="1698912"/>
                  <a:pt x="1662121" y="1687514"/>
                </a:cubicBezTo>
                <a:cubicBezTo>
                  <a:pt x="1662121" y="1676116"/>
                  <a:pt x="1671362" y="1666876"/>
                  <a:pt x="1682762" y="1666876"/>
                </a:cubicBezTo>
                <a:close/>
                <a:moveTo>
                  <a:pt x="1608149" y="1666876"/>
                </a:moveTo>
                <a:cubicBezTo>
                  <a:pt x="1619546" y="1666876"/>
                  <a:pt x="1628786" y="1676116"/>
                  <a:pt x="1628786" y="1687514"/>
                </a:cubicBezTo>
                <a:cubicBezTo>
                  <a:pt x="1628786" y="1698912"/>
                  <a:pt x="1619546" y="1708152"/>
                  <a:pt x="1608149" y="1708152"/>
                </a:cubicBezTo>
                <a:cubicBezTo>
                  <a:pt x="1596752" y="1708152"/>
                  <a:pt x="1587507" y="1698912"/>
                  <a:pt x="1587507" y="1687514"/>
                </a:cubicBezTo>
                <a:cubicBezTo>
                  <a:pt x="1587507" y="1676116"/>
                  <a:pt x="1596752" y="1666876"/>
                  <a:pt x="1608149" y="1666876"/>
                </a:cubicBezTo>
                <a:close/>
                <a:moveTo>
                  <a:pt x="1531950" y="1666876"/>
                </a:moveTo>
                <a:cubicBezTo>
                  <a:pt x="1543346" y="1666876"/>
                  <a:pt x="1552581" y="1676116"/>
                  <a:pt x="1552581" y="1687514"/>
                </a:cubicBezTo>
                <a:cubicBezTo>
                  <a:pt x="1552581" y="1698912"/>
                  <a:pt x="1543346" y="1708152"/>
                  <a:pt x="1531950" y="1708152"/>
                </a:cubicBezTo>
                <a:cubicBezTo>
                  <a:pt x="1520552" y="1708152"/>
                  <a:pt x="1511308" y="1698912"/>
                  <a:pt x="1511308" y="1687514"/>
                </a:cubicBezTo>
                <a:cubicBezTo>
                  <a:pt x="1511308" y="1676116"/>
                  <a:pt x="1520552" y="1666876"/>
                  <a:pt x="1531950" y="1666876"/>
                </a:cubicBezTo>
                <a:close/>
                <a:moveTo>
                  <a:pt x="1457338" y="1666876"/>
                </a:moveTo>
                <a:cubicBezTo>
                  <a:pt x="1468730" y="1666876"/>
                  <a:pt x="1477974" y="1676116"/>
                  <a:pt x="1477974" y="1687514"/>
                </a:cubicBezTo>
                <a:cubicBezTo>
                  <a:pt x="1477974" y="1698912"/>
                  <a:pt x="1468730" y="1708152"/>
                  <a:pt x="1457338" y="1708152"/>
                </a:cubicBezTo>
                <a:cubicBezTo>
                  <a:pt x="1445938" y="1708152"/>
                  <a:pt x="1436696" y="1698912"/>
                  <a:pt x="1436696" y="1687514"/>
                </a:cubicBezTo>
                <a:cubicBezTo>
                  <a:pt x="1436696" y="1676116"/>
                  <a:pt x="1445938" y="1666876"/>
                  <a:pt x="1457338" y="1666876"/>
                </a:cubicBezTo>
                <a:close/>
                <a:moveTo>
                  <a:pt x="1381135" y="1666876"/>
                </a:moveTo>
                <a:cubicBezTo>
                  <a:pt x="1393412" y="1666876"/>
                  <a:pt x="1403361" y="1676116"/>
                  <a:pt x="1403361" y="1687514"/>
                </a:cubicBezTo>
                <a:cubicBezTo>
                  <a:pt x="1403361" y="1698912"/>
                  <a:pt x="1393412" y="1708152"/>
                  <a:pt x="1381135" y="1708152"/>
                </a:cubicBezTo>
                <a:cubicBezTo>
                  <a:pt x="1368857" y="1708152"/>
                  <a:pt x="1358908" y="1698912"/>
                  <a:pt x="1358908" y="1687514"/>
                </a:cubicBezTo>
                <a:cubicBezTo>
                  <a:pt x="1358908" y="1676116"/>
                  <a:pt x="1368857" y="1666876"/>
                  <a:pt x="1381135" y="1666876"/>
                </a:cubicBezTo>
                <a:close/>
                <a:moveTo>
                  <a:pt x="1305726" y="1666876"/>
                </a:moveTo>
                <a:cubicBezTo>
                  <a:pt x="1318437" y="1666876"/>
                  <a:pt x="1328746" y="1676116"/>
                  <a:pt x="1328746" y="1687514"/>
                </a:cubicBezTo>
                <a:cubicBezTo>
                  <a:pt x="1328746" y="1698912"/>
                  <a:pt x="1318437" y="1708152"/>
                  <a:pt x="1305726" y="1708152"/>
                </a:cubicBezTo>
                <a:cubicBezTo>
                  <a:pt x="1293008" y="1708152"/>
                  <a:pt x="1282712" y="1698912"/>
                  <a:pt x="1282712" y="1687514"/>
                </a:cubicBezTo>
                <a:cubicBezTo>
                  <a:pt x="1282712" y="1676116"/>
                  <a:pt x="1293008" y="1666876"/>
                  <a:pt x="1305726" y="1666876"/>
                </a:cubicBezTo>
                <a:close/>
                <a:moveTo>
                  <a:pt x="1230323" y="1666876"/>
                </a:moveTo>
                <a:cubicBezTo>
                  <a:pt x="1242597" y="1666876"/>
                  <a:pt x="1252545" y="1676116"/>
                  <a:pt x="1252545" y="1687514"/>
                </a:cubicBezTo>
                <a:cubicBezTo>
                  <a:pt x="1252545" y="1698912"/>
                  <a:pt x="1242597" y="1708152"/>
                  <a:pt x="1230323" y="1708152"/>
                </a:cubicBezTo>
                <a:cubicBezTo>
                  <a:pt x="1218044" y="1708152"/>
                  <a:pt x="1208093" y="1698912"/>
                  <a:pt x="1208093" y="1687514"/>
                </a:cubicBezTo>
                <a:cubicBezTo>
                  <a:pt x="1208093" y="1676116"/>
                  <a:pt x="1218044" y="1666876"/>
                  <a:pt x="1230323" y="1666876"/>
                </a:cubicBezTo>
                <a:close/>
                <a:moveTo>
                  <a:pt x="1154120" y="1666876"/>
                </a:moveTo>
                <a:cubicBezTo>
                  <a:pt x="1165520" y="1666876"/>
                  <a:pt x="1174757" y="1676116"/>
                  <a:pt x="1174757" y="1687514"/>
                </a:cubicBezTo>
                <a:cubicBezTo>
                  <a:pt x="1174757" y="1698912"/>
                  <a:pt x="1165520" y="1708152"/>
                  <a:pt x="1154120" y="1708152"/>
                </a:cubicBezTo>
                <a:cubicBezTo>
                  <a:pt x="1142725" y="1708152"/>
                  <a:pt x="1133482" y="1698912"/>
                  <a:pt x="1133482" y="1687514"/>
                </a:cubicBezTo>
                <a:cubicBezTo>
                  <a:pt x="1133482" y="1676116"/>
                  <a:pt x="1142725" y="1666876"/>
                  <a:pt x="1154120" y="1666876"/>
                </a:cubicBezTo>
                <a:close/>
                <a:moveTo>
                  <a:pt x="7889876" y="1666875"/>
                </a:moveTo>
                <a:cubicBezTo>
                  <a:pt x="7902151" y="1666875"/>
                  <a:pt x="7912101" y="1676115"/>
                  <a:pt x="7912101" y="1687513"/>
                </a:cubicBezTo>
                <a:cubicBezTo>
                  <a:pt x="7912101" y="1698911"/>
                  <a:pt x="7902151" y="1708151"/>
                  <a:pt x="7889876" y="1708151"/>
                </a:cubicBezTo>
                <a:cubicBezTo>
                  <a:pt x="7877601" y="1708151"/>
                  <a:pt x="7867651" y="1698911"/>
                  <a:pt x="7867651" y="1687513"/>
                </a:cubicBezTo>
                <a:cubicBezTo>
                  <a:pt x="7867651" y="1676115"/>
                  <a:pt x="7877601" y="1666875"/>
                  <a:pt x="7889876" y="1666875"/>
                </a:cubicBezTo>
                <a:close/>
                <a:moveTo>
                  <a:pt x="7812089" y="1666875"/>
                </a:moveTo>
                <a:cubicBezTo>
                  <a:pt x="7823487" y="1666875"/>
                  <a:pt x="7832727" y="1676115"/>
                  <a:pt x="7832727" y="1687513"/>
                </a:cubicBezTo>
                <a:cubicBezTo>
                  <a:pt x="7832727" y="1698911"/>
                  <a:pt x="7823487" y="1708151"/>
                  <a:pt x="7812089" y="1708151"/>
                </a:cubicBezTo>
                <a:cubicBezTo>
                  <a:pt x="7800691" y="1708151"/>
                  <a:pt x="7791451" y="1698911"/>
                  <a:pt x="7791451" y="1687513"/>
                </a:cubicBezTo>
                <a:cubicBezTo>
                  <a:pt x="7791451" y="1676115"/>
                  <a:pt x="7800691" y="1666875"/>
                  <a:pt x="7812089" y="1666875"/>
                </a:cubicBezTo>
                <a:close/>
                <a:moveTo>
                  <a:pt x="7208839" y="1666875"/>
                </a:moveTo>
                <a:cubicBezTo>
                  <a:pt x="7220237" y="1666875"/>
                  <a:pt x="7229477" y="1676115"/>
                  <a:pt x="7229477" y="1687513"/>
                </a:cubicBezTo>
                <a:cubicBezTo>
                  <a:pt x="7229477" y="1698911"/>
                  <a:pt x="7220237" y="1708151"/>
                  <a:pt x="7208839" y="1708151"/>
                </a:cubicBezTo>
                <a:cubicBezTo>
                  <a:pt x="7197441" y="1708151"/>
                  <a:pt x="7188201" y="1698911"/>
                  <a:pt x="7188201" y="1687513"/>
                </a:cubicBezTo>
                <a:cubicBezTo>
                  <a:pt x="7188201" y="1676115"/>
                  <a:pt x="7197441" y="1666875"/>
                  <a:pt x="7208839" y="1666875"/>
                </a:cubicBezTo>
                <a:close/>
                <a:moveTo>
                  <a:pt x="7132639" y="1666875"/>
                </a:moveTo>
                <a:cubicBezTo>
                  <a:pt x="7144037" y="1666875"/>
                  <a:pt x="7153277" y="1676115"/>
                  <a:pt x="7153277" y="1687513"/>
                </a:cubicBezTo>
                <a:cubicBezTo>
                  <a:pt x="7153277" y="1698911"/>
                  <a:pt x="7144037" y="1708151"/>
                  <a:pt x="7132639" y="1708151"/>
                </a:cubicBezTo>
                <a:cubicBezTo>
                  <a:pt x="7121241" y="1708151"/>
                  <a:pt x="7112001" y="1698911"/>
                  <a:pt x="7112001" y="1687513"/>
                </a:cubicBezTo>
                <a:cubicBezTo>
                  <a:pt x="7112001" y="1676115"/>
                  <a:pt x="7121241" y="1666875"/>
                  <a:pt x="7132639" y="1666875"/>
                </a:cubicBezTo>
                <a:close/>
                <a:moveTo>
                  <a:pt x="7056438" y="1666875"/>
                </a:moveTo>
                <a:cubicBezTo>
                  <a:pt x="7068713" y="1666875"/>
                  <a:pt x="7078663" y="1676115"/>
                  <a:pt x="7078663" y="1687513"/>
                </a:cubicBezTo>
                <a:cubicBezTo>
                  <a:pt x="7078663" y="1698911"/>
                  <a:pt x="7068713" y="1708151"/>
                  <a:pt x="7056438" y="1708151"/>
                </a:cubicBezTo>
                <a:cubicBezTo>
                  <a:pt x="7044163" y="1708151"/>
                  <a:pt x="7034213" y="1698911"/>
                  <a:pt x="7034213" y="1687513"/>
                </a:cubicBezTo>
                <a:cubicBezTo>
                  <a:pt x="7034213" y="1676115"/>
                  <a:pt x="7044163" y="1666875"/>
                  <a:pt x="7056438" y="1666875"/>
                </a:cubicBezTo>
                <a:close/>
                <a:moveTo>
                  <a:pt x="6981032" y="1666875"/>
                </a:moveTo>
                <a:cubicBezTo>
                  <a:pt x="6993745" y="1666875"/>
                  <a:pt x="7004051" y="1676115"/>
                  <a:pt x="7004051" y="1687513"/>
                </a:cubicBezTo>
                <a:cubicBezTo>
                  <a:pt x="7004051" y="1698911"/>
                  <a:pt x="6993745" y="1708151"/>
                  <a:pt x="6981032" y="1708151"/>
                </a:cubicBezTo>
                <a:cubicBezTo>
                  <a:pt x="6968319" y="1708151"/>
                  <a:pt x="6958013" y="1698911"/>
                  <a:pt x="6958013" y="1687513"/>
                </a:cubicBezTo>
                <a:cubicBezTo>
                  <a:pt x="6958013" y="1676115"/>
                  <a:pt x="6968319" y="1666875"/>
                  <a:pt x="6981032" y="1666875"/>
                </a:cubicBezTo>
                <a:close/>
                <a:moveTo>
                  <a:pt x="6904039" y="1666875"/>
                </a:moveTo>
                <a:cubicBezTo>
                  <a:pt x="6915437" y="1666875"/>
                  <a:pt x="6924677" y="1676115"/>
                  <a:pt x="6924677" y="1687513"/>
                </a:cubicBezTo>
                <a:cubicBezTo>
                  <a:pt x="6924677" y="1698911"/>
                  <a:pt x="6915437" y="1708151"/>
                  <a:pt x="6904039" y="1708151"/>
                </a:cubicBezTo>
                <a:cubicBezTo>
                  <a:pt x="6892641" y="1708151"/>
                  <a:pt x="6883401" y="1698911"/>
                  <a:pt x="6883401" y="1687513"/>
                </a:cubicBezTo>
                <a:cubicBezTo>
                  <a:pt x="6883401" y="1676115"/>
                  <a:pt x="6892641" y="1666875"/>
                  <a:pt x="6904039" y="1666875"/>
                </a:cubicBezTo>
                <a:close/>
                <a:moveTo>
                  <a:pt x="6829426" y="1666875"/>
                </a:moveTo>
                <a:cubicBezTo>
                  <a:pt x="6840824" y="1666875"/>
                  <a:pt x="6850064" y="1676115"/>
                  <a:pt x="6850064" y="1687513"/>
                </a:cubicBezTo>
                <a:cubicBezTo>
                  <a:pt x="6850064" y="1698911"/>
                  <a:pt x="6840824" y="1708151"/>
                  <a:pt x="6829426" y="1708151"/>
                </a:cubicBezTo>
                <a:cubicBezTo>
                  <a:pt x="6818028" y="1708151"/>
                  <a:pt x="6808788" y="1698911"/>
                  <a:pt x="6808788" y="1687513"/>
                </a:cubicBezTo>
                <a:cubicBezTo>
                  <a:pt x="6808788" y="1676115"/>
                  <a:pt x="6818028" y="1666875"/>
                  <a:pt x="6829426" y="1666875"/>
                </a:cubicBezTo>
                <a:close/>
                <a:moveTo>
                  <a:pt x="5618163" y="1666875"/>
                </a:moveTo>
                <a:cubicBezTo>
                  <a:pt x="5630438" y="1666875"/>
                  <a:pt x="5640388" y="1676115"/>
                  <a:pt x="5640388" y="1687513"/>
                </a:cubicBezTo>
                <a:cubicBezTo>
                  <a:pt x="5640388" y="1698911"/>
                  <a:pt x="5630438" y="1708151"/>
                  <a:pt x="5618163" y="1708151"/>
                </a:cubicBezTo>
                <a:cubicBezTo>
                  <a:pt x="5605888" y="1708151"/>
                  <a:pt x="5595938" y="1698911"/>
                  <a:pt x="5595938" y="1687513"/>
                </a:cubicBezTo>
                <a:cubicBezTo>
                  <a:pt x="5595938" y="1676115"/>
                  <a:pt x="5605888" y="1666875"/>
                  <a:pt x="5618163" y="1666875"/>
                </a:cubicBezTo>
                <a:close/>
                <a:moveTo>
                  <a:pt x="5543550" y="1666875"/>
                </a:moveTo>
                <a:cubicBezTo>
                  <a:pt x="5555825" y="1666875"/>
                  <a:pt x="5565775" y="1676115"/>
                  <a:pt x="5565775" y="1687513"/>
                </a:cubicBezTo>
                <a:cubicBezTo>
                  <a:pt x="5565775" y="1698911"/>
                  <a:pt x="5555825" y="1708151"/>
                  <a:pt x="5543550" y="1708151"/>
                </a:cubicBezTo>
                <a:cubicBezTo>
                  <a:pt x="5531275" y="1708151"/>
                  <a:pt x="5521325" y="1698911"/>
                  <a:pt x="5521325" y="1687513"/>
                </a:cubicBezTo>
                <a:cubicBezTo>
                  <a:pt x="5521325" y="1676115"/>
                  <a:pt x="5531275" y="1666875"/>
                  <a:pt x="5543550" y="1666875"/>
                </a:cubicBezTo>
                <a:close/>
                <a:moveTo>
                  <a:pt x="5465763" y="1666875"/>
                </a:moveTo>
                <a:cubicBezTo>
                  <a:pt x="5477161" y="1666875"/>
                  <a:pt x="5486401" y="1676115"/>
                  <a:pt x="5486401" y="1687513"/>
                </a:cubicBezTo>
                <a:cubicBezTo>
                  <a:pt x="5486401" y="1698911"/>
                  <a:pt x="5477161" y="1708151"/>
                  <a:pt x="5465763" y="1708151"/>
                </a:cubicBezTo>
                <a:cubicBezTo>
                  <a:pt x="5454365" y="1708151"/>
                  <a:pt x="5445125" y="1698911"/>
                  <a:pt x="5445125" y="1687513"/>
                </a:cubicBezTo>
                <a:cubicBezTo>
                  <a:pt x="5445125" y="1676115"/>
                  <a:pt x="5454365" y="1666875"/>
                  <a:pt x="5465763" y="1666875"/>
                </a:cubicBezTo>
                <a:close/>
                <a:moveTo>
                  <a:pt x="5391151" y="1666875"/>
                </a:moveTo>
                <a:cubicBezTo>
                  <a:pt x="5402549" y="1666875"/>
                  <a:pt x="5411789" y="1676115"/>
                  <a:pt x="5411789" y="1687513"/>
                </a:cubicBezTo>
                <a:cubicBezTo>
                  <a:pt x="5411789" y="1698911"/>
                  <a:pt x="5402549" y="1708151"/>
                  <a:pt x="5391151" y="1708151"/>
                </a:cubicBezTo>
                <a:cubicBezTo>
                  <a:pt x="5379753" y="1708151"/>
                  <a:pt x="5370513" y="1698911"/>
                  <a:pt x="5370513" y="1687513"/>
                </a:cubicBezTo>
                <a:cubicBezTo>
                  <a:pt x="5370513" y="1676115"/>
                  <a:pt x="5379753" y="1666875"/>
                  <a:pt x="5391151" y="1666875"/>
                </a:cubicBezTo>
                <a:close/>
                <a:moveTo>
                  <a:pt x="5316538" y="1666875"/>
                </a:moveTo>
                <a:cubicBezTo>
                  <a:pt x="5327936" y="1666875"/>
                  <a:pt x="5337176" y="1676115"/>
                  <a:pt x="5337176" y="1687513"/>
                </a:cubicBezTo>
                <a:cubicBezTo>
                  <a:pt x="5337176" y="1698911"/>
                  <a:pt x="5327936" y="1708151"/>
                  <a:pt x="5316538" y="1708151"/>
                </a:cubicBezTo>
                <a:cubicBezTo>
                  <a:pt x="5305140" y="1708151"/>
                  <a:pt x="5295900" y="1698911"/>
                  <a:pt x="5295900" y="1687513"/>
                </a:cubicBezTo>
                <a:cubicBezTo>
                  <a:pt x="5295900" y="1676115"/>
                  <a:pt x="5305140" y="1666875"/>
                  <a:pt x="5316538" y="1666875"/>
                </a:cubicBezTo>
                <a:close/>
                <a:moveTo>
                  <a:pt x="5241926" y="1666875"/>
                </a:moveTo>
                <a:cubicBezTo>
                  <a:pt x="5253324" y="1666875"/>
                  <a:pt x="5262564" y="1676115"/>
                  <a:pt x="5262564" y="1687513"/>
                </a:cubicBezTo>
                <a:cubicBezTo>
                  <a:pt x="5262564" y="1698911"/>
                  <a:pt x="5253324" y="1708151"/>
                  <a:pt x="5241926" y="1708151"/>
                </a:cubicBezTo>
                <a:cubicBezTo>
                  <a:pt x="5230528" y="1708151"/>
                  <a:pt x="5221288" y="1698911"/>
                  <a:pt x="5221288" y="1687513"/>
                </a:cubicBezTo>
                <a:cubicBezTo>
                  <a:pt x="5221288" y="1676115"/>
                  <a:pt x="5230528" y="1666875"/>
                  <a:pt x="5241926" y="1666875"/>
                </a:cubicBezTo>
                <a:close/>
                <a:moveTo>
                  <a:pt x="5164138" y="1666875"/>
                </a:moveTo>
                <a:cubicBezTo>
                  <a:pt x="5176413" y="1666875"/>
                  <a:pt x="5186363" y="1676115"/>
                  <a:pt x="5186363" y="1687513"/>
                </a:cubicBezTo>
                <a:cubicBezTo>
                  <a:pt x="5186363" y="1698911"/>
                  <a:pt x="5176413" y="1708151"/>
                  <a:pt x="5164138" y="1708151"/>
                </a:cubicBezTo>
                <a:cubicBezTo>
                  <a:pt x="5151863" y="1708151"/>
                  <a:pt x="5141913" y="1698911"/>
                  <a:pt x="5141913" y="1687513"/>
                </a:cubicBezTo>
                <a:cubicBezTo>
                  <a:pt x="5141913" y="1676115"/>
                  <a:pt x="5151863" y="1666875"/>
                  <a:pt x="5164138" y="1666875"/>
                </a:cubicBezTo>
                <a:close/>
                <a:moveTo>
                  <a:pt x="5089525" y="1666875"/>
                </a:moveTo>
                <a:cubicBezTo>
                  <a:pt x="5101800" y="1666875"/>
                  <a:pt x="5111750" y="1676115"/>
                  <a:pt x="5111750" y="1687513"/>
                </a:cubicBezTo>
                <a:cubicBezTo>
                  <a:pt x="5111750" y="1698911"/>
                  <a:pt x="5101800" y="1708151"/>
                  <a:pt x="5089525" y="1708151"/>
                </a:cubicBezTo>
                <a:cubicBezTo>
                  <a:pt x="5077250" y="1708151"/>
                  <a:pt x="5067300" y="1698911"/>
                  <a:pt x="5067300" y="1687513"/>
                </a:cubicBezTo>
                <a:cubicBezTo>
                  <a:pt x="5067300" y="1676115"/>
                  <a:pt x="5077250" y="1666875"/>
                  <a:pt x="5089525" y="1666875"/>
                </a:cubicBezTo>
                <a:close/>
                <a:moveTo>
                  <a:pt x="5014119" y="1666875"/>
                </a:moveTo>
                <a:cubicBezTo>
                  <a:pt x="5026832" y="1666875"/>
                  <a:pt x="5037138" y="1676115"/>
                  <a:pt x="5037138" y="1687513"/>
                </a:cubicBezTo>
                <a:cubicBezTo>
                  <a:pt x="5037138" y="1698911"/>
                  <a:pt x="5026832" y="1708151"/>
                  <a:pt x="5014119" y="1708151"/>
                </a:cubicBezTo>
                <a:cubicBezTo>
                  <a:pt x="5001406" y="1708151"/>
                  <a:pt x="4991100" y="1698911"/>
                  <a:pt x="4991100" y="1687513"/>
                </a:cubicBezTo>
                <a:cubicBezTo>
                  <a:pt x="4991100" y="1676115"/>
                  <a:pt x="5001406" y="1666875"/>
                  <a:pt x="5014119" y="1666875"/>
                </a:cubicBezTo>
                <a:close/>
                <a:moveTo>
                  <a:pt x="4937126" y="1666875"/>
                </a:moveTo>
                <a:cubicBezTo>
                  <a:pt x="4948524" y="1666875"/>
                  <a:pt x="4957764" y="1676115"/>
                  <a:pt x="4957764" y="1687513"/>
                </a:cubicBezTo>
                <a:cubicBezTo>
                  <a:pt x="4957764" y="1698911"/>
                  <a:pt x="4948524" y="1708151"/>
                  <a:pt x="4937126" y="1708151"/>
                </a:cubicBezTo>
                <a:cubicBezTo>
                  <a:pt x="4925728" y="1708151"/>
                  <a:pt x="4916488" y="1698911"/>
                  <a:pt x="4916488" y="1687513"/>
                </a:cubicBezTo>
                <a:cubicBezTo>
                  <a:pt x="4916488" y="1676115"/>
                  <a:pt x="4925728" y="1666875"/>
                  <a:pt x="4937126" y="1666875"/>
                </a:cubicBezTo>
                <a:close/>
                <a:moveTo>
                  <a:pt x="4862513" y="1666875"/>
                </a:moveTo>
                <a:cubicBezTo>
                  <a:pt x="4873911" y="1666875"/>
                  <a:pt x="4883151" y="1676115"/>
                  <a:pt x="4883151" y="1687513"/>
                </a:cubicBezTo>
                <a:cubicBezTo>
                  <a:pt x="4883151" y="1698911"/>
                  <a:pt x="4873911" y="1708151"/>
                  <a:pt x="4862513" y="1708151"/>
                </a:cubicBezTo>
                <a:cubicBezTo>
                  <a:pt x="4851115" y="1708151"/>
                  <a:pt x="4841875" y="1698911"/>
                  <a:pt x="4841875" y="1687513"/>
                </a:cubicBezTo>
                <a:cubicBezTo>
                  <a:pt x="4841875" y="1676115"/>
                  <a:pt x="4851115" y="1666875"/>
                  <a:pt x="4862513" y="1666875"/>
                </a:cubicBezTo>
                <a:close/>
                <a:moveTo>
                  <a:pt x="4786313" y="1666875"/>
                </a:moveTo>
                <a:cubicBezTo>
                  <a:pt x="4797711" y="1666875"/>
                  <a:pt x="4806951" y="1676115"/>
                  <a:pt x="4806951" y="1687513"/>
                </a:cubicBezTo>
                <a:cubicBezTo>
                  <a:pt x="4806951" y="1698911"/>
                  <a:pt x="4797711" y="1708151"/>
                  <a:pt x="4786313" y="1708151"/>
                </a:cubicBezTo>
                <a:cubicBezTo>
                  <a:pt x="4774915" y="1708151"/>
                  <a:pt x="4765675" y="1698911"/>
                  <a:pt x="4765675" y="1687513"/>
                </a:cubicBezTo>
                <a:cubicBezTo>
                  <a:pt x="4765675" y="1676115"/>
                  <a:pt x="4774915" y="1666875"/>
                  <a:pt x="4786313" y="1666875"/>
                </a:cubicBezTo>
                <a:close/>
                <a:moveTo>
                  <a:pt x="4710113" y="1666875"/>
                </a:moveTo>
                <a:cubicBezTo>
                  <a:pt x="4722388" y="1666875"/>
                  <a:pt x="4732338" y="1676115"/>
                  <a:pt x="4732338" y="1687513"/>
                </a:cubicBezTo>
                <a:cubicBezTo>
                  <a:pt x="4732338" y="1698911"/>
                  <a:pt x="4722388" y="1708151"/>
                  <a:pt x="4710113" y="1708151"/>
                </a:cubicBezTo>
                <a:cubicBezTo>
                  <a:pt x="4697838" y="1708151"/>
                  <a:pt x="4687888" y="1698911"/>
                  <a:pt x="4687888" y="1687513"/>
                </a:cubicBezTo>
                <a:cubicBezTo>
                  <a:pt x="4687888" y="1676115"/>
                  <a:pt x="4697838" y="1666875"/>
                  <a:pt x="4710113" y="1666875"/>
                </a:cubicBezTo>
                <a:close/>
                <a:moveTo>
                  <a:pt x="4635500" y="1666875"/>
                </a:moveTo>
                <a:cubicBezTo>
                  <a:pt x="4647775" y="1666875"/>
                  <a:pt x="4657725" y="1676115"/>
                  <a:pt x="4657725" y="1687513"/>
                </a:cubicBezTo>
                <a:cubicBezTo>
                  <a:pt x="4657725" y="1698911"/>
                  <a:pt x="4647775" y="1708151"/>
                  <a:pt x="4635500" y="1708151"/>
                </a:cubicBezTo>
                <a:cubicBezTo>
                  <a:pt x="4623225" y="1708151"/>
                  <a:pt x="4613275" y="1698911"/>
                  <a:pt x="4613275" y="1687513"/>
                </a:cubicBezTo>
                <a:cubicBezTo>
                  <a:pt x="4613275" y="1676115"/>
                  <a:pt x="4623225" y="1666875"/>
                  <a:pt x="4635500" y="1666875"/>
                </a:cubicBezTo>
                <a:close/>
                <a:moveTo>
                  <a:pt x="4560094" y="1666875"/>
                </a:moveTo>
                <a:cubicBezTo>
                  <a:pt x="4572807" y="1666875"/>
                  <a:pt x="4583113" y="1676115"/>
                  <a:pt x="4583113" y="1687513"/>
                </a:cubicBezTo>
                <a:cubicBezTo>
                  <a:pt x="4583113" y="1698911"/>
                  <a:pt x="4572807" y="1708151"/>
                  <a:pt x="4560094" y="1708151"/>
                </a:cubicBezTo>
                <a:cubicBezTo>
                  <a:pt x="4547381" y="1708151"/>
                  <a:pt x="4537075" y="1698911"/>
                  <a:pt x="4537075" y="1687513"/>
                </a:cubicBezTo>
                <a:cubicBezTo>
                  <a:pt x="4537075" y="1676115"/>
                  <a:pt x="4547381" y="1666875"/>
                  <a:pt x="4560094" y="1666875"/>
                </a:cubicBezTo>
                <a:close/>
                <a:moveTo>
                  <a:pt x="4483101" y="1666875"/>
                </a:moveTo>
                <a:cubicBezTo>
                  <a:pt x="4494499" y="1666875"/>
                  <a:pt x="4503739" y="1676115"/>
                  <a:pt x="4503739" y="1687513"/>
                </a:cubicBezTo>
                <a:cubicBezTo>
                  <a:pt x="4503739" y="1698911"/>
                  <a:pt x="4494499" y="1708151"/>
                  <a:pt x="4483101" y="1708151"/>
                </a:cubicBezTo>
                <a:cubicBezTo>
                  <a:pt x="4471703" y="1708151"/>
                  <a:pt x="4462463" y="1698911"/>
                  <a:pt x="4462463" y="1687513"/>
                </a:cubicBezTo>
                <a:cubicBezTo>
                  <a:pt x="4462463" y="1676115"/>
                  <a:pt x="4471703" y="1666875"/>
                  <a:pt x="4483101" y="1666875"/>
                </a:cubicBezTo>
                <a:close/>
                <a:moveTo>
                  <a:pt x="4408488" y="1666875"/>
                </a:moveTo>
                <a:cubicBezTo>
                  <a:pt x="4419886" y="1666875"/>
                  <a:pt x="4429126" y="1676115"/>
                  <a:pt x="4429126" y="1687513"/>
                </a:cubicBezTo>
                <a:cubicBezTo>
                  <a:pt x="4429126" y="1698911"/>
                  <a:pt x="4419886" y="1708151"/>
                  <a:pt x="4408488" y="1708151"/>
                </a:cubicBezTo>
                <a:cubicBezTo>
                  <a:pt x="4397090" y="1708151"/>
                  <a:pt x="4387850" y="1698911"/>
                  <a:pt x="4387850" y="1687513"/>
                </a:cubicBezTo>
                <a:cubicBezTo>
                  <a:pt x="4387850" y="1676115"/>
                  <a:pt x="4397090" y="1666875"/>
                  <a:pt x="4408488" y="1666875"/>
                </a:cubicBezTo>
                <a:close/>
                <a:moveTo>
                  <a:pt x="4332288" y="1666875"/>
                </a:moveTo>
                <a:cubicBezTo>
                  <a:pt x="4343686" y="1666875"/>
                  <a:pt x="4352926" y="1676115"/>
                  <a:pt x="4352926" y="1687513"/>
                </a:cubicBezTo>
                <a:cubicBezTo>
                  <a:pt x="4352926" y="1698911"/>
                  <a:pt x="4343686" y="1708151"/>
                  <a:pt x="4332288" y="1708151"/>
                </a:cubicBezTo>
                <a:cubicBezTo>
                  <a:pt x="4320890" y="1708151"/>
                  <a:pt x="4311650" y="1698911"/>
                  <a:pt x="4311650" y="1687513"/>
                </a:cubicBezTo>
                <a:cubicBezTo>
                  <a:pt x="4311650" y="1676115"/>
                  <a:pt x="4320890" y="1666875"/>
                  <a:pt x="4332288" y="1666875"/>
                </a:cubicBezTo>
                <a:close/>
                <a:moveTo>
                  <a:pt x="4257676" y="1666875"/>
                </a:moveTo>
                <a:cubicBezTo>
                  <a:pt x="4269074" y="1666875"/>
                  <a:pt x="4278314" y="1676115"/>
                  <a:pt x="4278314" y="1687513"/>
                </a:cubicBezTo>
                <a:cubicBezTo>
                  <a:pt x="4278314" y="1698911"/>
                  <a:pt x="4269074" y="1708151"/>
                  <a:pt x="4257676" y="1708151"/>
                </a:cubicBezTo>
                <a:cubicBezTo>
                  <a:pt x="4246278" y="1708151"/>
                  <a:pt x="4237038" y="1698911"/>
                  <a:pt x="4237038" y="1687513"/>
                </a:cubicBezTo>
                <a:cubicBezTo>
                  <a:pt x="4237038" y="1676115"/>
                  <a:pt x="4246278" y="1666875"/>
                  <a:pt x="4257676" y="1666875"/>
                </a:cubicBezTo>
                <a:close/>
                <a:moveTo>
                  <a:pt x="7737476" y="1587501"/>
                </a:moveTo>
                <a:cubicBezTo>
                  <a:pt x="7748874" y="1587501"/>
                  <a:pt x="7758114" y="1597807"/>
                  <a:pt x="7758114" y="1610520"/>
                </a:cubicBezTo>
                <a:cubicBezTo>
                  <a:pt x="7758114" y="1623233"/>
                  <a:pt x="7748874" y="1633539"/>
                  <a:pt x="7737476" y="1633539"/>
                </a:cubicBezTo>
                <a:cubicBezTo>
                  <a:pt x="7726078" y="1633539"/>
                  <a:pt x="7716838" y="1623233"/>
                  <a:pt x="7716838" y="1610520"/>
                </a:cubicBezTo>
                <a:cubicBezTo>
                  <a:pt x="7716838" y="1597807"/>
                  <a:pt x="7726078" y="1587501"/>
                  <a:pt x="7737476" y="1587501"/>
                </a:cubicBezTo>
                <a:close/>
                <a:moveTo>
                  <a:pt x="7662864" y="1587501"/>
                </a:moveTo>
                <a:cubicBezTo>
                  <a:pt x="7674262" y="1587501"/>
                  <a:pt x="7683502" y="1597807"/>
                  <a:pt x="7683502" y="1610520"/>
                </a:cubicBezTo>
                <a:cubicBezTo>
                  <a:pt x="7683502" y="1623233"/>
                  <a:pt x="7674262" y="1633539"/>
                  <a:pt x="7662864" y="1633539"/>
                </a:cubicBezTo>
                <a:cubicBezTo>
                  <a:pt x="7651466" y="1633539"/>
                  <a:pt x="7642226" y="1623233"/>
                  <a:pt x="7642226" y="1610520"/>
                </a:cubicBezTo>
                <a:cubicBezTo>
                  <a:pt x="7642226" y="1597807"/>
                  <a:pt x="7651466" y="1587501"/>
                  <a:pt x="7662864" y="1587501"/>
                </a:cubicBezTo>
                <a:close/>
                <a:moveTo>
                  <a:pt x="7586664" y="1587501"/>
                </a:moveTo>
                <a:cubicBezTo>
                  <a:pt x="7598062" y="1587501"/>
                  <a:pt x="7607302" y="1597807"/>
                  <a:pt x="7607302" y="1610520"/>
                </a:cubicBezTo>
                <a:cubicBezTo>
                  <a:pt x="7607302" y="1623233"/>
                  <a:pt x="7598062" y="1633539"/>
                  <a:pt x="7586664" y="1633539"/>
                </a:cubicBezTo>
                <a:cubicBezTo>
                  <a:pt x="7575266" y="1633539"/>
                  <a:pt x="7566026" y="1623233"/>
                  <a:pt x="7566026" y="1610520"/>
                </a:cubicBezTo>
                <a:cubicBezTo>
                  <a:pt x="7566026" y="1597807"/>
                  <a:pt x="7575266" y="1587501"/>
                  <a:pt x="7586664" y="1587501"/>
                </a:cubicBezTo>
                <a:close/>
                <a:moveTo>
                  <a:pt x="7510463" y="1587501"/>
                </a:moveTo>
                <a:cubicBezTo>
                  <a:pt x="7522738" y="1587501"/>
                  <a:pt x="7532688" y="1597807"/>
                  <a:pt x="7532688" y="1610520"/>
                </a:cubicBezTo>
                <a:cubicBezTo>
                  <a:pt x="7532688" y="1623233"/>
                  <a:pt x="7522738" y="1633539"/>
                  <a:pt x="7510463" y="1633539"/>
                </a:cubicBezTo>
                <a:cubicBezTo>
                  <a:pt x="7498188" y="1633539"/>
                  <a:pt x="7488238" y="1623233"/>
                  <a:pt x="7488238" y="1610520"/>
                </a:cubicBezTo>
                <a:cubicBezTo>
                  <a:pt x="7488238" y="1597807"/>
                  <a:pt x="7498188" y="1587501"/>
                  <a:pt x="7510463" y="1587501"/>
                </a:cubicBezTo>
                <a:close/>
                <a:moveTo>
                  <a:pt x="7435057" y="1587501"/>
                </a:moveTo>
                <a:cubicBezTo>
                  <a:pt x="7447770" y="1587501"/>
                  <a:pt x="7458076" y="1597807"/>
                  <a:pt x="7458076" y="1610520"/>
                </a:cubicBezTo>
                <a:cubicBezTo>
                  <a:pt x="7458076" y="1623233"/>
                  <a:pt x="7447770" y="1633539"/>
                  <a:pt x="7435057" y="1633539"/>
                </a:cubicBezTo>
                <a:cubicBezTo>
                  <a:pt x="7422344" y="1633539"/>
                  <a:pt x="7412038" y="1623233"/>
                  <a:pt x="7412038" y="1610520"/>
                </a:cubicBezTo>
                <a:cubicBezTo>
                  <a:pt x="7412038" y="1597807"/>
                  <a:pt x="7422344" y="1587501"/>
                  <a:pt x="7435057" y="1587501"/>
                </a:cubicBezTo>
                <a:close/>
                <a:moveTo>
                  <a:pt x="7358064" y="1587501"/>
                </a:moveTo>
                <a:cubicBezTo>
                  <a:pt x="7369462" y="1587501"/>
                  <a:pt x="7378702" y="1597807"/>
                  <a:pt x="7378702" y="1610520"/>
                </a:cubicBezTo>
                <a:cubicBezTo>
                  <a:pt x="7378702" y="1623233"/>
                  <a:pt x="7369462" y="1633539"/>
                  <a:pt x="7358064" y="1633539"/>
                </a:cubicBezTo>
                <a:cubicBezTo>
                  <a:pt x="7346666" y="1633539"/>
                  <a:pt x="7337426" y="1623233"/>
                  <a:pt x="7337426" y="1610520"/>
                </a:cubicBezTo>
                <a:cubicBezTo>
                  <a:pt x="7337426" y="1597807"/>
                  <a:pt x="7346666" y="1587501"/>
                  <a:pt x="7358064" y="1587501"/>
                </a:cubicBezTo>
                <a:close/>
                <a:moveTo>
                  <a:pt x="7283451" y="1587501"/>
                </a:moveTo>
                <a:cubicBezTo>
                  <a:pt x="7294849" y="1587501"/>
                  <a:pt x="7304089" y="1597807"/>
                  <a:pt x="7304089" y="1610520"/>
                </a:cubicBezTo>
                <a:cubicBezTo>
                  <a:pt x="7304089" y="1623233"/>
                  <a:pt x="7294849" y="1633539"/>
                  <a:pt x="7283451" y="1633539"/>
                </a:cubicBezTo>
                <a:cubicBezTo>
                  <a:pt x="7272053" y="1633539"/>
                  <a:pt x="7262813" y="1623233"/>
                  <a:pt x="7262813" y="1610520"/>
                </a:cubicBezTo>
                <a:cubicBezTo>
                  <a:pt x="7262813" y="1597807"/>
                  <a:pt x="7272053" y="1587501"/>
                  <a:pt x="7283451" y="1587501"/>
                </a:cubicBezTo>
                <a:close/>
                <a:moveTo>
                  <a:pt x="6753226" y="1587501"/>
                </a:moveTo>
                <a:cubicBezTo>
                  <a:pt x="6764624" y="1587501"/>
                  <a:pt x="6773864" y="1597807"/>
                  <a:pt x="6773864" y="1610520"/>
                </a:cubicBezTo>
                <a:cubicBezTo>
                  <a:pt x="6773864" y="1623233"/>
                  <a:pt x="6764624" y="1633539"/>
                  <a:pt x="6753226" y="1633539"/>
                </a:cubicBezTo>
                <a:cubicBezTo>
                  <a:pt x="6741828" y="1633539"/>
                  <a:pt x="6732588" y="1623233"/>
                  <a:pt x="6732588" y="1610520"/>
                </a:cubicBezTo>
                <a:cubicBezTo>
                  <a:pt x="6732588" y="1597807"/>
                  <a:pt x="6741828" y="1587501"/>
                  <a:pt x="6753226" y="1587501"/>
                </a:cubicBezTo>
                <a:close/>
                <a:moveTo>
                  <a:pt x="6678613" y="1587501"/>
                </a:moveTo>
                <a:cubicBezTo>
                  <a:pt x="6690011" y="1587501"/>
                  <a:pt x="6699251" y="1597807"/>
                  <a:pt x="6699251" y="1610520"/>
                </a:cubicBezTo>
                <a:cubicBezTo>
                  <a:pt x="6699251" y="1623233"/>
                  <a:pt x="6690011" y="1633539"/>
                  <a:pt x="6678613" y="1633539"/>
                </a:cubicBezTo>
                <a:cubicBezTo>
                  <a:pt x="6667215" y="1633539"/>
                  <a:pt x="6657975" y="1623233"/>
                  <a:pt x="6657975" y="1610520"/>
                </a:cubicBezTo>
                <a:cubicBezTo>
                  <a:pt x="6657975" y="1597807"/>
                  <a:pt x="6667215" y="1587501"/>
                  <a:pt x="6678613" y="1587501"/>
                </a:cubicBezTo>
                <a:close/>
                <a:moveTo>
                  <a:pt x="6602413" y="1587501"/>
                </a:moveTo>
                <a:cubicBezTo>
                  <a:pt x="6614688" y="1587501"/>
                  <a:pt x="6624638" y="1597807"/>
                  <a:pt x="6624638" y="1610520"/>
                </a:cubicBezTo>
                <a:cubicBezTo>
                  <a:pt x="6624638" y="1623233"/>
                  <a:pt x="6614688" y="1633539"/>
                  <a:pt x="6602413" y="1633539"/>
                </a:cubicBezTo>
                <a:cubicBezTo>
                  <a:pt x="6590138" y="1633539"/>
                  <a:pt x="6580188" y="1623233"/>
                  <a:pt x="6580188" y="1610520"/>
                </a:cubicBezTo>
                <a:cubicBezTo>
                  <a:pt x="6580188" y="1597807"/>
                  <a:pt x="6590138" y="1587501"/>
                  <a:pt x="6602413" y="1587501"/>
                </a:cubicBezTo>
                <a:close/>
                <a:moveTo>
                  <a:pt x="6527007" y="1587501"/>
                </a:moveTo>
                <a:cubicBezTo>
                  <a:pt x="6539720" y="1587501"/>
                  <a:pt x="6550026" y="1597807"/>
                  <a:pt x="6550026" y="1610520"/>
                </a:cubicBezTo>
                <a:cubicBezTo>
                  <a:pt x="6550026" y="1623233"/>
                  <a:pt x="6539720" y="1633539"/>
                  <a:pt x="6527007" y="1633539"/>
                </a:cubicBezTo>
                <a:cubicBezTo>
                  <a:pt x="6514294" y="1633539"/>
                  <a:pt x="6503988" y="1623233"/>
                  <a:pt x="6503988" y="1610520"/>
                </a:cubicBezTo>
                <a:cubicBezTo>
                  <a:pt x="6503988" y="1597807"/>
                  <a:pt x="6514294" y="1587501"/>
                  <a:pt x="6527007" y="1587501"/>
                </a:cubicBezTo>
                <a:close/>
                <a:moveTo>
                  <a:pt x="6451600" y="1587501"/>
                </a:moveTo>
                <a:cubicBezTo>
                  <a:pt x="6463875" y="1587501"/>
                  <a:pt x="6473825" y="1597807"/>
                  <a:pt x="6473825" y="1610520"/>
                </a:cubicBezTo>
                <a:cubicBezTo>
                  <a:pt x="6473825" y="1623233"/>
                  <a:pt x="6463875" y="1633539"/>
                  <a:pt x="6451600" y="1633539"/>
                </a:cubicBezTo>
                <a:cubicBezTo>
                  <a:pt x="6439325" y="1633539"/>
                  <a:pt x="6429375" y="1623233"/>
                  <a:pt x="6429375" y="1610520"/>
                </a:cubicBezTo>
                <a:cubicBezTo>
                  <a:pt x="6429375" y="1597807"/>
                  <a:pt x="6439325" y="1587501"/>
                  <a:pt x="6451600" y="1587501"/>
                </a:cubicBezTo>
                <a:close/>
                <a:moveTo>
                  <a:pt x="6375401" y="1587501"/>
                </a:moveTo>
                <a:cubicBezTo>
                  <a:pt x="6386799" y="1587501"/>
                  <a:pt x="6396039" y="1597807"/>
                  <a:pt x="6396039" y="1610520"/>
                </a:cubicBezTo>
                <a:cubicBezTo>
                  <a:pt x="6396039" y="1623233"/>
                  <a:pt x="6386799" y="1633539"/>
                  <a:pt x="6375401" y="1633539"/>
                </a:cubicBezTo>
                <a:cubicBezTo>
                  <a:pt x="6364003" y="1633539"/>
                  <a:pt x="6354763" y="1623233"/>
                  <a:pt x="6354763" y="1610520"/>
                </a:cubicBezTo>
                <a:cubicBezTo>
                  <a:pt x="6354763" y="1597807"/>
                  <a:pt x="6364003" y="1587501"/>
                  <a:pt x="6375401" y="1587501"/>
                </a:cubicBezTo>
                <a:close/>
                <a:moveTo>
                  <a:pt x="6299201" y="1587501"/>
                </a:moveTo>
                <a:cubicBezTo>
                  <a:pt x="6310599" y="1587501"/>
                  <a:pt x="6319839" y="1597807"/>
                  <a:pt x="6319839" y="1610520"/>
                </a:cubicBezTo>
                <a:cubicBezTo>
                  <a:pt x="6319839" y="1623233"/>
                  <a:pt x="6310599" y="1633539"/>
                  <a:pt x="6299201" y="1633539"/>
                </a:cubicBezTo>
                <a:cubicBezTo>
                  <a:pt x="6287803" y="1633539"/>
                  <a:pt x="6278563" y="1623233"/>
                  <a:pt x="6278563" y="1610520"/>
                </a:cubicBezTo>
                <a:cubicBezTo>
                  <a:pt x="6278563" y="1597807"/>
                  <a:pt x="6287803" y="1587501"/>
                  <a:pt x="6299201" y="1587501"/>
                </a:cubicBezTo>
                <a:close/>
                <a:moveTo>
                  <a:pt x="6224588" y="1587501"/>
                </a:moveTo>
                <a:cubicBezTo>
                  <a:pt x="6235986" y="1587501"/>
                  <a:pt x="6245226" y="1597807"/>
                  <a:pt x="6245226" y="1610520"/>
                </a:cubicBezTo>
                <a:cubicBezTo>
                  <a:pt x="6245226" y="1623233"/>
                  <a:pt x="6235986" y="1633539"/>
                  <a:pt x="6224588" y="1633539"/>
                </a:cubicBezTo>
                <a:cubicBezTo>
                  <a:pt x="6213190" y="1633539"/>
                  <a:pt x="6203950" y="1623233"/>
                  <a:pt x="6203950" y="1610520"/>
                </a:cubicBezTo>
                <a:cubicBezTo>
                  <a:pt x="6203950" y="1597807"/>
                  <a:pt x="6213190" y="1587501"/>
                  <a:pt x="6224588" y="1587501"/>
                </a:cubicBezTo>
                <a:close/>
                <a:moveTo>
                  <a:pt x="6149976" y="1587501"/>
                </a:moveTo>
                <a:cubicBezTo>
                  <a:pt x="6161374" y="1587501"/>
                  <a:pt x="6170614" y="1597807"/>
                  <a:pt x="6170614" y="1610520"/>
                </a:cubicBezTo>
                <a:cubicBezTo>
                  <a:pt x="6170614" y="1623233"/>
                  <a:pt x="6161374" y="1633539"/>
                  <a:pt x="6149976" y="1633539"/>
                </a:cubicBezTo>
                <a:cubicBezTo>
                  <a:pt x="6138578" y="1633539"/>
                  <a:pt x="6129338" y="1623233"/>
                  <a:pt x="6129338" y="1610520"/>
                </a:cubicBezTo>
                <a:cubicBezTo>
                  <a:pt x="6129338" y="1597807"/>
                  <a:pt x="6138578" y="1587501"/>
                  <a:pt x="6149976" y="1587501"/>
                </a:cubicBezTo>
                <a:close/>
                <a:moveTo>
                  <a:pt x="6072982" y="1587501"/>
                </a:moveTo>
                <a:cubicBezTo>
                  <a:pt x="6085695" y="1587501"/>
                  <a:pt x="6096001" y="1597807"/>
                  <a:pt x="6096001" y="1610520"/>
                </a:cubicBezTo>
                <a:cubicBezTo>
                  <a:pt x="6096001" y="1623233"/>
                  <a:pt x="6085695" y="1633539"/>
                  <a:pt x="6072982" y="1633539"/>
                </a:cubicBezTo>
                <a:cubicBezTo>
                  <a:pt x="6060269" y="1633539"/>
                  <a:pt x="6049963" y="1623233"/>
                  <a:pt x="6049963" y="1610520"/>
                </a:cubicBezTo>
                <a:cubicBezTo>
                  <a:pt x="6049963" y="1597807"/>
                  <a:pt x="6060269" y="1587501"/>
                  <a:pt x="6072982" y="1587501"/>
                </a:cubicBezTo>
                <a:close/>
                <a:moveTo>
                  <a:pt x="5997575" y="1587501"/>
                </a:moveTo>
                <a:cubicBezTo>
                  <a:pt x="6009850" y="1587501"/>
                  <a:pt x="6019800" y="1597807"/>
                  <a:pt x="6019800" y="1610520"/>
                </a:cubicBezTo>
                <a:cubicBezTo>
                  <a:pt x="6019800" y="1623233"/>
                  <a:pt x="6009850" y="1633539"/>
                  <a:pt x="5997575" y="1633539"/>
                </a:cubicBezTo>
                <a:cubicBezTo>
                  <a:pt x="5985300" y="1633539"/>
                  <a:pt x="5975350" y="1623233"/>
                  <a:pt x="5975350" y="1610520"/>
                </a:cubicBezTo>
                <a:cubicBezTo>
                  <a:pt x="5975350" y="1597807"/>
                  <a:pt x="5985300" y="1587501"/>
                  <a:pt x="5997575" y="1587501"/>
                </a:cubicBezTo>
                <a:close/>
                <a:moveTo>
                  <a:pt x="5921376" y="1587501"/>
                </a:moveTo>
                <a:cubicBezTo>
                  <a:pt x="5932774" y="1587501"/>
                  <a:pt x="5942014" y="1597807"/>
                  <a:pt x="5942014" y="1610520"/>
                </a:cubicBezTo>
                <a:cubicBezTo>
                  <a:pt x="5942014" y="1623233"/>
                  <a:pt x="5932774" y="1633539"/>
                  <a:pt x="5921376" y="1633539"/>
                </a:cubicBezTo>
                <a:cubicBezTo>
                  <a:pt x="5909978" y="1633539"/>
                  <a:pt x="5900738" y="1623233"/>
                  <a:pt x="5900738" y="1610520"/>
                </a:cubicBezTo>
                <a:cubicBezTo>
                  <a:pt x="5900738" y="1597807"/>
                  <a:pt x="5909978" y="1587501"/>
                  <a:pt x="5921376" y="1587501"/>
                </a:cubicBezTo>
                <a:close/>
                <a:moveTo>
                  <a:pt x="5845176" y="1587501"/>
                </a:moveTo>
                <a:cubicBezTo>
                  <a:pt x="5856574" y="1587501"/>
                  <a:pt x="5865814" y="1597807"/>
                  <a:pt x="5865814" y="1610520"/>
                </a:cubicBezTo>
                <a:cubicBezTo>
                  <a:pt x="5865814" y="1623233"/>
                  <a:pt x="5856574" y="1633539"/>
                  <a:pt x="5845176" y="1633539"/>
                </a:cubicBezTo>
                <a:cubicBezTo>
                  <a:pt x="5833778" y="1633539"/>
                  <a:pt x="5824538" y="1623233"/>
                  <a:pt x="5824538" y="1610520"/>
                </a:cubicBezTo>
                <a:cubicBezTo>
                  <a:pt x="5824538" y="1597807"/>
                  <a:pt x="5833778" y="1587501"/>
                  <a:pt x="5845176" y="1587501"/>
                </a:cubicBezTo>
                <a:close/>
                <a:moveTo>
                  <a:pt x="5770563" y="1587501"/>
                </a:moveTo>
                <a:cubicBezTo>
                  <a:pt x="5781961" y="1587501"/>
                  <a:pt x="5791201" y="1597807"/>
                  <a:pt x="5791201" y="1610520"/>
                </a:cubicBezTo>
                <a:cubicBezTo>
                  <a:pt x="5791201" y="1623233"/>
                  <a:pt x="5781961" y="1633539"/>
                  <a:pt x="5770563" y="1633539"/>
                </a:cubicBezTo>
                <a:cubicBezTo>
                  <a:pt x="5759165" y="1633539"/>
                  <a:pt x="5749925" y="1623233"/>
                  <a:pt x="5749925" y="1610520"/>
                </a:cubicBezTo>
                <a:cubicBezTo>
                  <a:pt x="5749925" y="1597807"/>
                  <a:pt x="5759165" y="1587501"/>
                  <a:pt x="5770563" y="1587501"/>
                </a:cubicBezTo>
                <a:close/>
                <a:moveTo>
                  <a:pt x="5695951" y="1587501"/>
                </a:moveTo>
                <a:cubicBezTo>
                  <a:pt x="5707349" y="1587501"/>
                  <a:pt x="5716589" y="1597807"/>
                  <a:pt x="5716589" y="1610520"/>
                </a:cubicBezTo>
                <a:cubicBezTo>
                  <a:pt x="5716589" y="1623233"/>
                  <a:pt x="5707349" y="1633539"/>
                  <a:pt x="5695951" y="1633539"/>
                </a:cubicBezTo>
                <a:cubicBezTo>
                  <a:pt x="5684553" y="1633539"/>
                  <a:pt x="5675313" y="1623233"/>
                  <a:pt x="5675313" y="1610520"/>
                </a:cubicBezTo>
                <a:cubicBezTo>
                  <a:pt x="5675313" y="1597807"/>
                  <a:pt x="5684553" y="1587501"/>
                  <a:pt x="5695951" y="1587501"/>
                </a:cubicBezTo>
                <a:close/>
                <a:moveTo>
                  <a:pt x="2895601" y="1587501"/>
                </a:moveTo>
                <a:cubicBezTo>
                  <a:pt x="2906999" y="1587501"/>
                  <a:pt x="2916239" y="1597807"/>
                  <a:pt x="2916239" y="1610520"/>
                </a:cubicBezTo>
                <a:cubicBezTo>
                  <a:pt x="2916239" y="1623233"/>
                  <a:pt x="2906999" y="1633539"/>
                  <a:pt x="2895601" y="1633539"/>
                </a:cubicBezTo>
                <a:cubicBezTo>
                  <a:pt x="2884203" y="1633539"/>
                  <a:pt x="2874963" y="1623233"/>
                  <a:pt x="2874963" y="1610520"/>
                </a:cubicBezTo>
                <a:cubicBezTo>
                  <a:pt x="2874963" y="1597807"/>
                  <a:pt x="2884203" y="1587501"/>
                  <a:pt x="2895601" y="1587501"/>
                </a:cubicBezTo>
                <a:close/>
                <a:moveTo>
                  <a:pt x="2820195" y="1587501"/>
                </a:moveTo>
                <a:cubicBezTo>
                  <a:pt x="2832032" y="1587501"/>
                  <a:pt x="2841627" y="1597807"/>
                  <a:pt x="2841627" y="1610520"/>
                </a:cubicBezTo>
                <a:cubicBezTo>
                  <a:pt x="2841627" y="1623233"/>
                  <a:pt x="2832032" y="1633539"/>
                  <a:pt x="2820195" y="1633539"/>
                </a:cubicBezTo>
                <a:cubicBezTo>
                  <a:pt x="2808358" y="1633539"/>
                  <a:pt x="2798763" y="1623233"/>
                  <a:pt x="2798763" y="1610520"/>
                </a:cubicBezTo>
                <a:cubicBezTo>
                  <a:pt x="2798763" y="1597807"/>
                  <a:pt x="2808358" y="1587501"/>
                  <a:pt x="2820195" y="1587501"/>
                </a:cubicBezTo>
                <a:close/>
                <a:moveTo>
                  <a:pt x="2743200" y="1587501"/>
                </a:moveTo>
                <a:cubicBezTo>
                  <a:pt x="2755475" y="1587501"/>
                  <a:pt x="2765425" y="1597807"/>
                  <a:pt x="2765425" y="1610520"/>
                </a:cubicBezTo>
                <a:cubicBezTo>
                  <a:pt x="2765425" y="1623233"/>
                  <a:pt x="2755475" y="1633539"/>
                  <a:pt x="2743200" y="1633539"/>
                </a:cubicBezTo>
                <a:cubicBezTo>
                  <a:pt x="2730925" y="1633539"/>
                  <a:pt x="2720975" y="1623233"/>
                  <a:pt x="2720975" y="1610520"/>
                </a:cubicBezTo>
                <a:cubicBezTo>
                  <a:pt x="2720975" y="1597807"/>
                  <a:pt x="2730925" y="1587501"/>
                  <a:pt x="2743200" y="1587501"/>
                </a:cubicBezTo>
                <a:close/>
                <a:moveTo>
                  <a:pt x="2590811" y="1587501"/>
                </a:moveTo>
                <a:cubicBezTo>
                  <a:pt x="2602210" y="1587501"/>
                  <a:pt x="2611447" y="1597807"/>
                  <a:pt x="2611447" y="1610520"/>
                </a:cubicBezTo>
                <a:cubicBezTo>
                  <a:pt x="2611447" y="1623233"/>
                  <a:pt x="2602210" y="1633539"/>
                  <a:pt x="2590811" y="1633539"/>
                </a:cubicBezTo>
                <a:cubicBezTo>
                  <a:pt x="2579414" y="1633539"/>
                  <a:pt x="2570175" y="1623233"/>
                  <a:pt x="2570175" y="1610520"/>
                </a:cubicBezTo>
                <a:cubicBezTo>
                  <a:pt x="2570175" y="1597807"/>
                  <a:pt x="2579414" y="1587501"/>
                  <a:pt x="2590811" y="1587501"/>
                </a:cubicBezTo>
                <a:close/>
                <a:moveTo>
                  <a:pt x="2516197" y="1587501"/>
                </a:moveTo>
                <a:cubicBezTo>
                  <a:pt x="2527596" y="1587501"/>
                  <a:pt x="2536831" y="1597807"/>
                  <a:pt x="2536831" y="1610520"/>
                </a:cubicBezTo>
                <a:cubicBezTo>
                  <a:pt x="2536831" y="1623233"/>
                  <a:pt x="2527596" y="1633539"/>
                  <a:pt x="2516197" y="1633539"/>
                </a:cubicBezTo>
                <a:cubicBezTo>
                  <a:pt x="2504800" y="1633539"/>
                  <a:pt x="2495563" y="1623233"/>
                  <a:pt x="2495563" y="1610520"/>
                </a:cubicBezTo>
                <a:cubicBezTo>
                  <a:pt x="2495563" y="1597807"/>
                  <a:pt x="2504800" y="1587501"/>
                  <a:pt x="2516197" y="1587501"/>
                </a:cubicBezTo>
                <a:close/>
                <a:moveTo>
                  <a:pt x="2441587" y="1587501"/>
                </a:moveTo>
                <a:cubicBezTo>
                  <a:pt x="2452987" y="1587501"/>
                  <a:pt x="2462228" y="1597807"/>
                  <a:pt x="2462228" y="1610520"/>
                </a:cubicBezTo>
                <a:cubicBezTo>
                  <a:pt x="2462228" y="1623233"/>
                  <a:pt x="2452987" y="1633539"/>
                  <a:pt x="2441587" y="1633539"/>
                </a:cubicBezTo>
                <a:cubicBezTo>
                  <a:pt x="2430188" y="1633539"/>
                  <a:pt x="2420946" y="1623233"/>
                  <a:pt x="2420946" y="1610520"/>
                </a:cubicBezTo>
                <a:cubicBezTo>
                  <a:pt x="2420946" y="1597807"/>
                  <a:pt x="2430188" y="1587501"/>
                  <a:pt x="2441587" y="1587501"/>
                </a:cubicBezTo>
                <a:close/>
                <a:moveTo>
                  <a:pt x="2365389" y="1587501"/>
                </a:moveTo>
                <a:cubicBezTo>
                  <a:pt x="2376784" y="1587501"/>
                  <a:pt x="2386023" y="1597807"/>
                  <a:pt x="2386023" y="1610520"/>
                </a:cubicBezTo>
                <a:cubicBezTo>
                  <a:pt x="2386023" y="1623233"/>
                  <a:pt x="2376784" y="1633539"/>
                  <a:pt x="2365389" y="1633539"/>
                </a:cubicBezTo>
                <a:cubicBezTo>
                  <a:pt x="2353992" y="1633539"/>
                  <a:pt x="2344750" y="1623233"/>
                  <a:pt x="2344750" y="1610520"/>
                </a:cubicBezTo>
                <a:cubicBezTo>
                  <a:pt x="2344750" y="1597807"/>
                  <a:pt x="2353992" y="1587501"/>
                  <a:pt x="2365389" y="1587501"/>
                </a:cubicBezTo>
                <a:close/>
                <a:moveTo>
                  <a:pt x="2289185" y="1587501"/>
                </a:moveTo>
                <a:cubicBezTo>
                  <a:pt x="2301461" y="1587501"/>
                  <a:pt x="2311409" y="1597807"/>
                  <a:pt x="2311409" y="1610520"/>
                </a:cubicBezTo>
                <a:cubicBezTo>
                  <a:pt x="2311409" y="1623233"/>
                  <a:pt x="2301461" y="1633539"/>
                  <a:pt x="2289185" y="1633539"/>
                </a:cubicBezTo>
                <a:cubicBezTo>
                  <a:pt x="2276907" y="1633539"/>
                  <a:pt x="2266964" y="1623233"/>
                  <a:pt x="2266964" y="1610520"/>
                </a:cubicBezTo>
                <a:cubicBezTo>
                  <a:pt x="2266964" y="1597807"/>
                  <a:pt x="2276907" y="1587501"/>
                  <a:pt x="2289185" y="1587501"/>
                </a:cubicBezTo>
                <a:close/>
                <a:moveTo>
                  <a:pt x="2213779" y="1587501"/>
                </a:moveTo>
                <a:cubicBezTo>
                  <a:pt x="2226491" y="1587501"/>
                  <a:pt x="2236797" y="1597807"/>
                  <a:pt x="2236797" y="1610520"/>
                </a:cubicBezTo>
                <a:cubicBezTo>
                  <a:pt x="2236797" y="1623233"/>
                  <a:pt x="2226491" y="1633539"/>
                  <a:pt x="2213779" y="1633539"/>
                </a:cubicBezTo>
                <a:cubicBezTo>
                  <a:pt x="2201065" y="1633539"/>
                  <a:pt x="2190756" y="1623233"/>
                  <a:pt x="2190756" y="1610520"/>
                </a:cubicBezTo>
                <a:cubicBezTo>
                  <a:pt x="2190756" y="1597807"/>
                  <a:pt x="2201065" y="1587501"/>
                  <a:pt x="2213779" y="1587501"/>
                </a:cubicBezTo>
                <a:close/>
                <a:moveTo>
                  <a:pt x="2136787" y="1587501"/>
                </a:moveTo>
                <a:cubicBezTo>
                  <a:pt x="2148182" y="1587501"/>
                  <a:pt x="2157422" y="1597807"/>
                  <a:pt x="2157422" y="1610520"/>
                </a:cubicBezTo>
                <a:cubicBezTo>
                  <a:pt x="2157422" y="1623233"/>
                  <a:pt x="2148182" y="1633539"/>
                  <a:pt x="2136787" y="1633539"/>
                </a:cubicBezTo>
                <a:cubicBezTo>
                  <a:pt x="2125385" y="1633539"/>
                  <a:pt x="2116149" y="1623233"/>
                  <a:pt x="2116149" y="1610520"/>
                </a:cubicBezTo>
                <a:cubicBezTo>
                  <a:pt x="2116149" y="1597807"/>
                  <a:pt x="2125385" y="1587501"/>
                  <a:pt x="2136787" y="1587501"/>
                </a:cubicBezTo>
                <a:close/>
                <a:moveTo>
                  <a:pt x="2062169" y="1587501"/>
                </a:moveTo>
                <a:cubicBezTo>
                  <a:pt x="2073568" y="1587501"/>
                  <a:pt x="2082812" y="1597807"/>
                  <a:pt x="2082812" y="1610520"/>
                </a:cubicBezTo>
                <a:cubicBezTo>
                  <a:pt x="2082812" y="1623233"/>
                  <a:pt x="2073568" y="1633539"/>
                  <a:pt x="2062169" y="1633539"/>
                </a:cubicBezTo>
                <a:cubicBezTo>
                  <a:pt x="2050773" y="1633539"/>
                  <a:pt x="2041532" y="1623233"/>
                  <a:pt x="2041532" y="1610520"/>
                </a:cubicBezTo>
                <a:cubicBezTo>
                  <a:pt x="2041532" y="1597807"/>
                  <a:pt x="2050773" y="1587501"/>
                  <a:pt x="2062169" y="1587501"/>
                </a:cubicBezTo>
                <a:close/>
                <a:moveTo>
                  <a:pt x="1987560" y="1587501"/>
                </a:moveTo>
                <a:cubicBezTo>
                  <a:pt x="1998955" y="1587501"/>
                  <a:pt x="2008198" y="1597807"/>
                  <a:pt x="2008198" y="1610520"/>
                </a:cubicBezTo>
                <a:cubicBezTo>
                  <a:pt x="2008198" y="1623233"/>
                  <a:pt x="1998955" y="1633539"/>
                  <a:pt x="1987560" y="1633539"/>
                </a:cubicBezTo>
                <a:cubicBezTo>
                  <a:pt x="1976160" y="1633539"/>
                  <a:pt x="1966918" y="1623233"/>
                  <a:pt x="1966918" y="1610520"/>
                </a:cubicBezTo>
                <a:cubicBezTo>
                  <a:pt x="1966918" y="1597807"/>
                  <a:pt x="1976160" y="1587501"/>
                  <a:pt x="1987560" y="1587501"/>
                </a:cubicBezTo>
                <a:close/>
                <a:moveTo>
                  <a:pt x="1911358" y="1587501"/>
                </a:moveTo>
                <a:cubicBezTo>
                  <a:pt x="1922755" y="1587501"/>
                  <a:pt x="1932002" y="1597807"/>
                  <a:pt x="1932002" y="1610520"/>
                </a:cubicBezTo>
                <a:cubicBezTo>
                  <a:pt x="1932002" y="1623233"/>
                  <a:pt x="1922755" y="1633539"/>
                  <a:pt x="1911358" y="1633539"/>
                </a:cubicBezTo>
                <a:cubicBezTo>
                  <a:pt x="1899961" y="1633539"/>
                  <a:pt x="1890719" y="1623233"/>
                  <a:pt x="1890719" y="1610520"/>
                </a:cubicBezTo>
                <a:cubicBezTo>
                  <a:pt x="1890719" y="1597807"/>
                  <a:pt x="1899961" y="1587501"/>
                  <a:pt x="1911358" y="1587501"/>
                </a:cubicBezTo>
                <a:close/>
                <a:moveTo>
                  <a:pt x="1835164" y="1587501"/>
                </a:moveTo>
                <a:cubicBezTo>
                  <a:pt x="1847433" y="1587501"/>
                  <a:pt x="1857388" y="1597807"/>
                  <a:pt x="1857388" y="1610520"/>
                </a:cubicBezTo>
                <a:cubicBezTo>
                  <a:pt x="1857388" y="1623233"/>
                  <a:pt x="1847433" y="1633539"/>
                  <a:pt x="1835164" y="1633539"/>
                </a:cubicBezTo>
                <a:cubicBezTo>
                  <a:pt x="1822885" y="1633539"/>
                  <a:pt x="1812931" y="1623233"/>
                  <a:pt x="1812931" y="1610520"/>
                </a:cubicBezTo>
                <a:cubicBezTo>
                  <a:pt x="1812931" y="1597807"/>
                  <a:pt x="1822885" y="1587501"/>
                  <a:pt x="1835164" y="1587501"/>
                </a:cubicBezTo>
                <a:close/>
                <a:moveTo>
                  <a:pt x="1759753" y="1587501"/>
                </a:moveTo>
                <a:cubicBezTo>
                  <a:pt x="1772465" y="1587501"/>
                  <a:pt x="1782770" y="1597807"/>
                  <a:pt x="1782770" y="1610520"/>
                </a:cubicBezTo>
                <a:cubicBezTo>
                  <a:pt x="1782770" y="1623233"/>
                  <a:pt x="1772465" y="1633539"/>
                  <a:pt x="1759753" y="1633539"/>
                </a:cubicBezTo>
                <a:cubicBezTo>
                  <a:pt x="1747041" y="1633539"/>
                  <a:pt x="1736733" y="1623233"/>
                  <a:pt x="1736733" y="1610520"/>
                </a:cubicBezTo>
                <a:cubicBezTo>
                  <a:pt x="1736733" y="1597807"/>
                  <a:pt x="1747041" y="1587501"/>
                  <a:pt x="1759753" y="1587501"/>
                </a:cubicBezTo>
                <a:close/>
                <a:moveTo>
                  <a:pt x="1682762" y="1587501"/>
                </a:moveTo>
                <a:cubicBezTo>
                  <a:pt x="1694159" y="1587501"/>
                  <a:pt x="1703399" y="1597807"/>
                  <a:pt x="1703399" y="1610520"/>
                </a:cubicBezTo>
                <a:cubicBezTo>
                  <a:pt x="1703399" y="1623233"/>
                  <a:pt x="1694159" y="1633539"/>
                  <a:pt x="1682762" y="1633539"/>
                </a:cubicBezTo>
                <a:cubicBezTo>
                  <a:pt x="1671362" y="1633539"/>
                  <a:pt x="1662121" y="1623233"/>
                  <a:pt x="1662121" y="1610520"/>
                </a:cubicBezTo>
                <a:cubicBezTo>
                  <a:pt x="1662121" y="1597807"/>
                  <a:pt x="1671362" y="1587501"/>
                  <a:pt x="1682762" y="1587501"/>
                </a:cubicBezTo>
                <a:close/>
                <a:moveTo>
                  <a:pt x="1608149" y="1587501"/>
                </a:moveTo>
                <a:cubicBezTo>
                  <a:pt x="1619546" y="1587501"/>
                  <a:pt x="1628786" y="1597807"/>
                  <a:pt x="1628786" y="1610520"/>
                </a:cubicBezTo>
                <a:cubicBezTo>
                  <a:pt x="1628786" y="1623233"/>
                  <a:pt x="1619546" y="1633539"/>
                  <a:pt x="1608149" y="1633539"/>
                </a:cubicBezTo>
                <a:cubicBezTo>
                  <a:pt x="1596752" y="1633539"/>
                  <a:pt x="1587507" y="1623233"/>
                  <a:pt x="1587507" y="1610520"/>
                </a:cubicBezTo>
                <a:cubicBezTo>
                  <a:pt x="1587507" y="1597807"/>
                  <a:pt x="1596752" y="1587501"/>
                  <a:pt x="1608149" y="1587501"/>
                </a:cubicBezTo>
                <a:close/>
                <a:moveTo>
                  <a:pt x="1531950" y="1587501"/>
                </a:moveTo>
                <a:cubicBezTo>
                  <a:pt x="1543346" y="1587501"/>
                  <a:pt x="1552581" y="1597807"/>
                  <a:pt x="1552581" y="1610520"/>
                </a:cubicBezTo>
                <a:cubicBezTo>
                  <a:pt x="1552581" y="1623233"/>
                  <a:pt x="1543346" y="1633539"/>
                  <a:pt x="1531950" y="1633539"/>
                </a:cubicBezTo>
                <a:cubicBezTo>
                  <a:pt x="1520552" y="1633539"/>
                  <a:pt x="1511308" y="1623233"/>
                  <a:pt x="1511308" y="1610520"/>
                </a:cubicBezTo>
                <a:cubicBezTo>
                  <a:pt x="1511308" y="1597807"/>
                  <a:pt x="1520552" y="1587501"/>
                  <a:pt x="1531950" y="1587501"/>
                </a:cubicBezTo>
                <a:close/>
                <a:moveTo>
                  <a:pt x="1457338" y="1587501"/>
                </a:moveTo>
                <a:cubicBezTo>
                  <a:pt x="1468730" y="1587501"/>
                  <a:pt x="1477974" y="1597807"/>
                  <a:pt x="1477974" y="1610520"/>
                </a:cubicBezTo>
                <a:cubicBezTo>
                  <a:pt x="1477974" y="1623233"/>
                  <a:pt x="1468730" y="1633539"/>
                  <a:pt x="1457338" y="1633539"/>
                </a:cubicBezTo>
                <a:cubicBezTo>
                  <a:pt x="1445938" y="1633539"/>
                  <a:pt x="1436696" y="1623233"/>
                  <a:pt x="1436696" y="1610520"/>
                </a:cubicBezTo>
                <a:cubicBezTo>
                  <a:pt x="1436696" y="1597807"/>
                  <a:pt x="1445938" y="1587501"/>
                  <a:pt x="1457338" y="1587501"/>
                </a:cubicBezTo>
                <a:close/>
                <a:moveTo>
                  <a:pt x="1381135" y="1587501"/>
                </a:moveTo>
                <a:cubicBezTo>
                  <a:pt x="1393412" y="1587501"/>
                  <a:pt x="1403361" y="1597807"/>
                  <a:pt x="1403361" y="1610520"/>
                </a:cubicBezTo>
                <a:cubicBezTo>
                  <a:pt x="1403361" y="1623233"/>
                  <a:pt x="1393412" y="1633539"/>
                  <a:pt x="1381135" y="1633539"/>
                </a:cubicBezTo>
                <a:cubicBezTo>
                  <a:pt x="1368857" y="1633539"/>
                  <a:pt x="1358908" y="1623233"/>
                  <a:pt x="1358908" y="1610520"/>
                </a:cubicBezTo>
                <a:cubicBezTo>
                  <a:pt x="1358908" y="1597807"/>
                  <a:pt x="1368857" y="1587501"/>
                  <a:pt x="1381135" y="1587501"/>
                </a:cubicBezTo>
                <a:close/>
                <a:moveTo>
                  <a:pt x="1305726" y="1587501"/>
                </a:moveTo>
                <a:cubicBezTo>
                  <a:pt x="1318437" y="1587501"/>
                  <a:pt x="1328746" y="1597807"/>
                  <a:pt x="1328746" y="1610520"/>
                </a:cubicBezTo>
                <a:cubicBezTo>
                  <a:pt x="1328746" y="1623233"/>
                  <a:pt x="1318437" y="1633539"/>
                  <a:pt x="1305726" y="1633539"/>
                </a:cubicBezTo>
                <a:cubicBezTo>
                  <a:pt x="1293008" y="1633539"/>
                  <a:pt x="1282712" y="1623233"/>
                  <a:pt x="1282712" y="1610520"/>
                </a:cubicBezTo>
                <a:cubicBezTo>
                  <a:pt x="1282712" y="1597807"/>
                  <a:pt x="1293008" y="1587501"/>
                  <a:pt x="1305726" y="1587501"/>
                </a:cubicBezTo>
                <a:close/>
                <a:moveTo>
                  <a:pt x="1230323" y="1587501"/>
                </a:moveTo>
                <a:cubicBezTo>
                  <a:pt x="1242597" y="1587501"/>
                  <a:pt x="1252545" y="1597807"/>
                  <a:pt x="1252545" y="1610520"/>
                </a:cubicBezTo>
                <a:cubicBezTo>
                  <a:pt x="1252545" y="1623233"/>
                  <a:pt x="1242597" y="1633539"/>
                  <a:pt x="1230323" y="1633539"/>
                </a:cubicBezTo>
                <a:cubicBezTo>
                  <a:pt x="1218044" y="1633539"/>
                  <a:pt x="1208093" y="1623233"/>
                  <a:pt x="1208093" y="1610520"/>
                </a:cubicBezTo>
                <a:cubicBezTo>
                  <a:pt x="1208093" y="1597807"/>
                  <a:pt x="1218044" y="1587501"/>
                  <a:pt x="1230323" y="1587501"/>
                </a:cubicBezTo>
                <a:close/>
                <a:moveTo>
                  <a:pt x="1154120" y="1587501"/>
                </a:moveTo>
                <a:cubicBezTo>
                  <a:pt x="1165520" y="1587501"/>
                  <a:pt x="1174757" y="1597807"/>
                  <a:pt x="1174757" y="1610520"/>
                </a:cubicBezTo>
                <a:cubicBezTo>
                  <a:pt x="1174757" y="1623233"/>
                  <a:pt x="1165520" y="1633539"/>
                  <a:pt x="1154120" y="1633539"/>
                </a:cubicBezTo>
                <a:cubicBezTo>
                  <a:pt x="1142725" y="1633539"/>
                  <a:pt x="1133482" y="1623233"/>
                  <a:pt x="1133482" y="1610520"/>
                </a:cubicBezTo>
                <a:cubicBezTo>
                  <a:pt x="1133482" y="1597807"/>
                  <a:pt x="1142725" y="1587501"/>
                  <a:pt x="1154120" y="1587501"/>
                </a:cubicBezTo>
                <a:close/>
                <a:moveTo>
                  <a:pt x="7889876" y="1587500"/>
                </a:moveTo>
                <a:cubicBezTo>
                  <a:pt x="7902151" y="1587500"/>
                  <a:pt x="7912101" y="1597806"/>
                  <a:pt x="7912101" y="1610519"/>
                </a:cubicBezTo>
                <a:cubicBezTo>
                  <a:pt x="7912101" y="1623232"/>
                  <a:pt x="7902151" y="1633538"/>
                  <a:pt x="7889876" y="1633538"/>
                </a:cubicBezTo>
                <a:cubicBezTo>
                  <a:pt x="7877601" y="1633538"/>
                  <a:pt x="7867651" y="1623232"/>
                  <a:pt x="7867651" y="1610519"/>
                </a:cubicBezTo>
                <a:cubicBezTo>
                  <a:pt x="7867651" y="1597806"/>
                  <a:pt x="7877601" y="1587500"/>
                  <a:pt x="7889876" y="1587500"/>
                </a:cubicBezTo>
                <a:close/>
                <a:moveTo>
                  <a:pt x="7812089" y="1587500"/>
                </a:moveTo>
                <a:cubicBezTo>
                  <a:pt x="7823487" y="1587500"/>
                  <a:pt x="7832727" y="1597806"/>
                  <a:pt x="7832727" y="1610519"/>
                </a:cubicBezTo>
                <a:cubicBezTo>
                  <a:pt x="7832727" y="1623232"/>
                  <a:pt x="7823487" y="1633538"/>
                  <a:pt x="7812089" y="1633538"/>
                </a:cubicBezTo>
                <a:cubicBezTo>
                  <a:pt x="7800691" y="1633538"/>
                  <a:pt x="7791451" y="1623232"/>
                  <a:pt x="7791451" y="1610519"/>
                </a:cubicBezTo>
                <a:cubicBezTo>
                  <a:pt x="7791451" y="1597806"/>
                  <a:pt x="7800691" y="1587500"/>
                  <a:pt x="7812089" y="1587500"/>
                </a:cubicBezTo>
                <a:close/>
                <a:moveTo>
                  <a:pt x="7208839" y="1587500"/>
                </a:moveTo>
                <a:cubicBezTo>
                  <a:pt x="7220237" y="1587500"/>
                  <a:pt x="7229477" y="1597806"/>
                  <a:pt x="7229477" y="1610519"/>
                </a:cubicBezTo>
                <a:cubicBezTo>
                  <a:pt x="7229477" y="1623232"/>
                  <a:pt x="7220237" y="1633538"/>
                  <a:pt x="7208839" y="1633538"/>
                </a:cubicBezTo>
                <a:cubicBezTo>
                  <a:pt x="7197441" y="1633538"/>
                  <a:pt x="7188201" y="1623232"/>
                  <a:pt x="7188201" y="1610519"/>
                </a:cubicBezTo>
                <a:cubicBezTo>
                  <a:pt x="7188201" y="1597806"/>
                  <a:pt x="7197441" y="1587500"/>
                  <a:pt x="7208839" y="1587500"/>
                </a:cubicBezTo>
                <a:close/>
                <a:moveTo>
                  <a:pt x="7132639" y="1587500"/>
                </a:moveTo>
                <a:cubicBezTo>
                  <a:pt x="7144037" y="1587500"/>
                  <a:pt x="7153277" y="1597806"/>
                  <a:pt x="7153277" y="1610519"/>
                </a:cubicBezTo>
                <a:cubicBezTo>
                  <a:pt x="7153277" y="1623232"/>
                  <a:pt x="7144037" y="1633538"/>
                  <a:pt x="7132639" y="1633538"/>
                </a:cubicBezTo>
                <a:cubicBezTo>
                  <a:pt x="7121241" y="1633538"/>
                  <a:pt x="7112001" y="1623232"/>
                  <a:pt x="7112001" y="1610519"/>
                </a:cubicBezTo>
                <a:cubicBezTo>
                  <a:pt x="7112001" y="1597806"/>
                  <a:pt x="7121241" y="1587500"/>
                  <a:pt x="7132639" y="1587500"/>
                </a:cubicBezTo>
                <a:close/>
                <a:moveTo>
                  <a:pt x="7056438" y="1587500"/>
                </a:moveTo>
                <a:cubicBezTo>
                  <a:pt x="7068713" y="1587500"/>
                  <a:pt x="7078663" y="1597806"/>
                  <a:pt x="7078663" y="1610519"/>
                </a:cubicBezTo>
                <a:cubicBezTo>
                  <a:pt x="7078663" y="1623232"/>
                  <a:pt x="7068713" y="1633538"/>
                  <a:pt x="7056438" y="1633538"/>
                </a:cubicBezTo>
                <a:cubicBezTo>
                  <a:pt x="7044163" y="1633538"/>
                  <a:pt x="7034213" y="1623232"/>
                  <a:pt x="7034213" y="1610519"/>
                </a:cubicBezTo>
                <a:cubicBezTo>
                  <a:pt x="7034213" y="1597806"/>
                  <a:pt x="7044163" y="1587500"/>
                  <a:pt x="7056438" y="1587500"/>
                </a:cubicBezTo>
                <a:close/>
                <a:moveTo>
                  <a:pt x="6981032" y="1587500"/>
                </a:moveTo>
                <a:cubicBezTo>
                  <a:pt x="6993745" y="1587500"/>
                  <a:pt x="7004051" y="1597806"/>
                  <a:pt x="7004051" y="1610519"/>
                </a:cubicBezTo>
                <a:cubicBezTo>
                  <a:pt x="7004051" y="1623232"/>
                  <a:pt x="6993745" y="1633538"/>
                  <a:pt x="6981032" y="1633538"/>
                </a:cubicBezTo>
                <a:cubicBezTo>
                  <a:pt x="6968319" y="1633538"/>
                  <a:pt x="6958013" y="1623232"/>
                  <a:pt x="6958013" y="1610519"/>
                </a:cubicBezTo>
                <a:cubicBezTo>
                  <a:pt x="6958013" y="1597806"/>
                  <a:pt x="6968319" y="1587500"/>
                  <a:pt x="6981032" y="1587500"/>
                </a:cubicBezTo>
                <a:close/>
                <a:moveTo>
                  <a:pt x="6904039" y="1587500"/>
                </a:moveTo>
                <a:cubicBezTo>
                  <a:pt x="6915437" y="1587500"/>
                  <a:pt x="6924677" y="1597806"/>
                  <a:pt x="6924677" y="1610519"/>
                </a:cubicBezTo>
                <a:cubicBezTo>
                  <a:pt x="6924677" y="1623232"/>
                  <a:pt x="6915437" y="1633538"/>
                  <a:pt x="6904039" y="1633538"/>
                </a:cubicBezTo>
                <a:cubicBezTo>
                  <a:pt x="6892641" y="1633538"/>
                  <a:pt x="6883401" y="1623232"/>
                  <a:pt x="6883401" y="1610519"/>
                </a:cubicBezTo>
                <a:cubicBezTo>
                  <a:pt x="6883401" y="1597806"/>
                  <a:pt x="6892641" y="1587500"/>
                  <a:pt x="6904039" y="1587500"/>
                </a:cubicBezTo>
                <a:close/>
                <a:moveTo>
                  <a:pt x="6829426" y="1587500"/>
                </a:moveTo>
                <a:cubicBezTo>
                  <a:pt x="6840824" y="1587500"/>
                  <a:pt x="6850064" y="1597806"/>
                  <a:pt x="6850064" y="1610519"/>
                </a:cubicBezTo>
                <a:cubicBezTo>
                  <a:pt x="6850064" y="1623232"/>
                  <a:pt x="6840824" y="1633538"/>
                  <a:pt x="6829426" y="1633538"/>
                </a:cubicBezTo>
                <a:cubicBezTo>
                  <a:pt x="6818028" y="1633538"/>
                  <a:pt x="6808788" y="1623232"/>
                  <a:pt x="6808788" y="1610519"/>
                </a:cubicBezTo>
                <a:cubicBezTo>
                  <a:pt x="6808788" y="1597806"/>
                  <a:pt x="6818028" y="1587500"/>
                  <a:pt x="6829426" y="1587500"/>
                </a:cubicBezTo>
                <a:close/>
                <a:moveTo>
                  <a:pt x="5618163" y="1587500"/>
                </a:moveTo>
                <a:cubicBezTo>
                  <a:pt x="5630438" y="1587500"/>
                  <a:pt x="5640388" y="1597806"/>
                  <a:pt x="5640388" y="1610519"/>
                </a:cubicBezTo>
                <a:cubicBezTo>
                  <a:pt x="5640388" y="1623232"/>
                  <a:pt x="5630438" y="1633538"/>
                  <a:pt x="5618163" y="1633538"/>
                </a:cubicBezTo>
                <a:cubicBezTo>
                  <a:pt x="5605888" y="1633538"/>
                  <a:pt x="5595938" y="1623232"/>
                  <a:pt x="5595938" y="1610519"/>
                </a:cubicBezTo>
                <a:cubicBezTo>
                  <a:pt x="5595938" y="1597806"/>
                  <a:pt x="5605888" y="1587500"/>
                  <a:pt x="5618163" y="1587500"/>
                </a:cubicBezTo>
                <a:close/>
                <a:moveTo>
                  <a:pt x="5543550" y="1587500"/>
                </a:moveTo>
                <a:cubicBezTo>
                  <a:pt x="5555825" y="1587500"/>
                  <a:pt x="5565775" y="1597806"/>
                  <a:pt x="5565775" y="1610519"/>
                </a:cubicBezTo>
                <a:cubicBezTo>
                  <a:pt x="5565775" y="1623232"/>
                  <a:pt x="5555825" y="1633538"/>
                  <a:pt x="5543550" y="1633538"/>
                </a:cubicBezTo>
                <a:cubicBezTo>
                  <a:pt x="5531275" y="1633538"/>
                  <a:pt x="5521325" y="1623232"/>
                  <a:pt x="5521325" y="1610519"/>
                </a:cubicBezTo>
                <a:cubicBezTo>
                  <a:pt x="5521325" y="1597806"/>
                  <a:pt x="5531275" y="1587500"/>
                  <a:pt x="5543550" y="1587500"/>
                </a:cubicBezTo>
                <a:close/>
                <a:moveTo>
                  <a:pt x="5465763" y="1587500"/>
                </a:moveTo>
                <a:cubicBezTo>
                  <a:pt x="5477161" y="1587500"/>
                  <a:pt x="5486401" y="1597806"/>
                  <a:pt x="5486401" y="1610519"/>
                </a:cubicBezTo>
                <a:cubicBezTo>
                  <a:pt x="5486401" y="1623232"/>
                  <a:pt x="5477161" y="1633538"/>
                  <a:pt x="5465763" y="1633538"/>
                </a:cubicBezTo>
                <a:cubicBezTo>
                  <a:pt x="5454365" y="1633538"/>
                  <a:pt x="5445125" y="1623232"/>
                  <a:pt x="5445125" y="1610519"/>
                </a:cubicBezTo>
                <a:cubicBezTo>
                  <a:pt x="5445125" y="1597806"/>
                  <a:pt x="5454365" y="1587500"/>
                  <a:pt x="5465763" y="1587500"/>
                </a:cubicBezTo>
                <a:close/>
                <a:moveTo>
                  <a:pt x="5391151" y="1587500"/>
                </a:moveTo>
                <a:cubicBezTo>
                  <a:pt x="5402549" y="1587500"/>
                  <a:pt x="5411789" y="1597806"/>
                  <a:pt x="5411789" y="1610519"/>
                </a:cubicBezTo>
                <a:cubicBezTo>
                  <a:pt x="5411789" y="1623232"/>
                  <a:pt x="5402549" y="1633538"/>
                  <a:pt x="5391151" y="1633538"/>
                </a:cubicBezTo>
                <a:cubicBezTo>
                  <a:pt x="5379753" y="1633538"/>
                  <a:pt x="5370513" y="1623232"/>
                  <a:pt x="5370513" y="1610519"/>
                </a:cubicBezTo>
                <a:cubicBezTo>
                  <a:pt x="5370513" y="1597806"/>
                  <a:pt x="5379753" y="1587500"/>
                  <a:pt x="5391151" y="1587500"/>
                </a:cubicBezTo>
                <a:close/>
                <a:moveTo>
                  <a:pt x="5316538" y="1587500"/>
                </a:moveTo>
                <a:cubicBezTo>
                  <a:pt x="5327936" y="1587500"/>
                  <a:pt x="5337176" y="1597806"/>
                  <a:pt x="5337176" y="1610519"/>
                </a:cubicBezTo>
                <a:cubicBezTo>
                  <a:pt x="5337176" y="1623232"/>
                  <a:pt x="5327936" y="1633538"/>
                  <a:pt x="5316538" y="1633538"/>
                </a:cubicBezTo>
                <a:cubicBezTo>
                  <a:pt x="5305140" y="1633538"/>
                  <a:pt x="5295900" y="1623232"/>
                  <a:pt x="5295900" y="1610519"/>
                </a:cubicBezTo>
                <a:cubicBezTo>
                  <a:pt x="5295900" y="1597806"/>
                  <a:pt x="5305140" y="1587500"/>
                  <a:pt x="5316538" y="1587500"/>
                </a:cubicBezTo>
                <a:close/>
                <a:moveTo>
                  <a:pt x="5241926" y="1587500"/>
                </a:moveTo>
                <a:cubicBezTo>
                  <a:pt x="5253324" y="1587500"/>
                  <a:pt x="5262564" y="1597806"/>
                  <a:pt x="5262564" y="1610519"/>
                </a:cubicBezTo>
                <a:cubicBezTo>
                  <a:pt x="5262564" y="1623232"/>
                  <a:pt x="5253324" y="1633538"/>
                  <a:pt x="5241926" y="1633538"/>
                </a:cubicBezTo>
                <a:cubicBezTo>
                  <a:pt x="5230528" y="1633538"/>
                  <a:pt x="5221288" y="1623232"/>
                  <a:pt x="5221288" y="1610519"/>
                </a:cubicBezTo>
                <a:cubicBezTo>
                  <a:pt x="5221288" y="1597806"/>
                  <a:pt x="5230528" y="1587500"/>
                  <a:pt x="5241926" y="1587500"/>
                </a:cubicBezTo>
                <a:close/>
                <a:moveTo>
                  <a:pt x="5164138" y="1587500"/>
                </a:moveTo>
                <a:cubicBezTo>
                  <a:pt x="5176413" y="1587500"/>
                  <a:pt x="5186363" y="1597806"/>
                  <a:pt x="5186363" y="1610519"/>
                </a:cubicBezTo>
                <a:cubicBezTo>
                  <a:pt x="5186363" y="1623232"/>
                  <a:pt x="5176413" y="1633538"/>
                  <a:pt x="5164138" y="1633538"/>
                </a:cubicBezTo>
                <a:cubicBezTo>
                  <a:pt x="5151863" y="1633538"/>
                  <a:pt x="5141913" y="1623232"/>
                  <a:pt x="5141913" y="1610519"/>
                </a:cubicBezTo>
                <a:cubicBezTo>
                  <a:pt x="5141913" y="1597806"/>
                  <a:pt x="5151863" y="1587500"/>
                  <a:pt x="5164138" y="1587500"/>
                </a:cubicBezTo>
                <a:close/>
                <a:moveTo>
                  <a:pt x="5089525" y="1587500"/>
                </a:moveTo>
                <a:cubicBezTo>
                  <a:pt x="5101800" y="1587500"/>
                  <a:pt x="5111750" y="1597806"/>
                  <a:pt x="5111750" y="1610519"/>
                </a:cubicBezTo>
                <a:cubicBezTo>
                  <a:pt x="5111750" y="1623232"/>
                  <a:pt x="5101800" y="1633538"/>
                  <a:pt x="5089525" y="1633538"/>
                </a:cubicBezTo>
                <a:cubicBezTo>
                  <a:pt x="5077250" y="1633538"/>
                  <a:pt x="5067300" y="1623232"/>
                  <a:pt x="5067300" y="1610519"/>
                </a:cubicBezTo>
                <a:cubicBezTo>
                  <a:pt x="5067300" y="1597806"/>
                  <a:pt x="5077250" y="1587500"/>
                  <a:pt x="5089525" y="1587500"/>
                </a:cubicBezTo>
                <a:close/>
                <a:moveTo>
                  <a:pt x="5014119" y="1587500"/>
                </a:moveTo>
                <a:cubicBezTo>
                  <a:pt x="5026832" y="1587500"/>
                  <a:pt x="5037138" y="1597806"/>
                  <a:pt x="5037138" y="1610519"/>
                </a:cubicBezTo>
                <a:cubicBezTo>
                  <a:pt x="5037138" y="1623232"/>
                  <a:pt x="5026832" y="1633538"/>
                  <a:pt x="5014119" y="1633538"/>
                </a:cubicBezTo>
                <a:cubicBezTo>
                  <a:pt x="5001406" y="1633538"/>
                  <a:pt x="4991100" y="1623232"/>
                  <a:pt x="4991100" y="1610519"/>
                </a:cubicBezTo>
                <a:cubicBezTo>
                  <a:pt x="4991100" y="1597806"/>
                  <a:pt x="5001406" y="1587500"/>
                  <a:pt x="5014119" y="1587500"/>
                </a:cubicBezTo>
                <a:close/>
                <a:moveTo>
                  <a:pt x="4937126" y="1587500"/>
                </a:moveTo>
                <a:cubicBezTo>
                  <a:pt x="4948524" y="1587500"/>
                  <a:pt x="4957764" y="1597806"/>
                  <a:pt x="4957764" y="1610519"/>
                </a:cubicBezTo>
                <a:cubicBezTo>
                  <a:pt x="4957764" y="1623232"/>
                  <a:pt x="4948524" y="1633538"/>
                  <a:pt x="4937126" y="1633538"/>
                </a:cubicBezTo>
                <a:cubicBezTo>
                  <a:pt x="4925728" y="1633538"/>
                  <a:pt x="4916488" y="1623232"/>
                  <a:pt x="4916488" y="1610519"/>
                </a:cubicBezTo>
                <a:cubicBezTo>
                  <a:pt x="4916488" y="1597806"/>
                  <a:pt x="4925728" y="1587500"/>
                  <a:pt x="4937126" y="1587500"/>
                </a:cubicBezTo>
                <a:close/>
                <a:moveTo>
                  <a:pt x="4862513" y="1587500"/>
                </a:moveTo>
                <a:cubicBezTo>
                  <a:pt x="4873911" y="1587500"/>
                  <a:pt x="4883151" y="1597806"/>
                  <a:pt x="4883151" y="1610519"/>
                </a:cubicBezTo>
                <a:cubicBezTo>
                  <a:pt x="4883151" y="1623232"/>
                  <a:pt x="4873911" y="1633538"/>
                  <a:pt x="4862513" y="1633538"/>
                </a:cubicBezTo>
                <a:cubicBezTo>
                  <a:pt x="4851115" y="1633538"/>
                  <a:pt x="4841875" y="1623232"/>
                  <a:pt x="4841875" y="1610519"/>
                </a:cubicBezTo>
                <a:cubicBezTo>
                  <a:pt x="4841875" y="1597806"/>
                  <a:pt x="4851115" y="1587500"/>
                  <a:pt x="4862513" y="1587500"/>
                </a:cubicBezTo>
                <a:close/>
                <a:moveTo>
                  <a:pt x="4786313" y="1587500"/>
                </a:moveTo>
                <a:cubicBezTo>
                  <a:pt x="4797711" y="1587500"/>
                  <a:pt x="4806951" y="1597806"/>
                  <a:pt x="4806951" y="1610519"/>
                </a:cubicBezTo>
                <a:cubicBezTo>
                  <a:pt x="4806951" y="1623232"/>
                  <a:pt x="4797711" y="1633538"/>
                  <a:pt x="4786313" y="1633538"/>
                </a:cubicBezTo>
                <a:cubicBezTo>
                  <a:pt x="4774915" y="1633538"/>
                  <a:pt x="4765675" y="1623232"/>
                  <a:pt x="4765675" y="1610519"/>
                </a:cubicBezTo>
                <a:cubicBezTo>
                  <a:pt x="4765675" y="1597806"/>
                  <a:pt x="4774915" y="1587500"/>
                  <a:pt x="4786313" y="1587500"/>
                </a:cubicBezTo>
                <a:close/>
                <a:moveTo>
                  <a:pt x="4710113" y="1587500"/>
                </a:moveTo>
                <a:cubicBezTo>
                  <a:pt x="4722388" y="1587500"/>
                  <a:pt x="4732338" y="1597806"/>
                  <a:pt x="4732338" y="1610519"/>
                </a:cubicBezTo>
                <a:cubicBezTo>
                  <a:pt x="4732338" y="1623232"/>
                  <a:pt x="4722388" y="1633538"/>
                  <a:pt x="4710113" y="1633538"/>
                </a:cubicBezTo>
                <a:cubicBezTo>
                  <a:pt x="4697838" y="1633538"/>
                  <a:pt x="4687888" y="1623232"/>
                  <a:pt x="4687888" y="1610519"/>
                </a:cubicBezTo>
                <a:cubicBezTo>
                  <a:pt x="4687888" y="1597806"/>
                  <a:pt x="4697838" y="1587500"/>
                  <a:pt x="4710113" y="1587500"/>
                </a:cubicBezTo>
                <a:close/>
                <a:moveTo>
                  <a:pt x="4635500" y="1587500"/>
                </a:moveTo>
                <a:cubicBezTo>
                  <a:pt x="4647775" y="1587500"/>
                  <a:pt x="4657725" y="1597806"/>
                  <a:pt x="4657725" y="1610519"/>
                </a:cubicBezTo>
                <a:cubicBezTo>
                  <a:pt x="4657725" y="1623232"/>
                  <a:pt x="4647775" y="1633538"/>
                  <a:pt x="4635500" y="1633538"/>
                </a:cubicBezTo>
                <a:cubicBezTo>
                  <a:pt x="4623225" y="1633538"/>
                  <a:pt x="4613275" y="1623232"/>
                  <a:pt x="4613275" y="1610519"/>
                </a:cubicBezTo>
                <a:cubicBezTo>
                  <a:pt x="4613275" y="1597806"/>
                  <a:pt x="4623225" y="1587500"/>
                  <a:pt x="4635500" y="1587500"/>
                </a:cubicBezTo>
                <a:close/>
                <a:moveTo>
                  <a:pt x="4560094" y="1587500"/>
                </a:moveTo>
                <a:cubicBezTo>
                  <a:pt x="4572807" y="1587500"/>
                  <a:pt x="4583113" y="1597806"/>
                  <a:pt x="4583113" y="1610519"/>
                </a:cubicBezTo>
                <a:cubicBezTo>
                  <a:pt x="4583113" y="1623232"/>
                  <a:pt x="4572807" y="1633538"/>
                  <a:pt x="4560094" y="1633538"/>
                </a:cubicBezTo>
                <a:cubicBezTo>
                  <a:pt x="4547381" y="1633538"/>
                  <a:pt x="4537075" y="1623232"/>
                  <a:pt x="4537075" y="1610519"/>
                </a:cubicBezTo>
                <a:cubicBezTo>
                  <a:pt x="4537075" y="1597806"/>
                  <a:pt x="4547381" y="1587500"/>
                  <a:pt x="4560094" y="1587500"/>
                </a:cubicBezTo>
                <a:close/>
                <a:moveTo>
                  <a:pt x="4483101" y="1587500"/>
                </a:moveTo>
                <a:cubicBezTo>
                  <a:pt x="4494499" y="1587500"/>
                  <a:pt x="4503739" y="1597806"/>
                  <a:pt x="4503739" y="1610519"/>
                </a:cubicBezTo>
                <a:cubicBezTo>
                  <a:pt x="4503739" y="1623232"/>
                  <a:pt x="4494499" y="1633538"/>
                  <a:pt x="4483101" y="1633538"/>
                </a:cubicBezTo>
                <a:cubicBezTo>
                  <a:pt x="4471703" y="1633538"/>
                  <a:pt x="4462463" y="1623232"/>
                  <a:pt x="4462463" y="1610519"/>
                </a:cubicBezTo>
                <a:cubicBezTo>
                  <a:pt x="4462463" y="1597806"/>
                  <a:pt x="4471703" y="1587500"/>
                  <a:pt x="4483101" y="1587500"/>
                </a:cubicBezTo>
                <a:close/>
                <a:moveTo>
                  <a:pt x="4408488" y="1587500"/>
                </a:moveTo>
                <a:cubicBezTo>
                  <a:pt x="4419886" y="1587500"/>
                  <a:pt x="4429126" y="1597806"/>
                  <a:pt x="4429126" y="1610519"/>
                </a:cubicBezTo>
                <a:cubicBezTo>
                  <a:pt x="4429126" y="1623232"/>
                  <a:pt x="4419886" y="1633538"/>
                  <a:pt x="4408488" y="1633538"/>
                </a:cubicBezTo>
                <a:cubicBezTo>
                  <a:pt x="4397090" y="1633538"/>
                  <a:pt x="4387850" y="1623232"/>
                  <a:pt x="4387850" y="1610519"/>
                </a:cubicBezTo>
                <a:cubicBezTo>
                  <a:pt x="4387850" y="1597806"/>
                  <a:pt x="4397090" y="1587500"/>
                  <a:pt x="4408488" y="1587500"/>
                </a:cubicBezTo>
                <a:close/>
                <a:moveTo>
                  <a:pt x="4332288" y="1587500"/>
                </a:moveTo>
                <a:cubicBezTo>
                  <a:pt x="4343686" y="1587500"/>
                  <a:pt x="4352926" y="1597806"/>
                  <a:pt x="4352926" y="1610519"/>
                </a:cubicBezTo>
                <a:cubicBezTo>
                  <a:pt x="4352926" y="1623232"/>
                  <a:pt x="4343686" y="1633538"/>
                  <a:pt x="4332288" y="1633538"/>
                </a:cubicBezTo>
                <a:cubicBezTo>
                  <a:pt x="4320890" y="1633538"/>
                  <a:pt x="4311650" y="1623232"/>
                  <a:pt x="4311650" y="1610519"/>
                </a:cubicBezTo>
                <a:cubicBezTo>
                  <a:pt x="4311650" y="1597806"/>
                  <a:pt x="4320890" y="1587500"/>
                  <a:pt x="4332288" y="1587500"/>
                </a:cubicBezTo>
                <a:close/>
                <a:moveTo>
                  <a:pt x="4257676" y="1587500"/>
                </a:moveTo>
                <a:cubicBezTo>
                  <a:pt x="4269074" y="1587500"/>
                  <a:pt x="4278314" y="1597806"/>
                  <a:pt x="4278314" y="1610519"/>
                </a:cubicBezTo>
                <a:cubicBezTo>
                  <a:pt x="4278314" y="1623232"/>
                  <a:pt x="4269074" y="1633538"/>
                  <a:pt x="4257676" y="1633538"/>
                </a:cubicBezTo>
                <a:cubicBezTo>
                  <a:pt x="4246278" y="1633538"/>
                  <a:pt x="4237038" y="1623232"/>
                  <a:pt x="4237038" y="1610519"/>
                </a:cubicBezTo>
                <a:cubicBezTo>
                  <a:pt x="4237038" y="1597806"/>
                  <a:pt x="4246278" y="1587500"/>
                  <a:pt x="4257676" y="1587500"/>
                </a:cubicBezTo>
                <a:close/>
                <a:moveTo>
                  <a:pt x="4180682" y="1587500"/>
                </a:moveTo>
                <a:cubicBezTo>
                  <a:pt x="4193395" y="1587500"/>
                  <a:pt x="4203701" y="1597806"/>
                  <a:pt x="4203701" y="1610519"/>
                </a:cubicBezTo>
                <a:cubicBezTo>
                  <a:pt x="4203701" y="1623232"/>
                  <a:pt x="4193395" y="1633538"/>
                  <a:pt x="4180682" y="1633538"/>
                </a:cubicBezTo>
                <a:cubicBezTo>
                  <a:pt x="4167969" y="1633538"/>
                  <a:pt x="4157663" y="1623232"/>
                  <a:pt x="4157663" y="1610519"/>
                </a:cubicBezTo>
                <a:cubicBezTo>
                  <a:pt x="4157663" y="1597806"/>
                  <a:pt x="4167969" y="1587500"/>
                  <a:pt x="4180682" y="1587500"/>
                </a:cubicBezTo>
                <a:close/>
                <a:moveTo>
                  <a:pt x="4106069" y="1587500"/>
                </a:moveTo>
                <a:cubicBezTo>
                  <a:pt x="4118782" y="1587500"/>
                  <a:pt x="4129088" y="1597806"/>
                  <a:pt x="4129088" y="1610519"/>
                </a:cubicBezTo>
                <a:cubicBezTo>
                  <a:pt x="4129088" y="1623232"/>
                  <a:pt x="4118782" y="1633538"/>
                  <a:pt x="4106069" y="1633538"/>
                </a:cubicBezTo>
                <a:cubicBezTo>
                  <a:pt x="4093356" y="1633538"/>
                  <a:pt x="4083050" y="1623232"/>
                  <a:pt x="4083050" y="1610519"/>
                </a:cubicBezTo>
                <a:cubicBezTo>
                  <a:pt x="4083050" y="1597806"/>
                  <a:pt x="4093356" y="1587500"/>
                  <a:pt x="4106069" y="1587500"/>
                </a:cubicBezTo>
                <a:close/>
                <a:moveTo>
                  <a:pt x="7889876" y="1512888"/>
                </a:moveTo>
                <a:cubicBezTo>
                  <a:pt x="7902151" y="1512888"/>
                  <a:pt x="7912101" y="1523194"/>
                  <a:pt x="7912101" y="1535907"/>
                </a:cubicBezTo>
                <a:cubicBezTo>
                  <a:pt x="7912101" y="1548620"/>
                  <a:pt x="7902151" y="1558926"/>
                  <a:pt x="7889876" y="1558926"/>
                </a:cubicBezTo>
                <a:cubicBezTo>
                  <a:pt x="7877601" y="1558926"/>
                  <a:pt x="7867651" y="1548620"/>
                  <a:pt x="7867651" y="1535907"/>
                </a:cubicBezTo>
                <a:cubicBezTo>
                  <a:pt x="7867651" y="1523194"/>
                  <a:pt x="7877601" y="1512888"/>
                  <a:pt x="7889876" y="1512888"/>
                </a:cubicBezTo>
                <a:close/>
                <a:moveTo>
                  <a:pt x="7812089" y="1512888"/>
                </a:moveTo>
                <a:cubicBezTo>
                  <a:pt x="7823487" y="1512888"/>
                  <a:pt x="7832727" y="1523194"/>
                  <a:pt x="7832727" y="1535907"/>
                </a:cubicBezTo>
                <a:cubicBezTo>
                  <a:pt x="7832727" y="1548620"/>
                  <a:pt x="7823487" y="1558926"/>
                  <a:pt x="7812089" y="1558926"/>
                </a:cubicBezTo>
                <a:cubicBezTo>
                  <a:pt x="7800691" y="1558926"/>
                  <a:pt x="7791451" y="1548620"/>
                  <a:pt x="7791451" y="1535907"/>
                </a:cubicBezTo>
                <a:cubicBezTo>
                  <a:pt x="7791451" y="1523194"/>
                  <a:pt x="7800691" y="1512888"/>
                  <a:pt x="7812089" y="1512888"/>
                </a:cubicBezTo>
                <a:close/>
                <a:moveTo>
                  <a:pt x="7737476" y="1512888"/>
                </a:moveTo>
                <a:cubicBezTo>
                  <a:pt x="7748874" y="1512888"/>
                  <a:pt x="7758114" y="1523194"/>
                  <a:pt x="7758114" y="1535907"/>
                </a:cubicBezTo>
                <a:cubicBezTo>
                  <a:pt x="7758114" y="1548620"/>
                  <a:pt x="7748874" y="1558926"/>
                  <a:pt x="7737476" y="1558926"/>
                </a:cubicBezTo>
                <a:cubicBezTo>
                  <a:pt x="7726078" y="1558926"/>
                  <a:pt x="7716838" y="1548620"/>
                  <a:pt x="7716838" y="1535907"/>
                </a:cubicBezTo>
                <a:cubicBezTo>
                  <a:pt x="7716838" y="1523194"/>
                  <a:pt x="7726078" y="1512888"/>
                  <a:pt x="7737476" y="1512888"/>
                </a:cubicBezTo>
                <a:close/>
                <a:moveTo>
                  <a:pt x="7662864" y="1512888"/>
                </a:moveTo>
                <a:cubicBezTo>
                  <a:pt x="7674262" y="1512888"/>
                  <a:pt x="7683502" y="1523194"/>
                  <a:pt x="7683502" y="1535907"/>
                </a:cubicBezTo>
                <a:cubicBezTo>
                  <a:pt x="7683502" y="1548620"/>
                  <a:pt x="7674262" y="1558926"/>
                  <a:pt x="7662864" y="1558926"/>
                </a:cubicBezTo>
                <a:cubicBezTo>
                  <a:pt x="7651466" y="1558926"/>
                  <a:pt x="7642226" y="1548620"/>
                  <a:pt x="7642226" y="1535907"/>
                </a:cubicBezTo>
                <a:cubicBezTo>
                  <a:pt x="7642226" y="1523194"/>
                  <a:pt x="7651466" y="1512888"/>
                  <a:pt x="7662864" y="1512888"/>
                </a:cubicBezTo>
                <a:close/>
                <a:moveTo>
                  <a:pt x="7586664" y="1512888"/>
                </a:moveTo>
                <a:cubicBezTo>
                  <a:pt x="7598062" y="1512888"/>
                  <a:pt x="7607302" y="1523194"/>
                  <a:pt x="7607302" y="1535907"/>
                </a:cubicBezTo>
                <a:cubicBezTo>
                  <a:pt x="7607302" y="1548620"/>
                  <a:pt x="7598062" y="1558926"/>
                  <a:pt x="7586664" y="1558926"/>
                </a:cubicBezTo>
                <a:cubicBezTo>
                  <a:pt x="7575266" y="1558926"/>
                  <a:pt x="7566026" y="1548620"/>
                  <a:pt x="7566026" y="1535907"/>
                </a:cubicBezTo>
                <a:cubicBezTo>
                  <a:pt x="7566026" y="1523194"/>
                  <a:pt x="7575266" y="1512888"/>
                  <a:pt x="7586664" y="1512888"/>
                </a:cubicBezTo>
                <a:close/>
                <a:moveTo>
                  <a:pt x="7510463" y="1512888"/>
                </a:moveTo>
                <a:cubicBezTo>
                  <a:pt x="7522738" y="1512888"/>
                  <a:pt x="7532688" y="1523194"/>
                  <a:pt x="7532688" y="1535907"/>
                </a:cubicBezTo>
                <a:cubicBezTo>
                  <a:pt x="7532688" y="1548620"/>
                  <a:pt x="7522738" y="1558926"/>
                  <a:pt x="7510463" y="1558926"/>
                </a:cubicBezTo>
                <a:cubicBezTo>
                  <a:pt x="7498188" y="1558926"/>
                  <a:pt x="7488238" y="1548620"/>
                  <a:pt x="7488238" y="1535907"/>
                </a:cubicBezTo>
                <a:cubicBezTo>
                  <a:pt x="7488238" y="1523194"/>
                  <a:pt x="7498188" y="1512888"/>
                  <a:pt x="7510463" y="1512888"/>
                </a:cubicBezTo>
                <a:close/>
                <a:moveTo>
                  <a:pt x="7435057" y="1512888"/>
                </a:moveTo>
                <a:cubicBezTo>
                  <a:pt x="7447770" y="1512888"/>
                  <a:pt x="7458076" y="1523194"/>
                  <a:pt x="7458076" y="1535907"/>
                </a:cubicBezTo>
                <a:cubicBezTo>
                  <a:pt x="7458076" y="1548620"/>
                  <a:pt x="7447770" y="1558926"/>
                  <a:pt x="7435057" y="1558926"/>
                </a:cubicBezTo>
                <a:cubicBezTo>
                  <a:pt x="7422344" y="1558926"/>
                  <a:pt x="7412038" y="1548620"/>
                  <a:pt x="7412038" y="1535907"/>
                </a:cubicBezTo>
                <a:cubicBezTo>
                  <a:pt x="7412038" y="1523194"/>
                  <a:pt x="7422344" y="1512888"/>
                  <a:pt x="7435057" y="1512888"/>
                </a:cubicBezTo>
                <a:close/>
                <a:moveTo>
                  <a:pt x="7358064" y="1512888"/>
                </a:moveTo>
                <a:cubicBezTo>
                  <a:pt x="7369462" y="1512888"/>
                  <a:pt x="7378702" y="1523194"/>
                  <a:pt x="7378702" y="1535907"/>
                </a:cubicBezTo>
                <a:cubicBezTo>
                  <a:pt x="7378702" y="1548620"/>
                  <a:pt x="7369462" y="1558926"/>
                  <a:pt x="7358064" y="1558926"/>
                </a:cubicBezTo>
                <a:cubicBezTo>
                  <a:pt x="7346666" y="1558926"/>
                  <a:pt x="7337426" y="1548620"/>
                  <a:pt x="7337426" y="1535907"/>
                </a:cubicBezTo>
                <a:cubicBezTo>
                  <a:pt x="7337426" y="1523194"/>
                  <a:pt x="7346666" y="1512888"/>
                  <a:pt x="7358064" y="1512888"/>
                </a:cubicBezTo>
                <a:close/>
                <a:moveTo>
                  <a:pt x="7283451" y="1512888"/>
                </a:moveTo>
                <a:cubicBezTo>
                  <a:pt x="7294849" y="1512888"/>
                  <a:pt x="7304089" y="1523194"/>
                  <a:pt x="7304089" y="1535907"/>
                </a:cubicBezTo>
                <a:cubicBezTo>
                  <a:pt x="7304089" y="1548620"/>
                  <a:pt x="7294849" y="1558926"/>
                  <a:pt x="7283451" y="1558926"/>
                </a:cubicBezTo>
                <a:cubicBezTo>
                  <a:pt x="7272053" y="1558926"/>
                  <a:pt x="7262813" y="1548620"/>
                  <a:pt x="7262813" y="1535907"/>
                </a:cubicBezTo>
                <a:cubicBezTo>
                  <a:pt x="7262813" y="1523194"/>
                  <a:pt x="7272053" y="1512888"/>
                  <a:pt x="7283451" y="1512888"/>
                </a:cubicBezTo>
                <a:close/>
                <a:moveTo>
                  <a:pt x="7208839" y="1512888"/>
                </a:moveTo>
                <a:cubicBezTo>
                  <a:pt x="7220237" y="1512888"/>
                  <a:pt x="7229477" y="1523194"/>
                  <a:pt x="7229477" y="1535907"/>
                </a:cubicBezTo>
                <a:cubicBezTo>
                  <a:pt x="7229477" y="1548620"/>
                  <a:pt x="7220237" y="1558926"/>
                  <a:pt x="7208839" y="1558926"/>
                </a:cubicBezTo>
                <a:cubicBezTo>
                  <a:pt x="7197441" y="1558926"/>
                  <a:pt x="7188201" y="1548620"/>
                  <a:pt x="7188201" y="1535907"/>
                </a:cubicBezTo>
                <a:cubicBezTo>
                  <a:pt x="7188201" y="1523194"/>
                  <a:pt x="7197441" y="1512888"/>
                  <a:pt x="7208839" y="1512888"/>
                </a:cubicBezTo>
                <a:close/>
                <a:moveTo>
                  <a:pt x="7132639" y="1512888"/>
                </a:moveTo>
                <a:cubicBezTo>
                  <a:pt x="7144037" y="1512888"/>
                  <a:pt x="7153277" y="1523194"/>
                  <a:pt x="7153277" y="1535907"/>
                </a:cubicBezTo>
                <a:cubicBezTo>
                  <a:pt x="7153277" y="1548620"/>
                  <a:pt x="7144037" y="1558926"/>
                  <a:pt x="7132639" y="1558926"/>
                </a:cubicBezTo>
                <a:cubicBezTo>
                  <a:pt x="7121241" y="1558926"/>
                  <a:pt x="7112001" y="1548620"/>
                  <a:pt x="7112001" y="1535907"/>
                </a:cubicBezTo>
                <a:cubicBezTo>
                  <a:pt x="7112001" y="1523194"/>
                  <a:pt x="7121241" y="1512888"/>
                  <a:pt x="7132639" y="1512888"/>
                </a:cubicBezTo>
                <a:close/>
                <a:moveTo>
                  <a:pt x="7056438" y="1512888"/>
                </a:moveTo>
                <a:cubicBezTo>
                  <a:pt x="7068713" y="1512888"/>
                  <a:pt x="7078663" y="1523194"/>
                  <a:pt x="7078663" y="1535907"/>
                </a:cubicBezTo>
                <a:cubicBezTo>
                  <a:pt x="7078663" y="1548620"/>
                  <a:pt x="7068713" y="1558926"/>
                  <a:pt x="7056438" y="1558926"/>
                </a:cubicBezTo>
                <a:cubicBezTo>
                  <a:pt x="7044163" y="1558926"/>
                  <a:pt x="7034213" y="1548620"/>
                  <a:pt x="7034213" y="1535907"/>
                </a:cubicBezTo>
                <a:cubicBezTo>
                  <a:pt x="7034213" y="1523194"/>
                  <a:pt x="7044163" y="1512888"/>
                  <a:pt x="7056438" y="1512888"/>
                </a:cubicBezTo>
                <a:close/>
                <a:moveTo>
                  <a:pt x="6981032" y="1512888"/>
                </a:moveTo>
                <a:cubicBezTo>
                  <a:pt x="6993745" y="1512888"/>
                  <a:pt x="7004051" y="1523194"/>
                  <a:pt x="7004051" y="1535907"/>
                </a:cubicBezTo>
                <a:cubicBezTo>
                  <a:pt x="7004051" y="1548620"/>
                  <a:pt x="6993745" y="1558926"/>
                  <a:pt x="6981032" y="1558926"/>
                </a:cubicBezTo>
                <a:cubicBezTo>
                  <a:pt x="6968319" y="1558926"/>
                  <a:pt x="6958013" y="1548620"/>
                  <a:pt x="6958013" y="1535907"/>
                </a:cubicBezTo>
                <a:cubicBezTo>
                  <a:pt x="6958013" y="1523194"/>
                  <a:pt x="6968319" y="1512888"/>
                  <a:pt x="6981032" y="1512888"/>
                </a:cubicBezTo>
                <a:close/>
                <a:moveTo>
                  <a:pt x="6904039" y="1512888"/>
                </a:moveTo>
                <a:cubicBezTo>
                  <a:pt x="6915437" y="1512888"/>
                  <a:pt x="6924677" y="1523194"/>
                  <a:pt x="6924677" y="1535907"/>
                </a:cubicBezTo>
                <a:cubicBezTo>
                  <a:pt x="6924677" y="1548620"/>
                  <a:pt x="6915437" y="1558926"/>
                  <a:pt x="6904039" y="1558926"/>
                </a:cubicBezTo>
                <a:cubicBezTo>
                  <a:pt x="6892641" y="1558926"/>
                  <a:pt x="6883401" y="1548620"/>
                  <a:pt x="6883401" y="1535907"/>
                </a:cubicBezTo>
                <a:cubicBezTo>
                  <a:pt x="6883401" y="1523194"/>
                  <a:pt x="6892641" y="1512888"/>
                  <a:pt x="6904039" y="1512888"/>
                </a:cubicBezTo>
                <a:close/>
                <a:moveTo>
                  <a:pt x="6829426" y="1512888"/>
                </a:moveTo>
                <a:cubicBezTo>
                  <a:pt x="6840824" y="1512888"/>
                  <a:pt x="6850064" y="1523194"/>
                  <a:pt x="6850064" y="1535907"/>
                </a:cubicBezTo>
                <a:cubicBezTo>
                  <a:pt x="6850064" y="1548620"/>
                  <a:pt x="6840824" y="1558926"/>
                  <a:pt x="6829426" y="1558926"/>
                </a:cubicBezTo>
                <a:cubicBezTo>
                  <a:pt x="6818028" y="1558926"/>
                  <a:pt x="6808788" y="1548620"/>
                  <a:pt x="6808788" y="1535907"/>
                </a:cubicBezTo>
                <a:cubicBezTo>
                  <a:pt x="6808788" y="1523194"/>
                  <a:pt x="6818028" y="1512888"/>
                  <a:pt x="6829426" y="1512888"/>
                </a:cubicBezTo>
                <a:close/>
                <a:moveTo>
                  <a:pt x="6753226" y="1512888"/>
                </a:moveTo>
                <a:cubicBezTo>
                  <a:pt x="6764624" y="1512888"/>
                  <a:pt x="6773864" y="1523194"/>
                  <a:pt x="6773864" y="1535907"/>
                </a:cubicBezTo>
                <a:cubicBezTo>
                  <a:pt x="6773864" y="1548620"/>
                  <a:pt x="6764624" y="1558926"/>
                  <a:pt x="6753226" y="1558926"/>
                </a:cubicBezTo>
                <a:cubicBezTo>
                  <a:pt x="6741828" y="1558926"/>
                  <a:pt x="6732588" y="1548620"/>
                  <a:pt x="6732588" y="1535907"/>
                </a:cubicBezTo>
                <a:cubicBezTo>
                  <a:pt x="6732588" y="1523194"/>
                  <a:pt x="6741828" y="1512888"/>
                  <a:pt x="6753226" y="1512888"/>
                </a:cubicBezTo>
                <a:close/>
                <a:moveTo>
                  <a:pt x="6678613" y="1512888"/>
                </a:moveTo>
                <a:cubicBezTo>
                  <a:pt x="6690011" y="1512888"/>
                  <a:pt x="6699251" y="1523194"/>
                  <a:pt x="6699251" y="1535907"/>
                </a:cubicBezTo>
                <a:cubicBezTo>
                  <a:pt x="6699251" y="1548620"/>
                  <a:pt x="6690011" y="1558926"/>
                  <a:pt x="6678613" y="1558926"/>
                </a:cubicBezTo>
                <a:cubicBezTo>
                  <a:pt x="6667215" y="1558926"/>
                  <a:pt x="6657975" y="1548620"/>
                  <a:pt x="6657975" y="1535907"/>
                </a:cubicBezTo>
                <a:cubicBezTo>
                  <a:pt x="6657975" y="1523194"/>
                  <a:pt x="6667215" y="1512888"/>
                  <a:pt x="6678613" y="1512888"/>
                </a:cubicBezTo>
                <a:close/>
                <a:moveTo>
                  <a:pt x="6602413" y="1512888"/>
                </a:moveTo>
                <a:cubicBezTo>
                  <a:pt x="6614688" y="1512888"/>
                  <a:pt x="6624638" y="1523194"/>
                  <a:pt x="6624638" y="1535907"/>
                </a:cubicBezTo>
                <a:cubicBezTo>
                  <a:pt x="6624638" y="1548620"/>
                  <a:pt x="6614688" y="1558926"/>
                  <a:pt x="6602413" y="1558926"/>
                </a:cubicBezTo>
                <a:cubicBezTo>
                  <a:pt x="6590138" y="1558926"/>
                  <a:pt x="6580188" y="1548620"/>
                  <a:pt x="6580188" y="1535907"/>
                </a:cubicBezTo>
                <a:cubicBezTo>
                  <a:pt x="6580188" y="1523194"/>
                  <a:pt x="6590138" y="1512888"/>
                  <a:pt x="6602413" y="1512888"/>
                </a:cubicBezTo>
                <a:close/>
                <a:moveTo>
                  <a:pt x="6527007" y="1512888"/>
                </a:moveTo>
                <a:cubicBezTo>
                  <a:pt x="6539720" y="1512888"/>
                  <a:pt x="6550026" y="1523194"/>
                  <a:pt x="6550026" y="1535907"/>
                </a:cubicBezTo>
                <a:cubicBezTo>
                  <a:pt x="6550026" y="1548620"/>
                  <a:pt x="6539720" y="1558926"/>
                  <a:pt x="6527007" y="1558926"/>
                </a:cubicBezTo>
                <a:cubicBezTo>
                  <a:pt x="6514294" y="1558926"/>
                  <a:pt x="6503988" y="1548620"/>
                  <a:pt x="6503988" y="1535907"/>
                </a:cubicBezTo>
                <a:cubicBezTo>
                  <a:pt x="6503988" y="1523194"/>
                  <a:pt x="6514294" y="1512888"/>
                  <a:pt x="6527007" y="1512888"/>
                </a:cubicBezTo>
                <a:close/>
                <a:moveTo>
                  <a:pt x="6451600" y="1512888"/>
                </a:moveTo>
                <a:cubicBezTo>
                  <a:pt x="6463875" y="1512888"/>
                  <a:pt x="6473825" y="1523194"/>
                  <a:pt x="6473825" y="1535907"/>
                </a:cubicBezTo>
                <a:cubicBezTo>
                  <a:pt x="6473825" y="1548620"/>
                  <a:pt x="6463875" y="1558926"/>
                  <a:pt x="6451600" y="1558926"/>
                </a:cubicBezTo>
                <a:cubicBezTo>
                  <a:pt x="6439325" y="1558926"/>
                  <a:pt x="6429375" y="1548620"/>
                  <a:pt x="6429375" y="1535907"/>
                </a:cubicBezTo>
                <a:cubicBezTo>
                  <a:pt x="6429375" y="1523194"/>
                  <a:pt x="6439325" y="1512888"/>
                  <a:pt x="6451600" y="1512888"/>
                </a:cubicBezTo>
                <a:close/>
                <a:moveTo>
                  <a:pt x="6375401" y="1512888"/>
                </a:moveTo>
                <a:cubicBezTo>
                  <a:pt x="6386799" y="1512888"/>
                  <a:pt x="6396039" y="1523194"/>
                  <a:pt x="6396039" y="1535907"/>
                </a:cubicBezTo>
                <a:cubicBezTo>
                  <a:pt x="6396039" y="1548620"/>
                  <a:pt x="6386799" y="1558926"/>
                  <a:pt x="6375401" y="1558926"/>
                </a:cubicBezTo>
                <a:cubicBezTo>
                  <a:pt x="6364003" y="1558926"/>
                  <a:pt x="6354763" y="1548620"/>
                  <a:pt x="6354763" y="1535907"/>
                </a:cubicBezTo>
                <a:cubicBezTo>
                  <a:pt x="6354763" y="1523194"/>
                  <a:pt x="6364003" y="1512888"/>
                  <a:pt x="6375401" y="1512888"/>
                </a:cubicBezTo>
                <a:close/>
                <a:moveTo>
                  <a:pt x="6299201" y="1512888"/>
                </a:moveTo>
                <a:cubicBezTo>
                  <a:pt x="6310599" y="1512888"/>
                  <a:pt x="6319839" y="1523194"/>
                  <a:pt x="6319839" y="1535907"/>
                </a:cubicBezTo>
                <a:cubicBezTo>
                  <a:pt x="6319839" y="1548620"/>
                  <a:pt x="6310599" y="1558926"/>
                  <a:pt x="6299201" y="1558926"/>
                </a:cubicBezTo>
                <a:cubicBezTo>
                  <a:pt x="6287803" y="1558926"/>
                  <a:pt x="6278563" y="1548620"/>
                  <a:pt x="6278563" y="1535907"/>
                </a:cubicBezTo>
                <a:cubicBezTo>
                  <a:pt x="6278563" y="1523194"/>
                  <a:pt x="6287803" y="1512888"/>
                  <a:pt x="6299201" y="1512888"/>
                </a:cubicBezTo>
                <a:close/>
                <a:moveTo>
                  <a:pt x="6224588" y="1512888"/>
                </a:moveTo>
                <a:cubicBezTo>
                  <a:pt x="6235986" y="1512888"/>
                  <a:pt x="6245226" y="1523194"/>
                  <a:pt x="6245226" y="1535907"/>
                </a:cubicBezTo>
                <a:cubicBezTo>
                  <a:pt x="6245226" y="1548620"/>
                  <a:pt x="6235986" y="1558926"/>
                  <a:pt x="6224588" y="1558926"/>
                </a:cubicBezTo>
                <a:cubicBezTo>
                  <a:pt x="6213190" y="1558926"/>
                  <a:pt x="6203950" y="1548620"/>
                  <a:pt x="6203950" y="1535907"/>
                </a:cubicBezTo>
                <a:cubicBezTo>
                  <a:pt x="6203950" y="1523194"/>
                  <a:pt x="6213190" y="1512888"/>
                  <a:pt x="6224588" y="1512888"/>
                </a:cubicBezTo>
                <a:close/>
                <a:moveTo>
                  <a:pt x="6149976" y="1512888"/>
                </a:moveTo>
                <a:cubicBezTo>
                  <a:pt x="6161374" y="1512888"/>
                  <a:pt x="6170614" y="1523194"/>
                  <a:pt x="6170614" y="1535907"/>
                </a:cubicBezTo>
                <a:cubicBezTo>
                  <a:pt x="6170614" y="1548620"/>
                  <a:pt x="6161374" y="1558926"/>
                  <a:pt x="6149976" y="1558926"/>
                </a:cubicBezTo>
                <a:cubicBezTo>
                  <a:pt x="6138578" y="1558926"/>
                  <a:pt x="6129338" y="1548620"/>
                  <a:pt x="6129338" y="1535907"/>
                </a:cubicBezTo>
                <a:cubicBezTo>
                  <a:pt x="6129338" y="1523194"/>
                  <a:pt x="6138578" y="1512888"/>
                  <a:pt x="6149976" y="1512888"/>
                </a:cubicBezTo>
                <a:close/>
                <a:moveTo>
                  <a:pt x="6072982" y="1512888"/>
                </a:moveTo>
                <a:cubicBezTo>
                  <a:pt x="6085695" y="1512888"/>
                  <a:pt x="6096001" y="1523194"/>
                  <a:pt x="6096001" y="1535907"/>
                </a:cubicBezTo>
                <a:cubicBezTo>
                  <a:pt x="6096001" y="1548620"/>
                  <a:pt x="6085695" y="1558926"/>
                  <a:pt x="6072982" y="1558926"/>
                </a:cubicBezTo>
                <a:cubicBezTo>
                  <a:pt x="6060269" y="1558926"/>
                  <a:pt x="6049963" y="1548620"/>
                  <a:pt x="6049963" y="1535907"/>
                </a:cubicBezTo>
                <a:cubicBezTo>
                  <a:pt x="6049963" y="1523194"/>
                  <a:pt x="6060269" y="1512888"/>
                  <a:pt x="6072982" y="1512888"/>
                </a:cubicBezTo>
                <a:close/>
                <a:moveTo>
                  <a:pt x="5997575" y="1512888"/>
                </a:moveTo>
                <a:cubicBezTo>
                  <a:pt x="6009850" y="1512888"/>
                  <a:pt x="6019800" y="1523194"/>
                  <a:pt x="6019800" y="1535907"/>
                </a:cubicBezTo>
                <a:cubicBezTo>
                  <a:pt x="6019800" y="1548620"/>
                  <a:pt x="6009850" y="1558926"/>
                  <a:pt x="5997575" y="1558926"/>
                </a:cubicBezTo>
                <a:cubicBezTo>
                  <a:pt x="5985300" y="1558926"/>
                  <a:pt x="5975350" y="1548620"/>
                  <a:pt x="5975350" y="1535907"/>
                </a:cubicBezTo>
                <a:cubicBezTo>
                  <a:pt x="5975350" y="1523194"/>
                  <a:pt x="5985300" y="1512888"/>
                  <a:pt x="5997575" y="1512888"/>
                </a:cubicBezTo>
                <a:close/>
                <a:moveTo>
                  <a:pt x="5921376" y="1512888"/>
                </a:moveTo>
                <a:cubicBezTo>
                  <a:pt x="5932774" y="1512888"/>
                  <a:pt x="5942014" y="1523194"/>
                  <a:pt x="5942014" y="1535907"/>
                </a:cubicBezTo>
                <a:cubicBezTo>
                  <a:pt x="5942014" y="1548620"/>
                  <a:pt x="5932774" y="1558926"/>
                  <a:pt x="5921376" y="1558926"/>
                </a:cubicBezTo>
                <a:cubicBezTo>
                  <a:pt x="5909978" y="1558926"/>
                  <a:pt x="5900738" y="1548620"/>
                  <a:pt x="5900738" y="1535907"/>
                </a:cubicBezTo>
                <a:cubicBezTo>
                  <a:pt x="5900738" y="1523194"/>
                  <a:pt x="5909978" y="1512888"/>
                  <a:pt x="5921376" y="1512888"/>
                </a:cubicBezTo>
                <a:close/>
                <a:moveTo>
                  <a:pt x="5845176" y="1512888"/>
                </a:moveTo>
                <a:cubicBezTo>
                  <a:pt x="5856574" y="1512888"/>
                  <a:pt x="5865814" y="1523194"/>
                  <a:pt x="5865814" y="1535907"/>
                </a:cubicBezTo>
                <a:cubicBezTo>
                  <a:pt x="5865814" y="1548620"/>
                  <a:pt x="5856574" y="1558926"/>
                  <a:pt x="5845176" y="1558926"/>
                </a:cubicBezTo>
                <a:cubicBezTo>
                  <a:pt x="5833778" y="1558926"/>
                  <a:pt x="5824538" y="1548620"/>
                  <a:pt x="5824538" y="1535907"/>
                </a:cubicBezTo>
                <a:cubicBezTo>
                  <a:pt x="5824538" y="1523194"/>
                  <a:pt x="5833778" y="1512888"/>
                  <a:pt x="5845176" y="1512888"/>
                </a:cubicBezTo>
                <a:close/>
                <a:moveTo>
                  <a:pt x="5770563" y="1512888"/>
                </a:moveTo>
                <a:cubicBezTo>
                  <a:pt x="5781961" y="1512888"/>
                  <a:pt x="5791201" y="1523194"/>
                  <a:pt x="5791201" y="1535907"/>
                </a:cubicBezTo>
                <a:cubicBezTo>
                  <a:pt x="5791201" y="1548620"/>
                  <a:pt x="5781961" y="1558926"/>
                  <a:pt x="5770563" y="1558926"/>
                </a:cubicBezTo>
                <a:cubicBezTo>
                  <a:pt x="5759165" y="1558926"/>
                  <a:pt x="5749925" y="1548620"/>
                  <a:pt x="5749925" y="1535907"/>
                </a:cubicBezTo>
                <a:cubicBezTo>
                  <a:pt x="5749925" y="1523194"/>
                  <a:pt x="5759165" y="1512888"/>
                  <a:pt x="5770563" y="1512888"/>
                </a:cubicBezTo>
                <a:close/>
                <a:moveTo>
                  <a:pt x="5695951" y="1512888"/>
                </a:moveTo>
                <a:cubicBezTo>
                  <a:pt x="5707349" y="1512888"/>
                  <a:pt x="5716589" y="1523194"/>
                  <a:pt x="5716589" y="1535907"/>
                </a:cubicBezTo>
                <a:cubicBezTo>
                  <a:pt x="5716589" y="1548620"/>
                  <a:pt x="5707349" y="1558926"/>
                  <a:pt x="5695951" y="1558926"/>
                </a:cubicBezTo>
                <a:cubicBezTo>
                  <a:pt x="5684553" y="1558926"/>
                  <a:pt x="5675313" y="1548620"/>
                  <a:pt x="5675313" y="1535907"/>
                </a:cubicBezTo>
                <a:cubicBezTo>
                  <a:pt x="5675313" y="1523194"/>
                  <a:pt x="5684553" y="1512888"/>
                  <a:pt x="5695951" y="1512888"/>
                </a:cubicBezTo>
                <a:close/>
                <a:moveTo>
                  <a:pt x="5618163" y="1512888"/>
                </a:moveTo>
                <a:cubicBezTo>
                  <a:pt x="5630438" y="1512888"/>
                  <a:pt x="5640388" y="1523194"/>
                  <a:pt x="5640388" y="1535907"/>
                </a:cubicBezTo>
                <a:cubicBezTo>
                  <a:pt x="5640388" y="1548620"/>
                  <a:pt x="5630438" y="1558926"/>
                  <a:pt x="5618163" y="1558926"/>
                </a:cubicBezTo>
                <a:cubicBezTo>
                  <a:pt x="5605888" y="1558926"/>
                  <a:pt x="5595938" y="1548620"/>
                  <a:pt x="5595938" y="1535907"/>
                </a:cubicBezTo>
                <a:cubicBezTo>
                  <a:pt x="5595938" y="1523194"/>
                  <a:pt x="5605888" y="1512888"/>
                  <a:pt x="5618163" y="1512888"/>
                </a:cubicBezTo>
                <a:close/>
                <a:moveTo>
                  <a:pt x="5543550" y="1512888"/>
                </a:moveTo>
                <a:cubicBezTo>
                  <a:pt x="5555825" y="1512888"/>
                  <a:pt x="5565775" y="1523194"/>
                  <a:pt x="5565775" y="1535907"/>
                </a:cubicBezTo>
                <a:cubicBezTo>
                  <a:pt x="5565775" y="1548620"/>
                  <a:pt x="5555825" y="1558926"/>
                  <a:pt x="5543550" y="1558926"/>
                </a:cubicBezTo>
                <a:cubicBezTo>
                  <a:pt x="5531275" y="1558926"/>
                  <a:pt x="5521325" y="1548620"/>
                  <a:pt x="5521325" y="1535907"/>
                </a:cubicBezTo>
                <a:cubicBezTo>
                  <a:pt x="5521325" y="1523194"/>
                  <a:pt x="5531275" y="1512888"/>
                  <a:pt x="5543550" y="1512888"/>
                </a:cubicBezTo>
                <a:close/>
                <a:moveTo>
                  <a:pt x="5465763" y="1512888"/>
                </a:moveTo>
                <a:cubicBezTo>
                  <a:pt x="5477161" y="1512888"/>
                  <a:pt x="5486401" y="1523194"/>
                  <a:pt x="5486401" y="1535907"/>
                </a:cubicBezTo>
                <a:cubicBezTo>
                  <a:pt x="5486401" y="1548620"/>
                  <a:pt x="5477161" y="1558926"/>
                  <a:pt x="5465763" y="1558926"/>
                </a:cubicBezTo>
                <a:cubicBezTo>
                  <a:pt x="5454365" y="1558926"/>
                  <a:pt x="5445125" y="1548620"/>
                  <a:pt x="5445125" y="1535907"/>
                </a:cubicBezTo>
                <a:cubicBezTo>
                  <a:pt x="5445125" y="1523194"/>
                  <a:pt x="5454365" y="1512888"/>
                  <a:pt x="5465763" y="1512888"/>
                </a:cubicBezTo>
                <a:close/>
                <a:moveTo>
                  <a:pt x="5391151" y="1512888"/>
                </a:moveTo>
                <a:cubicBezTo>
                  <a:pt x="5402549" y="1512888"/>
                  <a:pt x="5411789" y="1523194"/>
                  <a:pt x="5411789" y="1535907"/>
                </a:cubicBezTo>
                <a:cubicBezTo>
                  <a:pt x="5411789" y="1548620"/>
                  <a:pt x="5402549" y="1558926"/>
                  <a:pt x="5391151" y="1558926"/>
                </a:cubicBezTo>
                <a:cubicBezTo>
                  <a:pt x="5379753" y="1558926"/>
                  <a:pt x="5370513" y="1548620"/>
                  <a:pt x="5370513" y="1535907"/>
                </a:cubicBezTo>
                <a:cubicBezTo>
                  <a:pt x="5370513" y="1523194"/>
                  <a:pt x="5379753" y="1512888"/>
                  <a:pt x="5391151" y="1512888"/>
                </a:cubicBezTo>
                <a:close/>
                <a:moveTo>
                  <a:pt x="5316538" y="1512888"/>
                </a:moveTo>
                <a:cubicBezTo>
                  <a:pt x="5327936" y="1512888"/>
                  <a:pt x="5337176" y="1523194"/>
                  <a:pt x="5337176" y="1535907"/>
                </a:cubicBezTo>
                <a:cubicBezTo>
                  <a:pt x="5337176" y="1548620"/>
                  <a:pt x="5327936" y="1558926"/>
                  <a:pt x="5316538" y="1558926"/>
                </a:cubicBezTo>
                <a:cubicBezTo>
                  <a:pt x="5305140" y="1558926"/>
                  <a:pt x="5295900" y="1548620"/>
                  <a:pt x="5295900" y="1535907"/>
                </a:cubicBezTo>
                <a:cubicBezTo>
                  <a:pt x="5295900" y="1523194"/>
                  <a:pt x="5305140" y="1512888"/>
                  <a:pt x="5316538" y="1512888"/>
                </a:cubicBezTo>
                <a:close/>
                <a:moveTo>
                  <a:pt x="5241926" y="1512888"/>
                </a:moveTo>
                <a:cubicBezTo>
                  <a:pt x="5253324" y="1512888"/>
                  <a:pt x="5262564" y="1523194"/>
                  <a:pt x="5262564" y="1535907"/>
                </a:cubicBezTo>
                <a:cubicBezTo>
                  <a:pt x="5262564" y="1548620"/>
                  <a:pt x="5253324" y="1558926"/>
                  <a:pt x="5241926" y="1558926"/>
                </a:cubicBezTo>
                <a:cubicBezTo>
                  <a:pt x="5230528" y="1558926"/>
                  <a:pt x="5221288" y="1548620"/>
                  <a:pt x="5221288" y="1535907"/>
                </a:cubicBezTo>
                <a:cubicBezTo>
                  <a:pt x="5221288" y="1523194"/>
                  <a:pt x="5230528" y="1512888"/>
                  <a:pt x="5241926" y="1512888"/>
                </a:cubicBezTo>
                <a:close/>
                <a:moveTo>
                  <a:pt x="5164138" y="1512888"/>
                </a:moveTo>
                <a:cubicBezTo>
                  <a:pt x="5176413" y="1512888"/>
                  <a:pt x="5186363" y="1523194"/>
                  <a:pt x="5186363" y="1535907"/>
                </a:cubicBezTo>
                <a:cubicBezTo>
                  <a:pt x="5186363" y="1548620"/>
                  <a:pt x="5176413" y="1558926"/>
                  <a:pt x="5164138" y="1558926"/>
                </a:cubicBezTo>
                <a:cubicBezTo>
                  <a:pt x="5151863" y="1558926"/>
                  <a:pt x="5141913" y="1548620"/>
                  <a:pt x="5141913" y="1535907"/>
                </a:cubicBezTo>
                <a:cubicBezTo>
                  <a:pt x="5141913" y="1523194"/>
                  <a:pt x="5151863" y="1512888"/>
                  <a:pt x="5164138" y="1512888"/>
                </a:cubicBezTo>
                <a:close/>
                <a:moveTo>
                  <a:pt x="5089525" y="1512888"/>
                </a:moveTo>
                <a:cubicBezTo>
                  <a:pt x="5101800" y="1512888"/>
                  <a:pt x="5111750" y="1523194"/>
                  <a:pt x="5111750" y="1535907"/>
                </a:cubicBezTo>
                <a:cubicBezTo>
                  <a:pt x="5111750" y="1548620"/>
                  <a:pt x="5101800" y="1558926"/>
                  <a:pt x="5089525" y="1558926"/>
                </a:cubicBezTo>
                <a:cubicBezTo>
                  <a:pt x="5077250" y="1558926"/>
                  <a:pt x="5067300" y="1548620"/>
                  <a:pt x="5067300" y="1535907"/>
                </a:cubicBezTo>
                <a:cubicBezTo>
                  <a:pt x="5067300" y="1523194"/>
                  <a:pt x="5077250" y="1512888"/>
                  <a:pt x="5089525" y="1512888"/>
                </a:cubicBezTo>
                <a:close/>
                <a:moveTo>
                  <a:pt x="5014119" y="1512888"/>
                </a:moveTo>
                <a:cubicBezTo>
                  <a:pt x="5026832" y="1512888"/>
                  <a:pt x="5037138" y="1523194"/>
                  <a:pt x="5037138" y="1535907"/>
                </a:cubicBezTo>
                <a:cubicBezTo>
                  <a:pt x="5037138" y="1548620"/>
                  <a:pt x="5026832" y="1558926"/>
                  <a:pt x="5014119" y="1558926"/>
                </a:cubicBezTo>
                <a:cubicBezTo>
                  <a:pt x="5001406" y="1558926"/>
                  <a:pt x="4991100" y="1548620"/>
                  <a:pt x="4991100" y="1535907"/>
                </a:cubicBezTo>
                <a:cubicBezTo>
                  <a:pt x="4991100" y="1523194"/>
                  <a:pt x="5001406" y="1512888"/>
                  <a:pt x="5014119" y="1512888"/>
                </a:cubicBezTo>
                <a:close/>
                <a:moveTo>
                  <a:pt x="4937126" y="1512888"/>
                </a:moveTo>
                <a:cubicBezTo>
                  <a:pt x="4948524" y="1512888"/>
                  <a:pt x="4957764" y="1523194"/>
                  <a:pt x="4957764" y="1535907"/>
                </a:cubicBezTo>
                <a:cubicBezTo>
                  <a:pt x="4957764" y="1548620"/>
                  <a:pt x="4948524" y="1558926"/>
                  <a:pt x="4937126" y="1558926"/>
                </a:cubicBezTo>
                <a:cubicBezTo>
                  <a:pt x="4925728" y="1558926"/>
                  <a:pt x="4916488" y="1548620"/>
                  <a:pt x="4916488" y="1535907"/>
                </a:cubicBezTo>
                <a:cubicBezTo>
                  <a:pt x="4916488" y="1523194"/>
                  <a:pt x="4925728" y="1512888"/>
                  <a:pt x="4937126" y="1512888"/>
                </a:cubicBezTo>
                <a:close/>
                <a:moveTo>
                  <a:pt x="4862513" y="1512888"/>
                </a:moveTo>
                <a:cubicBezTo>
                  <a:pt x="4873911" y="1512888"/>
                  <a:pt x="4883151" y="1523194"/>
                  <a:pt x="4883151" y="1535907"/>
                </a:cubicBezTo>
                <a:cubicBezTo>
                  <a:pt x="4883151" y="1548620"/>
                  <a:pt x="4873911" y="1558926"/>
                  <a:pt x="4862513" y="1558926"/>
                </a:cubicBezTo>
                <a:cubicBezTo>
                  <a:pt x="4851115" y="1558926"/>
                  <a:pt x="4841875" y="1548620"/>
                  <a:pt x="4841875" y="1535907"/>
                </a:cubicBezTo>
                <a:cubicBezTo>
                  <a:pt x="4841875" y="1523194"/>
                  <a:pt x="4851115" y="1512888"/>
                  <a:pt x="4862513" y="1512888"/>
                </a:cubicBezTo>
                <a:close/>
                <a:moveTo>
                  <a:pt x="4786313" y="1512888"/>
                </a:moveTo>
                <a:cubicBezTo>
                  <a:pt x="4797711" y="1512888"/>
                  <a:pt x="4806951" y="1523194"/>
                  <a:pt x="4806951" y="1535907"/>
                </a:cubicBezTo>
                <a:cubicBezTo>
                  <a:pt x="4806951" y="1548620"/>
                  <a:pt x="4797711" y="1558926"/>
                  <a:pt x="4786313" y="1558926"/>
                </a:cubicBezTo>
                <a:cubicBezTo>
                  <a:pt x="4774915" y="1558926"/>
                  <a:pt x="4765675" y="1548620"/>
                  <a:pt x="4765675" y="1535907"/>
                </a:cubicBezTo>
                <a:cubicBezTo>
                  <a:pt x="4765675" y="1523194"/>
                  <a:pt x="4774915" y="1512888"/>
                  <a:pt x="4786313" y="1512888"/>
                </a:cubicBezTo>
                <a:close/>
                <a:moveTo>
                  <a:pt x="4710113" y="1512888"/>
                </a:moveTo>
                <a:cubicBezTo>
                  <a:pt x="4722388" y="1512888"/>
                  <a:pt x="4732338" y="1523194"/>
                  <a:pt x="4732338" y="1535907"/>
                </a:cubicBezTo>
                <a:cubicBezTo>
                  <a:pt x="4732338" y="1548620"/>
                  <a:pt x="4722388" y="1558926"/>
                  <a:pt x="4710113" y="1558926"/>
                </a:cubicBezTo>
                <a:cubicBezTo>
                  <a:pt x="4697838" y="1558926"/>
                  <a:pt x="4687888" y="1548620"/>
                  <a:pt x="4687888" y="1535907"/>
                </a:cubicBezTo>
                <a:cubicBezTo>
                  <a:pt x="4687888" y="1523194"/>
                  <a:pt x="4697838" y="1512888"/>
                  <a:pt x="4710113" y="1512888"/>
                </a:cubicBezTo>
                <a:close/>
                <a:moveTo>
                  <a:pt x="4635500" y="1512888"/>
                </a:moveTo>
                <a:cubicBezTo>
                  <a:pt x="4647775" y="1512888"/>
                  <a:pt x="4657725" y="1523194"/>
                  <a:pt x="4657725" y="1535907"/>
                </a:cubicBezTo>
                <a:cubicBezTo>
                  <a:pt x="4657725" y="1548620"/>
                  <a:pt x="4647775" y="1558926"/>
                  <a:pt x="4635500" y="1558926"/>
                </a:cubicBezTo>
                <a:cubicBezTo>
                  <a:pt x="4623225" y="1558926"/>
                  <a:pt x="4613275" y="1548620"/>
                  <a:pt x="4613275" y="1535907"/>
                </a:cubicBezTo>
                <a:cubicBezTo>
                  <a:pt x="4613275" y="1523194"/>
                  <a:pt x="4623225" y="1512888"/>
                  <a:pt x="4635500" y="1512888"/>
                </a:cubicBezTo>
                <a:close/>
                <a:moveTo>
                  <a:pt x="4560094" y="1512888"/>
                </a:moveTo>
                <a:cubicBezTo>
                  <a:pt x="4572807" y="1512888"/>
                  <a:pt x="4583113" y="1523194"/>
                  <a:pt x="4583113" y="1535907"/>
                </a:cubicBezTo>
                <a:cubicBezTo>
                  <a:pt x="4583113" y="1548620"/>
                  <a:pt x="4572807" y="1558926"/>
                  <a:pt x="4560094" y="1558926"/>
                </a:cubicBezTo>
                <a:cubicBezTo>
                  <a:pt x="4547381" y="1558926"/>
                  <a:pt x="4537075" y="1548620"/>
                  <a:pt x="4537075" y="1535907"/>
                </a:cubicBezTo>
                <a:cubicBezTo>
                  <a:pt x="4537075" y="1523194"/>
                  <a:pt x="4547381" y="1512888"/>
                  <a:pt x="4560094" y="1512888"/>
                </a:cubicBezTo>
                <a:close/>
                <a:moveTo>
                  <a:pt x="4483101" y="1512888"/>
                </a:moveTo>
                <a:cubicBezTo>
                  <a:pt x="4494499" y="1512888"/>
                  <a:pt x="4503739" y="1523194"/>
                  <a:pt x="4503739" y="1535907"/>
                </a:cubicBezTo>
                <a:cubicBezTo>
                  <a:pt x="4503739" y="1548620"/>
                  <a:pt x="4494499" y="1558926"/>
                  <a:pt x="4483101" y="1558926"/>
                </a:cubicBezTo>
                <a:cubicBezTo>
                  <a:pt x="4471703" y="1558926"/>
                  <a:pt x="4462463" y="1548620"/>
                  <a:pt x="4462463" y="1535907"/>
                </a:cubicBezTo>
                <a:cubicBezTo>
                  <a:pt x="4462463" y="1523194"/>
                  <a:pt x="4471703" y="1512888"/>
                  <a:pt x="4483101" y="1512888"/>
                </a:cubicBezTo>
                <a:close/>
                <a:moveTo>
                  <a:pt x="4408488" y="1512888"/>
                </a:moveTo>
                <a:cubicBezTo>
                  <a:pt x="4419886" y="1512888"/>
                  <a:pt x="4429126" y="1523194"/>
                  <a:pt x="4429126" y="1535907"/>
                </a:cubicBezTo>
                <a:cubicBezTo>
                  <a:pt x="4429126" y="1548620"/>
                  <a:pt x="4419886" y="1558926"/>
                  <a:pt x="4408488" y="1558926"/>
                </a:cubicBezTo>
                <a:cubicBezTo>
                  <a:pt x="4397090" y="1558926"/>
                  <a:pt x="4387850" y="1548620"/>
                  <a:pt x="4387850" y="1535907"/>
                </a:cubicBezTo>
                <a:cubicBezTo>
                  <a:pt x="4387850" y="1523194"/>
                  <a:pt x="4397090" y="1512888"/>
                  <a:pt x="4408488" y="1512888"/>
                </a:cubicBezTo>
                <a:close/>
                <a:moveTo>
                  <a:pt x="4332288" y="1512888"/>
                </a:moveTo>
                <a:cubicBezTo>
                  <a:pt x="4343686" y="1512888"/>
                  <a:pt x="4352926" y="1523194"/>
                  <a:pt x="4352926" y="1535907"/>
                </a:cubicBezTo>
                <a:cubicBezTo>
                  <a:pt x="4352926" y="1548620"/>
                  <a:pt x="4343686" y="1558926"/>
                  <a:pt x="4332288" y="1558926"/>
                </a:cubicBezTo>
                <a:cubicBezTo>
                  <a:pt x="4320890" y="1558926"/>
                  <a:pt x="4311650" y="1548620"/>
                  <a:pt x="4311650" y="1535907"/>
                </a:cubicBezTo>
                <a:cubicBezTo>
                  <a:pt x="4311650" y="1523194"/>
                  <a:pt x="4320890" y="1512888"/>
                  <a:pt x="4332288" y="1512888"/>
                </a:cubicBezTo>
                <a:close/>
                <a:moveTo>
                  <a:pt x="4257676" y="1512888"/>
                </a:moveTo>
                <a:cubicBezTo>
                  <a:pt x="4269074" y="1512888"/>
                  <a:pt x="4278314" y="1523194"/>
                  <a:pt x="4278314" y="1535907"/>
                </a:cubicBezTo>
                <a:cubicBezTo>
                  <a:pt x="4278314" y="1548620"/>
                  <a:pt x="4269074" y="1558926"/>
                  <a:pt x="4257676" y="1558926"/>
                </a:cubicBezTo>
                <a:cubicBezTo>
                  <a:pt x="4246278" y="1558926"/>
                  <a:pt x="4237038" y="1548620"/>
                  <a:pt x="4237038" y="1535907"/>
                </a:cubicBezTo>
                <a:cubicBezTo>
                  <a:pt x="4237038" y="1523194"/>
                  <a:pt x="4246278" y="1512888"/>
                  <a:pt x="4257676" y="1512888"/>
                </a:cubicBezTo>
                <a:close/>
                <a:moveTo>
                  <a:pt x="2820195" y="1512888"/>
                </a:moveTo>
                <a:cubicBezTo>
                  <a:pt x="2832032" y="1512888"/>
                  <a:pt x="2841627" y="1523194"/>
                  <a:pt x="2841627" y="1535907"/>
                </a:cubicBezTo>
                <a:cubicBezTo>
                  <a:pt x="2841627" y="1548620"/>
                  <a:pt x="2832032" y="1558926"/>
                  <a:pt x="2820195" y="1558926"/>
                </a:cubicBezTo>
                <a:cubicBezTo>
                  <a:pt x="2808358" y="1558926"/>
                  <a:pt x="2798763" y="1548620"/>
                  <a:pt x="2798763" y="1535907"/>
                </a:cubicBezTo>
                <a:cubicBezTo>
                  <a:pt x="2798763" y="1523194"/>
                  <a:pt x="2808358" y="1512888"/>
                  <a:pt x="2820195" y="1512888"/>
                </a:cubicBezTo>
                <a:close/>
                <a:moveTo>
                  <a:pt x="2516197" y="1512888"/>
                </a:moveTo>
                <a:cubicBezTo>
                  <a:pt x="2527596" y="1512888"/>
                  <a:pt x="2536831" y="1523194"/>
                  <a:pt x="2536831" y="1535907"/>
                </a:cubicBezTo>
                <a:cubicBezTo>
                  <a:pt x="2536831" y="1548620"/>
                  <a:pt x="2527596" y="1558926"/>
                  <a:pt x="2516197" y="1558926"/>
                </a:cubicBezTo>
                <a:cubicBezTo>
                  <a:pt x="2504800" y="1558926"/>
                  <a:pt x="2495563" y="1548620"/>
                  <a:pt x="2495563" y="1535907"/>
                </a:cubicBezTo>
                <a:cubicBezTo>
                  <a:pt x="2495563" y="1523194"/>
                  <a:pt x="2504800" y="1512888"/>
                  <a:pt x="2516197" y="1512888"/>
                </a:cubicBezTo>
                <a:close/>
                <a:moveTo>
                  <a:pt x="2441587" y="1512888"/>
                </a:moveTo>
                <a:cubicBezTo>
                  <a:pt x="2452987" y="1512888"/>
                  <a:pt x="2462228" y="1523194"/>
                  <a:pt x="2462228" y="1535907"/>
                </a:cubicBezTo>
                <a:cubicBezTo>
                  <a:pt x="2462228" y="1548620"/>
                  <a:pt x="2452987" y="1558926"/>
                  <a:pt x="2441587" y="1558926"/>
                </a:cubicBezTo>
                <a:cubicBezTo>
                  <a:pt x="2430188" y="1558926"/>
                  <a:pt x="2420946" y="1548620"/>
                  <a:pt x="2420946" y="1535907"/>
                </a:cubicBezTo>
                <a:cubicBezTo>
                  <a:pt x="2420946" y="1523194"/>
                  <a:pt x="2430188" y="1512888"/>
                  <a:pt x="2441587" y="1512888"/>
                </a:cubicBezTo>
                <a:close/>
                <a:moveTo>
                  <a:pt x="2365389" y="1512888"/>
                </a:moveTo>
                <a:cubicBezTo>
                  <a:pt x="2376784" y="1512888"/>
                  <a:pt x="2386023" y="1523194"/>
                  <a:pt x="2386023" y="1535907"/>
                </a:cubicBezTo>
                <a:cubicBezTo>
                  <a:pt x="2386023" y="1548620"/>
                  <a:pt x="2376784" y="1558926"/>
                  <a:pt x="2365389" y="1558926"/>
                </a:cubicBezTo>
                <a:cubicBezTo>
                  <a:pt x="2353992" y="1558926"/>
                  <a:pt x="2344750" y="1548620"/>
                  <a:pt x="2344750" y="1535907"/>
                </a:cubicBezTo>
                <a:cubicBezTo>
                  <a:pt x="2344750" y="1523194"/>
                  <a:pt x="2353992" y="1512888"/>
                  <a:pt x="2365389" y="1512888"/>
                </a:cubicBezTo>
                <a:close/>
                <a:moveTo>
                  <a:pt x="2289185" y="1512888"/>
                </a:moveTo>
                <a:cubicBezTo>
                  <a:pt x="2301461" y="1512888"/>
                  <a:pt x="2311409" y="1523194"/>
                  <a:pt x="2311409" y="1535907"/>
                </a:cubicBezTo>
                <a:cubicBezTo>
                  <a:pt x="2311409" y="1548620"/>
                  <a:pt x="2301461" y="1558926"/>
                  <a:pt x="2289185" y="1558926"/>
                </a:cubicBezTo>
                <a:cubicBezTo>
                  <a:pt x="2276907" y="1558926"/>
                  <a:pt x="2266964" y="1548620"/>
                  <a:pt x="2266964" y="1535907"/>
                </a:cubicBezTo>
                <a:cubicBezTo>
                  <a:pt x="2266964" y="1523194"/>
                  <a:pt x="2276907" y="1512888"/>
                  <a:pt x="2289185" y="1512888"/>
                </a:cubicBezTo>
                <a:close/>
                <a:moveTo>
                  <a:pt x="2213779" y="1512888"/>
                </a:moveTo>
                <a:cubicBezTo>
                  <a:pt x="2226491" y="1512888"/>
                  <a:pt x="2236797" y="1523194"/>
                  <a:pt x="2236797" y="1535907"/>
                </a:cubicBezTo>
                <a:cubicBezTo>
                  <a:pt x="2236797" y="1548620"/>
                  <a:pt x="2226491" y="1558926"/>
                  <a:pt x="2213779" y="1558926"/>
                </a:cubicBezTo>
                <a:cubicBezTo>
                  <a:pt x="2201065" y="1558926"/>
                  <a:pt x="2190756" y="1548620"/>
                  <a:pt x="2190756" y="1535907"/>
                </a:cubicBezTo>
                <a:cubicBezTo>
                  <a:pt x="2190756" y="1523194"/>
                  <a:pt x="2201065" y="1512888"/>
                  <a:pt x="2213779" y="1512888"/>
                </a:cubicBezTo>
                <a:close/>
                <a:moveTo>
                  <a:pt x="2136787" y="1512888"/>
                </a:moveTo>
                <a:cubicBezTo>
                  <a:pt x="2148182" y="1512888"/>
                  <a:pt x="2157422" y="1523194"/>
                  <a:pt x="2157422" y="1535907"/>
                </a:cubicBezTo>
                <a:cubicBezTo>
                  <a:pt x="2157422" y="1548620"/>
                  <a:pt x="2148182" y="1558926"/>
                  <a:pt x="2136787" y="1558926"/>
                </a:cubicBezTo>
                <a:cubicBezTo>
                  <a:pt x="2125385" y="1558926"/>
                  <a:pt x="2116149" y="1548620"/>
                  <a:pt x="2116149" y="1535907"/>
                </a:cubicBezTo>
                <a:cubicBezTo>
                  <a:pt x="2116149" y="1523194"/>
                  <a:pt x="2125385" y="1512888"/>
                  <a:pt x="2136787" y="1512888"/>
                </a:cubicBezTo>
                <a:close/>
                <a:moveTo>
                  <a:pt x="2062169" y="1512888"/>
                </a:moveTo>
                <a:cubicBezTo>
                  <a:pt x="2073568" y="1512888"/>
                  <a:pt x="2082812" y="1523194"/>
                  <a:pt x="2082812" y="1535907"/>
                </a:cubicBezTo>
                <a:cubicBezTo>
                  <a:pt x="2082812" y="1548620"/>
                  <a:pt x="2073568" y="1558926"/>
                  <a:pt x="2062169" y="1558926"/>
                </a:cubicBezTo>
                <a:cubicBezTo>
                  <a:pt x="2050773" y="1558926"/>
                  <a:pt x="2041532" y="1548620"/>
                  <a:pt x="2041532" y="1535907"/>
                </a:cubicBezTo>
                <a:cubicBezTo>
                  <a:pt x="2041532" y="1523194"/>
                  <a:pt x="2050773" y="1512888"/>
                  <a:pt x="2062169" y="1512888"/>
                </a:cubicBezTo>
                <a:close/>
                <a:moveTo>
                  <a:pt x="1987560" y="1512888"/>
                </a:moveTo>
                <a:cubicBezTo>
                  <a:pt x="1998955" y="1512888"/>
                  <a:pt x="2008198" y="1523194"/>
                  <a:pt x="2008198" y="1535907"/>
                </a:cubicBezTo>
                <a:cubicBezTo>
                  <a:pt x="2008198" y="1548620"/>
                  <a:pt x="1998955" y="1558926"/>
                  <a:pt x="1987560" y="1558926"/>
                </a:cubicBezTo>
                <a:cubicBezTo>
                  <a:pt x="1976160" y="1558926"/>
                  <a:pt x="1966918" y="1548620"/>
                  <a:pt x="1966918" y="1535907"/>
                </a:cubicBezTo>
                <a:cubicBezTo>
                  <a:pt x="1966918" y="1523194"/>
                  <a:pt x="1976160" y="1512888"/>
                  <a:pt x="1987560" y="1512888"/>
                </a:cubicBezTo>
                <a:close/>
                <a:moveTo>
                  <a:pt x="1911358" y="1512888"/>
                </a:moveTo>
                <a:cubicBezTo>
                  <a:pt x="1922755" y="1512888"/>
                  <a:pt x="1932002" y="1523194"/>
                  <a:pt x="1932002" y="1535907"/>
                </a:cubicBezTo>
                <a:cubicBezTo>
                  <a:pt x="1932002" y="1548620"/>
                  <a:pt x="1922755" y="1558926"/>
                  <a:pt x="1911358" y="1558926"/>
                </a:cubicBezTo>
                <a:cubicBezTo>
                  <a:pt x="1899961" y="1558926"/>
                  <a:pt x="1890719" y="1548620"/>
                  <a:pt x="1890719" y="1535907"/>
                </a:cubicBezTo>
                <a:cubicBezTo>
                  <a:pt x="1890719" y="1523194"/>
                  <a:pt x="1899961" y="1512888"/>
                  <a:pt x="1911358" y="1512888"/>
                </a:cubicBezTo>
                <a:close/>
                <a:moveTo>
                  <a:pt x="1835164" y="1512888"/>
                </a:moveTo>
                <a:cubicBezTo>
                  <a:pt x="1847433" y="1512888"/>
                  <a:pt x="1857388" y="1523194"/>
                  <a:pt x="1857388" y="1535907"/>
                </a:cubicBezTo>
                <a:cubicBezTo>
                  <a:pt x="1857388" y="1548620"/>
                  <a:pt x="1847433" y="1558926"/>
                  <a:pt x="1835164" y="1558926"/>
                </a:cubicBezTo>
                <a:cubicBezTo>
                  <a:pt x="1822885" y="1558926"/>
                  <a:pt x="1812931" y="1548620"/>
                  <a:pt x="1812931" y="1535907"/>
                </a:cubicBezTo>
                <a:cubicBezTo>
                  <a:pt x="1812931" y="1523194"/>
                  <a:pt x="1822885" y="1512888"/>
                  <a:pt x="1835164" y="1512888"/>
                </a:cubicBezTo>
                <a:close/>
                <a:moveTo>
                  <a:pt x="1759753" y="1512888"/>
                </a:moveTo>
                <a:cubicBezTo>
                  <a:pt x="1772465" y="1512888"/>
                  <a:pt x="1782770" y="1523194"/>
                  <a:pt x="1782770" y="1535907"/>
                </a:cubicBezTo>
                <a:cubicBezTo>
                  <a:pt x="1782770" y="1548620"/>
                  <a:pt x="1772465" y="1558926"/>
                  <a:pt x="1759753" y="1558926"/>
                </a:cubicBezTo>
                <a:cubicBezTo>
                  <a:pt x="1747041" y="1558926"/>
                  <a:pt x="1736733" y="1548620"/>
                  <a:pt x="1736733" y="1535907"/>
                </a:cubicBezTo>
                <a:cubicBezTo>
                  <a:pt x="1736733" y="1523194"/>
                  <a:pt x="1747041" y="1512888"/>
                  <a:pt x="1759753" y="1512888"/>
                </a:cubicBezTo>
                <a:close/>
                <a:moveTo>
                  <a:pt x="1682762" y="1512888"/>
                </a:moveTo>
                <a:cubicBezTo>
                  <a:pt x="1694159" y="1512888"/>
                  <a:pt x="1703399" y="1523194"/>
                  <a:pt x="1703399" y="1535907"/>
                </a:cubicBezTo>
                <a:cubicBezTo>
                  <a:pt x="1703399" y="1548620"/>
                  <a:pt x="1694159" y="1558926"/>
                  <a:pt x="1682762" y="1558926"/>
                </a:cubicBezTo>
                <a:cubicBezTo>
                  <a:pt x="1671362" y="1558926"/>
                  <a:pt x="1662121" y="1548620"/>
                  <a:pt x="1662121" y="1535907"/>
                </a:cubicBezTo>
                <a:cubicBezTo>
                  <a:pt x="1662121" y="1523194"/>
                  <a:pt x="1671362" y="1512888"/>
                  <a:pt x="1682762" y="1512888"/>
                </a:cubicBezTo>
                <a:close/>
                <a:moveTo>
                  <a:pt x="1608149" y="1512888"/>
                </a:moveTo>
                <a:cubicBezTo>
                  <a:pt x="1619546" y="1512888"/>
                  <a:pt x="1628786" y="1523194"/>
                  <a:pt x="1628786" y="1535907"/>
                </a:cubicBezTo>
                <a:cubicBezTo>
                  <a:pt x="1628786" y="1548620"/>
                  <a:pt x="1619546" y="1558926"/>
                  <a:pt x="1608149" y="1558926"/>
                </a:cubicBezTo>
                <a:cubicBezTo>
                  <a:pt x="1596752" y="1558926"/>
                  <a:pt x="1587507" y="1548620"/>
                  <a:pt x="1587507" y="1535907"/>
                </a:cubicBezTo>
                <a:cubicBezTo>
                  <a:pt x="1587507" y="1523194"/>
                  <a:pt x="1596752" y="1512888"/>
                  <a:pt x="1608149" y="1512888"/>
                </a:cubicBezTo>
                <a:close/>
                <a:moveTo>
                  <a:pt x="1531950" y="1512888"/>
                </a:moveTo>
                <a:cubicBezTo>
                  <a:pt x="1543346" y="1512888"/>
                  <a:pt x="1552581" y="1523194"/>
                  <a:pt x="1552581" y="1535907"/>
                </a:cubicBezTo>
                <a:cubicBezTo>
                  <a:pt x="1552581" y="1548620"/>
                  <a:pt x="1543346" y="1558926"/>
                  <a:pt x="1531950" y="1558926"/>
                </a:cubicBezTo>
                <a:cubicBezTo>
                  <a:pt x="1520552" y="1558926"/>
                  <a:pt x="1511308" y="1548620"/>
                  <a:pt x="1511308" y="1535907"/>
                </a:cubicBezTo>
                <a:cubicBezTo>
                  <a:pt x="1511308" y="1523194"/>
                  <a:pt x="1520552" y="1512888"/>
                  <a:pt x="1531950" y="1512888"/>
                </a:cubicBezTo>
                <a:close/>
                <a:moveTo>
                  <a:pt x="1457338" y="1512888"/>
                </a:moveTo>
                <a:cubicBezTo>
                  <a:pt x="1468730" y="1512888"/>
                  <a:pt x="1477974" y="1523194"/>
                  <a:pt x="1477974" y="1535907"/>
                </a:cubicBezTo>
                <a:cubicBezTo>
                  <a:pt x="1477974" y="1548620"/>
                  <a:pt x="1468730" y="1558926"/>
                  <a:pt x="1457338" y="1558926"/>
                </a:cubicBezTo>
                <a:cubicBezTo>
                  <a:pt x="1445938" y="1558926"/>
                  <a:pt x="1436696" y="1548620"/>
                  <a:pt x="1436696" y="1535907"/>
                </a:cubicBezTo>
                <a:cubicBezTo>
                  <a:pt x="1436696" y="1523194"/>
                  <a:pt x="1445938" y="1512888"/>
                  <a:pt x="1457338" y="1512888"/>
                </a:cubicBezTo>
                <a:close/>
                <a:moveTo>
                  <a:pt x="1381135" y="1512888"/>
                </a:moveTo>
                <a:cubicBezTo>
                  <a:pt x="1393412" y="1512888"/>
                  <a:pt x="1403361" y="1523194"/>
                  <a:pt x="1403361" y="1535907"/>
                </a:cubicBezTo>
                <a:cubicBezTo>
                  <a:pt x="1403361" y="1548620"/>
                  <a:pt x="1393412" y="1558926"/>
                  <a:pt x="1381135" y="1558926"/>
                </a:cubicBezTo>
                <a:cubicBezTo>
                  <a:pt x="1368857" y="1558926"/>
                  <a:pt x="1358908" y="1548620"/>
                  <a:pt x="1358908" y="1535907"/>
                </a:cubicBezTo>
                <a:cubicBezTo>
                  <a:pt x="1358908" y="1523194"/>
                  <a:pt x="1368857" y="1512888"/>
                  <a:pt x="1381135" y="1512888"/>
                </a:cubicBezTo>
                <a:close/>
                <a:moveTo>
                  <a:pt x="1305726" y="1512888"/>
                </a:moveTo>
                <a:cubicBezTo>
                  <a:pt x="1318437" y="1512888"/>
                  <a:pt x="1328746" y="1523194"/>
                  <a:pt x="1328746" y="1535907"/>
                </a:cubicBezTo>
                <a:cubicBezTo>
                  <a:pt x="1328746" y="1548620"/>
                  <a:pt x="1318437" y="1558926"/>
                  <a:pt x="1305726" y="1558926"/>
                </a:cubicBezTo>
                <a:cubicBezTo>
                  <a:pt x="1293008" y="1558926"/>
                  <a:pt x="1282712" y="1548620"/>
                  <a:pt x="1282712" y="1535907"/>
                </a:cubicBezTo>
                <a:cubicBezTo>
                  <a:pt x="1282712" y="1523194"/>
                  <a:pt x="1293008" y="1512888"/>
                  <a:pt x="1305726" y="1512888"/>
                </a:cubicBezTo>
                <a:close/>
                <a:moveTo>
                  <a:pt x="1230323" y="1512888"/>
                </a:moveTo>
                <a:cubicBezTo>
                  <a:pt x="1242597" y="1512888"/>
                  <a:pt x="1252545" y="1523194"/>
                  <a:pt x="1252545" y="1535907"/>
                </a:cubicBezTo>
                <a:cubicBezTo>
                  <a:pt x="1252545" y="1548620"/>
                  <a:pt x="1242597" y="1558926"/>
                  <a:pt x="1230323" y="1558926"/>
                </a:cubicBezTo>
                <a:cubicBezTo>
                  <a:pt x="1218044" y="1558926"/>
                  <a:pt x="1208093" y="1548620"/>
                  <a:pt x="1208093" y="1535907"/>
                </a:cubicBezTo>
                <a:cubicBezTo>
                  <a:pt x="1208093" y="1523194"/>
                  <a:pt x="1218044" y="1512888"/>
                  <a:pt x="1230323" y="1512888"/>
                </a:cubicBezTo>
                <a:close/>
                <a:moveTo>
                  <a:pt x="1154120" y="1512888"/>
                </a:moveTo>
                <a:cubicBezTo>
                  <a:pt x="1165520" y="1512888"/>
                  <a:pt x="1174757" y="1523194"/>
                  <a:pt x="1174757" y="1535907"/>
                </a:cubicBezTo>
                <a:cubicBezTo>
                  <a:pt x="1174757" y="1548620"/>
                  <a:pt x="1165520" y="1558926"/>
                  <a:pt x="1154120" y="1558926"/>
                </a:cubicBezTo>
                <a:cubicBezTo>
                  <a:pt x="1142725" y="1558926"/>
                  <a:pt x="1133482" y="1548620"/>
                  <a:pt x="1133482" y="1535907"/>
                </a:cubicBezTo>
                <a:cubicBezTo>
                  <a:pt x="1133482" y="1523194"/>
                  <a:pt x="1142725" y="1512888"/>
                  <a:pt x="1154120" y="1512888"/>
                </a:cubicBezTo>
                <a:close/>
                <a:moveTo>
                  <a:pt x="1077922" y="1512888"/>
                </a:moveTo>
                <a:cubicBezTo>
                  <a:pt x="1089317" y="1512888"/>
                  <a:pt x="1098562" y="1523194"/>
                  <a:pt x="1098562" y="1535907"/>
                </a:cubicBezTo>
                <a:cubicBezTo>
                  <a:pt x="1098562" y="1548620"/>
                  <a:pt x="1089317" y="1558926"/>
                  <a:pt x="1077922" y="1558926"/>
                </a:cubicBezTo>
                <a:cubicBezTo>
                  <a:pt x="1066524" y="1558926"/>
                  <a:pt x="1057285" y="1548620"/>
                  <a:pt x="1057285" y="1535907"/>
                </a:cubicBezTo>
                <a:cubicBezTo>
                  <a:pt x="1057285" y="1523194"/>
                  <a:pt x="1066524" y="1512888"/>
                  <a:pt x="1077922" y="1512888"/>
                </a:cubicBezTo>
                <a:close/>
                <a:moveTo>
                  <a:pt x="1003306" y="1512888"/>
                </a:moveTo>
                <a:cubicBezTo>
                  <a:pt x="1014707" y="1512888"/>
                  <a:pt x="1023946" y="1523194"/>
                  <a:pt x="1023946" y="1535907"/>
                </a:cubicBezTo>
                <a:cubicBezTo>
                  <a:pt x="1023946" y="1548620"/>
                  <a:pt x="1014707" y="1558926"/>
                  <a:pt x="1003306" y="1558926"/>
                </a:cubicBezTo>
                <a:cubicBezTo>
                  <a:pt x="991913" y="1558926"/>
                  <a:pt x="982669" y="1548620"/>
                  <a:pt x="982669" y="1535907"/>
                </a:cubicBezTo>
                <a:cubicBezTo>
                  <a:pt x="982669" y="1523194"/>
                  <a:pt x="991913" y="1512888"/>
                  <a:pt x="1003306" y="1512888"/>
                </a:cubicBezTo>
                <a:close/>
                <a:moveTo>
                  <a:pt x="7737476" y="1438276"/>
                </a:moveTo>
                <a:cubicBezTo>
                  <a:pt x="7748874" y="1438276"/>
                  <a:pt x="7758114" y="1447516"/>
                  <a:pt x="7758114" y="1458914"/>
                </a:cubicBezTo>
                <a:cubicBezTo>
                  <a:pt x="7758114" y="1470312"/>
                  <a:pt x="7748874" y="1479552"/>
                  <a:pt x="7737476" y="1479552"/>
                </a:cubicBezTo>
                <a:cubicBezTo>
                  <a:pt x="7726078" y="1479552"/>
                  <a:pt x="7716838" y="1470312"/>
                  <a:pt x="7716838" y="1458914"/>
                </a:cubicBezTo>
                <a:cubicBezTo>
                  <a:pt x="7716838" y="1447516"/>
                  <a:pt x="7726078" y="1438276"/>
                  <a:pt x="7737476" y="1438276"/>
                </a:cubicBezTo>
                <a:close/>
                <a:moveTo>
                  <a:pt x="7662864" y="1438276"/>
                </a:moveTo>
                <a:cubicBezTo>
                  <a:pt x="7674262" y="1438276"/>
                  <a:pt x="7683502" y="1447516"/>
                  <a:pt x="7683502" y="1458914"/>
                </a:cubicBezTo>
                <a:cubicBezTo>
                  <a:pt x="7683502" y="1470312"/>
                  <a:pt x="7674262" y="1479552"/>
                  <a:pt x="7662864" y="1479552"/>
                </a:cubicBezTo>
                <a:cubicBezTo>
                  <a:pt x="7651466" y="1479552"/>
                  <a:pt x="7642226" y="1470312"/>
                  <a:pt x="7642226" y="1458914"/>
                </a:cubicBezTo>
                <a:cubicBezTo>
                  <a:pt x="7642226" y="1447516"/>
                  <a:pt x="7651466" y="1438276"/>
                  <a:pt x="7662864" y="1438276"/>
                </a:cubicBezTo>
                <a:close/>
                <a:moveTo>
                  <a:pt x="7586664" y="1438276"/>
                </a:moveTo>
                <a:cubicBezTo>
                  <a:pt x="7598062" y="1438276"/>
                  <a:pt x="7607302" y="1447516"/>
                  <a:pt x="7607302" y="1458914"/>
                </a:cubicBezTo>
                <a:cubicBezTo>
                  <a:pt x="7607302" y="1470312"/>
                  <a:pt x="7598062" y="1479552"/>
                  <a:pt x="7586664" y="1479552"/>
                </a:cubicBezTo>
                <a:cubicBezTo>
                  <a:pt x="7575266" y="1479552"/>
                  <a:pt x="7566026" y="1470312"/>
                  <a:pt x="7566026" y="1458914"/>
                </a:cubicBezTo>
                <a:cubicBezTo>
                  <a:pt x="7566026" y="1447516"/>
                  <a:pt x="7575266" y="1438276"/>
                  <a:pt x="7586664" y="1438276"/>
                </a:cubicBezTo>
                <a:close/>
                <a:moveTo>
                  <a:pt x="7510463" y="1438276"/>
                </a:moveTo>
                <a:cubicBezTo>
                  <a:pt x="7522738" y="1438276"/>
                  <a:pt x="7532688" y="1447516"/>
                  <a:pt x="7532688" y="1458914"/>
                </a:cubicBezTo>
                <a:cubicBezTo>
                  <a:pt x="7532688" y="1470312"/>
                  <a:pt x="7522738" y="1479552"/>
                  <a:pt x="7510463" y="1479552"/>
                </a:cubicBezTo>
                <a:cubicBezTo>
                  <a:pt x="7498188" y="1479552"/>
                  <a:pt x="7488238" y="1470312"/>
                  <a:pt x="7488238" y="1458914"/>
                </a:cubicBezTo>
                <a:cubicBezTo>
                  <a:pt x="7488238" y="1447516"/>
                  <a:pt x="7498188" y="1438276"/>
                  <a:pt x="7510463" y="1438276"/>
                </a:cubicBezTo>
                <a:close/>
                <a:moveTo>
                  <a:pt x="7435057" y="1438276"/>
                </a:moveTo>
                <a:cubicBezTo>
                  <a:pt x="7447770" y="1438276"/>
                  <a:pt x="7458076" y="1447516"/>
                  <a:pt x="7458076" y="1458914"/>
                </a:cubicBezTo>
                <a:cubicBezTo>
                  <a:pt x="7458076" y="1470312"/>
                  <a:pt x="7447770" y="1479552"/>
                  <a:pt x="7435057" y="1479552"/>
                </a:cubicBezTo>
                <a:cubicBezTo>
                  <a:pt x="7422344" y="1479552"/>
                  <a:pt x="7412038" y="1470312"/>
                  <a:pt x="7412038" y="1458914"/>
                </a:cubicBezTo>
                <a:cubicBezTo>
                  <a:pt x="7412038" y="1447516"/>
                  <a:pt x="7422344" y="1438276"/>
                  <a:pt x="7435057" y="1438276"/>
                </a:cubicBezTo>
                <a:close/>
                <a:moveTo>
                  <a:pt x="7358064" y="1438276"/>
                </a:moveTo>
                <a:cubicBezTo>
                  <a:pt x="7369462" y="1438276"/>
                  <a:pt x="7378702" y="1447516"/>
                  <a:pt x="7378702" y="1458914"/>
                </a:cubicBezTo>
                <a:cubicBezTo>
                  <a:pt x="7378702" y="1470312"/>
                  <a:pt x="7369462" y="1479552"/>
                  <a:pt x="7358064" y="1479552"/>
                </a:cubicBezTo>
                <a:cubicBezTo>
                  <a:pt x="7346666" y="1479552"/>
                  <a:pt x="7337426" y="1470312"/>
                  <a:pt x="7337426" y="1458914"/>
                </a:cubicBezTo>
                <a:cubicBezTo>
                  <a:pt x="7337426" y="1447516"/>
                  <a:pt x="7346666" y="1438276"/>
                  <a:pt x="7358064" y="1438276"/>
                </a:cubicBezTo>
                <a:close/>
                <a:moveTo>
                  <a:pt x="7283451" y="1438276"/>
                </a:moveTo>
                <a:cubicBezTo>
                  <a:pt x="7294849" y="1438276"/>
                  <a:pt x="7304089" y="1447516"/>
                  <a:pt x="7304089" y="1458914"/>
                </a:cubicBezTo>
                <a:cubicBezTo>
                  <a:pt x="7304089" y="1470312"/>
                  <a:pt x="7294849" y="1479552"/>
                  <a:pt x="7283451" y="1479552"/>
                </a:cubicBezTo>
                <a:cubicBezTo>
                  <a:pt x="7272053" y="1479552"/>
                  <a:pt x="7262813" y="1470312"/>
                  <a:pt x="7262813" y="1458914"/>
                </a:cubicBezTo>
                <a:cubicBezTo>
                  <a:pt x="7262813" y="1447516"/>
                  <a:pt x="7272053" y="1438276"/>
                  <a:pt x="7283451" y="1438276"/>
                </a:cubicBezTo>
                <a:close/>
                <a:moveTo>
                  <a:pt x="6753226" y="1438276"/>
                </a:moveTo>
                <a:cubicBezTo>
                  <a:pt x="6764624" y="1438276"/>
                  <a:pt x="6773864" y="1447516"/>
                  <a:pt x="6773864" y="1458914"/>
                </a:cubicBezTo>
                <a:cubicBezTo>
                  <a:pt x="6773864" y="1470312"/>
                  <a:pt x="6764624" y="1479552"/>
                  <a:pt x="6753226" y="1479552"/>
                </a:cubicBezTo>
                <a:cubicBezTo>
                  <a:pt x="6741828" y="1479552"/>
                  <a:pt x="6732588" y="1470312"/>
                  <a:pt x="6732588" y="1458914"/>
                </a:cubicBezTo>
                <a:cubicBezTo>
                  <a:pt x="6732588" y="1447516"/>
                  <a:pt x="6741828" y="1438276"/>
                  <a:pt x="6753226" y="1438276"/>
                </a:cubicBezTo>
                <a:close/>
                <a:moveTo>
                  <a:pt x="6678613" y="1438276"/>
                </a:moveTo>
                <a:cubicBezTo>
                  <a:pt x="6690011" y="1438276"/>
                  <a:pt x="6699251" y="1447516"/>
                  <a:pt x="6699251" y="1458914"/>
                </a:cubicBezTo>
                <a:cubicBezTo>
                  <a:pt x="6699251" y="1470312"/>
                  <a:pt x="6690011" y="1479552"/>
                  <a:pt x="6678613" y="1479552"/>
                </a:cubicBezTo>
                <a:cubicBezTo>
                  <a:pt x="6667215" y="1479552"/>
                  <a:pt x="6657975" y="1470312"/>
                  <a:pt x="6657975" y="1458914"/>
                </a:cubicBezTo>
                <a:cubicBezTo>
                  <a:pt x="6657975" y="1447516"/>
                  <a:pt x="6667215" y="1438276"/>
                  <a:pt x="6678613" y="1438276"/>
                </a:cubicBezTo>
                <a:close/>
                <a:moveTo>
                  <a:pt x="6602413" y="1438276"/>
                </a:moveTo>
                <a:cubicBezTo>
                  <a:pt x="6614688" y="1438276"/>
                  <a:pt x="6624638" y="1447516"/>
                  <a:pt x="6624638" y="1458914"/>
                </a:cubicBezTo>
                <a:cubicBezTo>
                  <a:pt x="6624638" y="1470312"/>
                  <a:pt x="6614688" y="1479552"/>
                  <a:pt x="6602413" y="1479552"/>
                </a:cubicBezTo>
                <a:cubicBezTo>
                  <a:pt x="6590138" y="1479552"/>
                  <a:pt x="6580188" y="1470312"/>
                  <a:pt x="6580188" y="1458914"/>
                </a:cubicBezTo>
                <a:cubicBezTo>
                  <a:pt x="6580188" y="1447516"/>
                  <a:pt x="6590138" y="1438276"/>
                  <a:pt x="6602413" y="1438276"/>
                </a:cubicBezTo>
                <a:close/>
                <a:moveTo>
                  <a:pt x="6527007" y="1438276"/>
                </a:moveTo>
                <a:cubicBezTo>
                  <a:pt x="6539720" y="1438276"/>
                  <a:pt x="6550026" y="1447516"/>
                  <a:pt x="6550026" y="1458914"/>
                </a:cubicBezTo>
                <a:cubicBezTo>
                  <a:pt x="6550026" y="1470312"/>
                  <a:pt x="6539720" y="1479552"/>
                  <a:pt x="6527007" y="1479552"/>
                </a:cubicBezTo>
                <a:cubicBezTo>
                  <a:pt x="6514294" y="1479552"/>
                  <a:pt x="6503988" y="1470312"/>
                  <a:pt x="6503988" y="1458914"/>
                </a:cubicBezTo>
                <a:cubicBezTo>
                  <a:pt x="6503988" y="1447516"/>
                  <a:pt x="6514294" y="1438276"/>
                  <a:pt x="6527007" y="1438276"/>
                </a:cubicBezTo>
                <a:close/>
                <a:moveTo>
                  <a:pt x="6451600" y="1438276"/>
                </a:moveTo>
                <a:cubicBezTo>
                  <a:pt x="6463875" y="1438276"/>
                  <a:pt x="6473825" y="1447516"/>
                  <a:pt x="6473825" y="1458914"/>
                </a:cubicBezTo>
                <a:cubicBezTo>
                  <a:pt x="6473825" y="1470312"/>
                  <a:pt x="6463875" y="1479552"/>
                  <a:pt x="6451600" y="1479552"/>
                </a:cubicBezTo>
                <a:cubicBezTo>
                  <a:pt x="6439325" y="1479552"/>
                  <a:pt x="6429375" y="1470312"/>
                  <a:pt x="6429375" y="1458914"/>
                </a:cubicBezTo>
                <a:cubicBezTo>
                  <a:pt x="6429375" y="1447516"/>
                  <a:pt x="6439325" y="1438276"/>
                  <a:pt x="6451600" y="1438276"/>
                </a:cubicBezTo>
                <a:close/>
                <a:moveTo>
                  <a:pt x="6375401" y="1438276"/>
                </a:moveTo>
                <a:cubicBezTo>
                  <a:pt x="6386799" y="1438276"/>
                  <a:pt x="6396039" y="1447516"/>
                  <a:pt x="6396039" y="1458914"/>
                </a:cubicBezTo>
                <a:cubicBezTo>
                  <a:pt x="6396039" y="1470312"/>
                  <a:pt x="6386799" y="1479552"/>
                  <a:pt x="6375401" y="1479552"/>
                </a:cubicBezTo>
                <a:cubicBezTo>
                  <a:pt x="6364003" y="1479552"/>
                  <a:pt x="6354763" y="1470312"/>
                  <a:pt x="6354763" y="1458914"/>
                </a:cubicBezTo>
                <a:cubicBezTo>
                  <a:pt x="6354763" y="1447516"/>
                  <a:pt x="6364003" y="1438276"/>
                  <a:pt x="6375401" y="1438276"/>
                </a:cubicBezTo>
                <a:close/>
                <a:moveTo>
                  <a:pt x="6299201" y="1438276"/>
                </a:moveTo>
                <a:cubicBezTo>
                  <a:pt x="6310599" y="1438276"/>
                  <a:pt x="6319839" y="1447516"/>
                  <a:pt x="6319839" y="1458914"/>
                </a:cubicBezTo>
                <a:cubicBezTo>
                  <a:pt x="6319839" y="1470312"/>
                  <a:pt x="6310599" y="1479552"/>
                  <a:pt x="6299201" y="1479552"/>
                </a:cubicBezTo>
                <a:cubicBezTo>
                  <a:pt x="6287803" y="1479552"/>
                  <a:pt x="6278563" y="1470312"/>
                  <a:pt x="6278563" y="1458914"/>
                </a:cubicBezTo>
                <a:cubicBezTo>
                  <a:pt x="6278563" y="1447516"/>
                  <a:pt x="6287803" y="1438276"/>
                  <a:pt x="6299201" y="1438276"/>
                </a:cubicBezTo>
                <a:close/>
                <a:moveTo>
                  <a:pt x="6224588" y="1438276"/>
                </a:moveTo>
                <a:cubicBezTo>
                  <a:pt x="6235986" y="1438276"/>
                  <a:pt x="6245226" y="1447516"/>
                  <a:pt x="6245226" y="1458914"/>
                </a:cubicBezTo>
                <a:cubicBezTo>
                  <a:pt x="6245226" y="1470312"/>
                  <a:pt x="6235986" y="1479552"/>
                  <a:pt x="6224588" y="1479552"/>
                </a:cubicBezTo>
                <a:cubicBezTo>
                  <a:pt x="6213190" y="1479552"/>
                  <a:pt x="6203950" y="1470312"/>
                  <a:pt x="6203950" y="1458914"/>
                </a:cubicBezTo>
                <a:cubicBezTo>
                  <a:pt x="6203950" y="1447516"/>
                  <a:pt x="6213190" y="1438276"/>
                  <a:pt x="6224588" y="1438276"/>
                </a:cubicBezTo>
                <a:close/>
                <a:moveTo>
                  <a:pt x="6149976" y="1438276"/>
                </a:moveTo>
                <a:cubicBezTo>
                  <a:pt x="6161374" y="1438276"/>
                  <a:pt x="6170614" y="1447516"/>
                  <a:pt x="6170614" y="1458914"/>
                </a:cubicBezTo>
                <a:cubicBezTo>
                  <a:pt x="6170614" y="1470312"/>
                  <a:pt x="6161374" y="1479552"/>
                  <a:pt x="6149976" y="1479552"/>
                </a:cubicBezTo>
                <a:cubicBezTo>
                  <a:pt x="6138578" y="1479552"/>
                  <a:pt x="6129338" y="1470312"/>
                  <a:pt x="6129338" y="1458914"/>
                </a:cubicBezTo>
                <a:cubicBezTo>
                  <a:pt x="6129338" y="1447516"/>
                  <a:pt x="6138578" y="1438276"/>
                  <a:pt x="6149976" y="1438276"/>
                </a:cubicBezTo>
                <a:close/>
                <a:moveTo>
                  <a:pt x="6072982" y="1438276"/>
                </a:moveTo>
                <a:cubicBezTo>
                  <a:pt x="6085695" y="1438276"/>
                  <a:pt x="6096001" y="1447516"/>
                  <a:pt x="6096001" y="1458914"/>
                </a:cubicBezTo>
                <a:cubicBezTo>
                  <a:pt x="6096001" y="1470312"/>
                  <a:pt x="6085695" y="1479552"/>
                  <a:pt x="6072982" y="1479552"/>
                </a:cubicBezTo>
                <a:cubicBezTo>
                  <a:pt x="6060269" y="1479552"/>
                  <a:pt x="6049963" y="1470312"/>
                  <a:pt x="6049963" y="1458914"/>
                </a:cubicBezTo>
                <a:cubicBezTo>
                  <a:pt x="6049963" y="1447516"/>
                  <a:pt x="6060269" y="1438276"/>
                  <a:pt x="6072982" y="1438276"/>
                </a:cubicBezTo>
                <a:close/>
                <a:moveTo>
                  <a:pt x="5997575" y="1438276"/>
                </a:moveTo>
                <a:cubicBezTo>
                  <a:pt x="6009850" y="1438276"/>
                  <a:pt x="6019800" y="1447516"/>
                  <a:pt x="6019800" y="1458914"/>
                </a:cubicBezTo>
                <a:cubicBezTo>
                  <a:pt x="6019800" y="1470312"/>
                  <a:pt x="6009850" y="1479552"/>
                  <a:pt x="5997575" y="1479552"/>
                </a:cubicBezTo>
                <a:cubicBezTo>
                  <a:pt x="5985300" y="1479552"/>
                  <a:pt x="5975350" y="1470312"/>
                  <a:pt x="5975350" y="1458914"/>
                </a:cubicBezTo>
                <a:cubicBezTo>
                  <a:pt x="5975350" y="1447516"/>
                  <a:pt x="5985300" y="1438276"/>
                  <a:pt x="5997575" y="1438276"/>
                </a:cubicBezTo>
                <a:close/>
                <a:moveTo>
                  <a:pt x="5921376" y="1438276"/>
                </a:moveTo>
                <a:cubicBezTo>
                  <a:pt x="5932774" y="1438276"/>
                  <a:pt x="5942014" y="1447516"/>
                  <a:pt x="5942014" y="1458914"/>
                </a:cubicBezTo>
                <a:cubicBezTo>
                  <a:pt x="5942014" y="1470312"/>
                  <a:pt x="5932774" y="1479552"/>
                  <a:pt x="5921376" y="1479552"/>
                </a:cubicBezTo>
                <a:cubicBezTo>
                  <a:pt x="5909978" y="1479552"/>
                  <a:pt x="5900738" y="1470312"/>
                  <a:pt x="5900738" y="1458914"/>
                </a:cubicBezTo>
                <a:cubicBezTo>
                  <a:pt x="5900738" y="1447516"/>
                  <a:pt x="5909978" y="1438276"/>
                  <a:pt x="5921376" y="1438276"/>
                </a:cubicBezTo>
                <a:close/>
                <a:moveTo>
                  <a:pt x="5845176" y="1438276"/>
                </a:moveTo>
                <a:cubicBezTo>
                  <a:pt x="5856574" y="1438276"/>
                  <a:pt x="5865814" y="1447516"/>
                  <a:pt x="5865814" y="1458914"/>
                </a:cubicBezTo>
                <a:cubicBezTo>
                  <a:pt x="5865814" y="1470312"/>
                  <a:pt x="5856574" y="1479552"/>
                  <a:pt x="5845176" y="1479552"/>
                </a:cubicBezTo>
                <a:cubicBezTo>
                  <a:pt x="5833778" y="1479552"/>
                  <a:pt x="5824538" y="1470312"/>
                  <a:pt x="5824538" y="1458914"/>
                </a:cubicBezTo>
                <a:cubicBezTo>
                  <a:pt x="5824538" y="1447516"/>
                  <a:pt x="5833778" y="1438276"/>
                  <a:pt x="5845176" y="1438276"/>
                </a:cubicBezTo>
                <a:close/>
                <a:moveTo>
                  <a:pt x="5770563" y="1438276"/>
                </a:moveTo>
                <a:cubicBezTo>
                  <a:pt x="5781961" y="1438276"/>
                  <a:pt x="5791201" y="1447516"/>
                  <a:pt x="5791201" y="1458914"/>
                </a:cubicBezTo>
                <a:cubicBezTo>
                  <a:pt x="5791201" y="1470312"/>
                  <a:pt x="5781961" y="1479552"/>
                  <a:pt x="5770563" y="1479552"/>
                </a:cubicBezTo>
                <a:cubicBezTo>
                  <a:pt x="5759165" y="1479552"/>
                  <a:pt x="5749925" y="1470312"/>
                  <a:pt x="5749925" y="1458914"/>
                </a:cubicBezTo>
                <a:cubicBezTo>
                  <a:pt x="5749925" y="1447516"/>
                  <a:pt x="5759165" y="1438276"/>
                  <a:pt x="5770563" y="1438276"/>
                </a:cubicBezTo>
                <a:close/>
                <a:moveTo>
                  <a:pt x="5695951" y="1438276"/>
                </a:moveTo>
                <a:cubicBezTo>
                  <a:pt x="5707349" y="1438276"/>
                  <a:pt x="5716589" y="1447516"/>
                  <a:pt x="5716589" y="1458914"/>
                </a:cubicBezTo>
                <a:cubicBezTo>
                  <a:pt x="5716589" y="1470312"/>
                  <a:pt x="5707349" y="1479552"/>
                  <a:pt x="5695951" y="1479552"/>
                </a:cubicBezTo>
                <a:cubicBezTo>
                  <a:pt x="5684553" y="1479552"/>
                  <a:pt x="5675313" y="1470312"/>
                  <a:pt x="5675313" y="1458914"/>
                </a:cubicBezTo>
                <a:cubicBezTo>
                  <a:pt x="5675313" y="1447516"/>
                  <a:pt x="5684553" y="1438276"/>
                  <a:pt x="5695951" y="1438276"/>
                </a:cubicBezTo>
                <a:close/>
                <a:moveTo>
                  <a:pt x="2820195" y="1438276"/>
                </a:moveTo>
                <a:cubicBezTo>
                  <a:pt x="2832032" y="1438276"/>
                  <a:pt x="2841627" y="1447516"/>
                  <a:pt x="2841627" y="1458914"/>
                </a:cubicBezTo>
                <a:cubicBezTo>
                  <a:pt x="2841627" y="1470312"/>
                  <a:pt x="2832032" y="1479552"/>
                  <a:pt x="2820195" y="1479552"/>
                </a:cubicBezTo>
                <a:cubicBezTo>
                  <a:pt x="2808358" y="1479552"/>
                  <a:pt x="2798763" y="1470312"/>
                  <a:pt x="2798763" y="1458914"/>
                </a:cubicBezTo>
                <a:cubicBezTo>
                  <a:pt x="2798763" y="1447516"/>
                  <a:pt x="2808358" y="1438276"/>
                  <a:pt x="2820195" y="1438276"/>
                </a:cubicBezTo>
                <a:close/>
                <a:moveTo>
                  <a:pt x="2743200" y="1438276"/>
                </a:moveTo>
                <a:cubicBezTo>
                  <a:pt x="2755475" y="1438276"/>
                  <a:pt x="2765425" y="1447516"/>
                  <a:pt x="2765425" y="1458914"/>
                </a:cubicBezTo>
                <a:cubicBezTo>
                  <a:pt x="2765425" y="1470312"/>
                  <a:pt x="2755475" y="1479552"/>
                  <a:pt x="2743200" y="1479552"/>
                </a:cubicBezTo>
                <a:cubicBezTo>
                  <a:pt x="2730925" y="1479552"/>
                  <a:pt x="2720975" y="1470312"/>
                  <a:pt x="2720975" y="1458914"/>
                </a:cubicBezTo>
                <a:cubicBezTo>
                  <a:pt x="2720975" y="1447516"/>
                  <a:pt x="2730925" y="1438276"/>
                  <a:pt x="2743200" y="1438276"/>
                </a:cubicBezTo>
                <a:close/>
                <a:moveTo>
                  <a:pt x="2668588" y="1438276"/>
                </a:moveTo>
                <a:cubicBezTo>
                  <a:pt x="2680863" y="1438276"/>
                  <a:pt x="2690813" y="1447516"/>
                  <a:pt x="2690813" y="1458914"/>
                </a:cubicBezTo>
                <a:cubicBezTo>
                  <a:pt x="2690813" y="1470312"/>
                  <a:pt x="2680863" y="1479552"/>
                  <a:pt x="2668588" y="1479552"/>
                </a:cubicBezTo>
                <a:cubicBezTo>
                  <a:pt x="2656313" y="1479552"/>
                  <a:pt x="2646363" y="1470312"/>
                  <a:pt x="2646363" y="1458914"/>
                </a:cubicBezTo>
                <a:cubicBezTo>
                  <a:pt x="2646363" y="1447516"/>
                  <a:pt x="2656313" y="1438276"/>
                  <a:pt x="2668588" y="1438276"/>
                </a:cubicBezTo>
                <a:close/>
                <a:moveTo>
                  <a:pt x="2590811" y="1438276"/>
                </a:moveTo>
                <a:cubicBezTo>
                  <a:pt x="2602210" y="1438276"/>
                  <a:pt x="2611447" y="1447516"/>
                  <a:pt x="2611447" y="1458914"/>
                </a:cubicBezTo>
                <a:cubicBezTo>
                  <a:pt x="2611447" y="1470312"/>
                  <a:pt x="2602210" y="1479552"/>
                  <a:pt x="2590811" y="1479552"/>
                </a:cubicBezTo>
                <a:cubicBezTo>
                  <a:pt x="2579414" y="1479552"/>
                  <a:pt x="2570175" y="1470312"/>
                  <a:pt x="2570175" y="1458914"/>
                </a:cubicBezTo>
                <a:cubicBezTo>
                  <a:pt x="2570175" y="1447516"/>
                  <a:pt x="2579414" y="1438276"/>
                  <a:pt x="2590811" y="1438276"/>
                </a:cubicBezTo>
                <a:close/>
                <a:moveTo>
                  <a:pt x="2516197" y="1438276"/>
                </a:moveTo>
                <a:cubicBezTo>
                  <a:pt x="2527596" y="1438276"/>
                  <a:pt x="2536831" y="1447516"/>
                  <a:pt x="2536831" y="1458914"/>
                </a:cubicBezTo>
                <a:cubicBezTo>
                  <a:pt x="2536831" y="1470312"/>
                  <a:pt x="2527596" y="1479552"/>
                  <a:pt x="2516197" y="1479552"/>
                </a:cubicBezTo>
                <a:cubicBezTo>
                  <a:pt x="2504800" y="1479552"/>
                  <a:pt x="2495563" y="1470312"/>
                  <a:pt x="2495563" y="1458914"/>
                </a:cubicBezTo>
                <a:cubicBezTo>
                  <a:pt x="2495563" y="1447516"/>
                  <a:pt x="2504800" y="1438276"/>
                  <a:pt x="2516197" y="1438276"/>
                </a:cubicBezTo>
                <a:close/>
                <a:moveTo>
                  <a:pt x="2441587" y="1438276"/>
                </a:moveTo>
                <a:cubicBezTo>
                  <a:pt x="2452987" y="1438276"/>
                  <a:pt x="2462228" y="1447516"/>
                  <a:pt x="2462228" y="1458914"/>
                </a:cubicBezTo>
                <a:cubicBezTo>
                  <a:pt x="2462228" y="1470312"/>
                  <a:pt x="2452987" y="1479552"/>
                  <a:pt x="2441587" y="1479552"/>
                </a:cubicBezTo>
                <a:cubicBezTo>
                  <a:pt x="2430188" y="1479552"/>
                  <a:pt x="2420946" y="1470312"/>
                  <a:pt x="2420946" y="1458914"/>
                </a:cubicBezTo>
                <a:cubicBezTo>
                  <a:pt x="2420946" y="1447516"/>
                  <a:pt x="2430188" y="1438276"/>
                  <a:pt x="2441587" y="1438276"/>
                </a:cubicBezTo>
                <a:close/>
                <a:moveTo>
                  <a:pt x="2365389" y="1438276"/>
                </a:moveTo>
                <a:cubicBezTo>
                  <a:pt x="2376784" y="1438276"/>
                  <a:pt x="2386023" y="1447516"/>
                  <a:pt x="2386023" y="1458914"/>
                </a:cubicBezTo>
                <a:cubicBezTo>
                  <a:pt x="2386023" y="1470312"/>
                  <a:pt x="2376784" y="1479552"/>
                  <a:pt x="2365389" y="1479552"/>
                </a:cubicBezTo>
                <a:cubicBezTo>
                  <a:pt x="2353992" y="1479552"/>
                  <a:pt x="2344750" y="1470312"/>
                  <a:pt x="2344750" y="1458914"/>
                </a:cubicBezTo>
                <a:cubicBezTo>
                  <a:pt x="2344750" y="1447516"/>
                  <a:pt x="2353992" y="1438276"/>
                  <a:pt x="2365389" y="1438276"/>
                </a:cubicBezTo>
                <a:close/>
                <a:moveTo>
                  <a:pt x="2289185" y="1438276"/>
                </a:moveTo>
                <a:cubicBezTo>
                  <a:pt x="2301461" y="1438276"/>
                  <a:pt x="2311409" y="1447516"/>
                  <a:pt x="2311409" y="1458914"/>
                </a:cubicBezTo>
                <a:cubicBezTo>
                  <a:pt x="2311409" y="1470312"/>
                  <a:pt x="2301461" y="1479552"/>
                  <a:pt x="2289185" y="1479552"/>
                </a:cubicBezTo>
                <a:cubicBezTo>
                  <a:pt x="2276907" y="1479552"/>
                  <a:pt x="2266964" y="1470312"/>
                  <a:pt x="2266964" y="1458914"/>
                </a:cubicBezTo>
                <a:cubicBezTo>
                  <a:pt x="2266964" y="1447516"/>
                  <a:pt x="2276907" y="1438276"/>
                  <a:pt x="2289185" y="1438276"/>
                </a:cubicBezTo>
                <a:close/>
                <a:moveTo>
                  <a:pt x="2136787" y="1438276"/>
                </a:moveTo>
                <a:cubicBezTo>
                  <a:pt x="2148182" y="1438276"/>
                  <a:pt x="2157422" y="1447516"/>
                  <a:pt x="2157422" y="1458914"/>
                </a:cubicBezTo>
                <a:cubicBezTo>
                  <a:pt x="2157422" y="1470312"/>
                  <a:pt x="2148182" y="1479552"/>
                  <a:pt x="2136787" y="1479552"/>
                </a:cubicBezTo>
                <a:cubicBezTo>
                  <a:pt x="2125385" y="1479552"/>
                  <a:pt x="2116149" y="1470312"/>
                  <a:pt x="2116149" y="1458914"/>
                </a:cubicBezTo>
                <a:cubicBezTo>
                  <a:pt x="2116149" y="1447516"/>
                  <a:pt x="2125385" y="1438276"/>
                  <a:pt x="2136787" y="1438276"/>
                </a:cubicBezTo>
                <a:close/>
                <a:moveTo>
                  <a:pt x="2062169" y="1438276"/>
                </a:moveTo>
                <a:cubicBezTo>
                  <a:pt x="2073568" y="1438276"/>
                  <a:pt x="2082812" y="1447516"/>
                  <a:pt x="2082812" y="1458914"/>
                </a:cubicBezTo>
                <a:cubicBezTo>
                  <a:pt x="2082812" y="1470312"/>
                  <a:pt x="2073568" y="1479552"/>
                  <a:pt x="2062169" y="1479552"/>
                </a:cubicBezTo>
                <a:cubicBezTo>
                  <a:pt x="2050773" y="1479552"/>
                  <a:pt x="2041532" y="1470312"/>
                  <a:pt x="2041532" y="1458914"/>
                </a:cubicBezTo>
                <a:cubicBezTo>
                  <a:pt x="2041532" y="1447516"/>
                  <a:pt x="2050773" y="1438276"/>
                  <a:pt x="2062169" y="1438276"/>
                </a:cubicBezTo>
                <a:close/>
                <a:moveTo>
                  <a:pt x="1987560" y="1438276"/>
                </a:moveTo>
                <a:cubicBezTo>
                  <a:pt x="1998955" y="1438276"/>
                  <a:pt x="2008198" y="1447516"/>
                  <a:pt x="2008198" y="1458914"/>
                </a:cubicBezTo>
                <a:cubicBezTo>
                  <a:pt x="2008198" y="1470312"/>
                  <a:pt x="1998955" y="1479552"/>
                  <a:pt x="1987560" y="1479552"/>
                </a:cubicBezTo>
                <a:cubicBezTo>
                  <a:pt x="1976160" y="1479552"/>
                  <a:pt x="1966918" y="1470312"/>
                  <a:pt x="1966918" y="1458914"/>
                </a:cubicBezTo>
                <a:cubicBezTo>
                  <a:pt x="1966918" y="1447516"/>
                  <a:pt x="1976160" y="1438276"/>
                  <a:pt x="1987560" y="1438276"/>
                </a:cubicBezTo>
                <a:close/>
                <a:moveTo>
                  <a:pt x="1911358" y="1438276"/>
                </a:moveTo>
                <a:cubicBezTo>
                  <a:pt x="1922755" y="1438276"/>
                  <a:pt x="1932002" y="1447516"/>
                  <a:pt x="1932002" y="1458914"/>
                </a:cubicBezTo>
                <a:cubicBezTo>
                  <a:pt x="1932002" y="1470312"/>
                  <a:pt x="1922755" y="1479552"/>
                  <a:pt x="1911358" y="1479552"/>
                </a:cubicBezTo>
                <a:cubicBezTo>
                  <a:pt x="1899961" y="1479552"/>
                  <a:pt x="1890719" y="1470312"/>
                  <a:pt x="1890719" y="1458914"/>
                </a:cubicBezTo>
                <a:cubicBezTo>
                  <a:pt x="1890719" y="1447516"/>
                  <a:pt x="1899961" y="1438276"/>
                  <a:pt x="1911358" y="1438276"/>
                </a:cubicBezTo>
                <a:close/>
                <a:moveTo>
                  <a:pt x="1835164" y="1438276"/>
                </a:moveTo>
                <a:cubicBezTo>
                  <a:pt x="1847433" y="1438276"/>
                  <a:pt x="1857388" y="1447516"/>
                  <a:pt x="1857388" y="1458914"/>
                </a:cubicBezTo>
                <a:cubicBezTo>
                  <a:pt x="1857388" y="1470312"/>
                  <a:pt x="1847433" y="1479552"/>
                  <a:pt x="1835164" y="1479552"/>
                </a:cubicBezTo>
                <a:cubicBezTo>
                  <a:pt x="1822885" y="1479552"/>
                  <a:pt x="1812931" y="1470312"/>
                  <a:pt x="1812931" y="1458914"/>
                </a:cubicBezTo>
                <a:cubicBezTo>
                  <a:pt x="1812931" y="1447516"/>
                  <a:pt x="1822885" y="1438276"/>
                  <a:pt x="1835164" y="1438276"/>
                </a:cubicBezTo>
                <a:close/>
                <a:moveTo>
                  <a:pt x="1759753" y="1438276"/>
                </a:moveTo>
                <a:cubicBezTo>
                  <a:pt x="1772465" y="1438276"/>
                  <a:pt x="1782770" y="1447516"/>
                  <a:pt x="1782770" y="1458914"/>
                </a:cubicBezTo>
                <a:cubicBezTo>
                  <a:pt x="1782770" y="1470312"/>
                  <a:pt x="1772465" y="1479552"/>
                  <a:pt x="1759753" y="1479552"/>
                </a:cubicBezTo>
                <a:cubicBezTo>
                  <a:pt x="1747041" y="1479552"/>
                  <a:pt x="1736733" y="1470312"/>
                  <a:pt x="1736733" y="1458914"/>
                </a:cubicBezTo>
                <a:cubicBezTo>
                  <a:pt x="1736733" y="1447516"/>
                  <a:pt x="1747041" y="1438276"/>
                  <a:pt x="1759753" y="1438276"/>
                </a:cubicBezTo>
                <a:close/>
                <a:moveTo>
                  <a:pt x="1682762" y="1438276"/>
                </a:moveTo>
                <a:cubicBezTo>
                  <a:pt x="1694159" y="1438276"/>
                  <a:pt x="1703399" y="1447516"/>
                  <a:pt x="1703399" y="1458914"/>
                </a:cubicBezTo>
                <a:cubicBezTo>
                  <a:pt x="1703399" y="1470312"/>
                  <a:pt x="1694159" y="1479552"/>
                  <a:pt x="1682762" y="1479552"/>
                </a:cubicBezTo>
                <a:cubicBezTo>
                  <a:pt x="1671362" y="1479552"/>
                  <a:pt x="1662121" y="1470312"/>
                  <a:pt x="1662121" y="1458914"/>
                </a:cubicBezTo>
                <a:cubicBezTo>
                  <a:pt x="1662121" y="1447516"/>
                  <a:pt x="1671362" y="1438276"/>
                  <a:pt x="1682762" y="1438276"/>
                </a:cubicBezTo>
                <a:close/>
                <a:moveTo>
                  <a:pt x="1608149" y="1438276"/>
                </a:moveTo>
                <a:cubicBezTo>
                  <a:pt x="1619546" y="1438276"/>
                  <a:pt x="1628786" y="1447516"/>
                  <a:pt x="1628786" y="1458914"/>
                </a:cubicBezTo>
                <a:cubicBezTo>
                  <a:pt x="1628786" y="1470312"/>
                  <a:pt x="1619546" y="1479552"/>
                  <a:pt x="1608149" y="1479552"/>
                </a:cubicBezTo>
                <a:cubicBezTo>
                  <a:pt x="1596752" y="1479552"/>
                  <a:pt x="1587507" y="1470312"/>
                  <a:pt x="1587507" y="1458914"/>
                </a:cubicBezTo>
                <a:cubicBezTo>
                  <a:pt x="1587507" y="1447516"/>
                  <a:pt x="1596752" y="1438276"/>
                  <a:pt x="1608149" y="1438276"/>
                </a:cubicBezTo>
                <a:close/>
                <a:moveTo>
                  <a:pt x="1531950" y="1438276"/>
                </a:moveTo>
                <a:cubicBezTo>
                  <a:pt x="1543346" y="1438276"/>
                  <a:pt x="1552581" y="1447516"/>
                  <a:pt x="1552581" y="1458914"/>
                </a:cubicBezTo>
                <a:cubicBezTo>
                  <a:pt x="1552581" y="1470312"/>
                  <a:pt x="1543346" y="1479552"/>
                  <a:pt x="1531950" y="1479552"/>
                </a:cubicBezTo>
                <a:cubicBezTo>
                  <a:pt x="1520552" y="1479552"/>
                  <a:pt x="1511308" y="1470312"/>
                  <a:pt x="1511308" y="1458914"/>
                </a:cubicBezTo>
                <a:cubicBezTo>
                  <a:pt x="1511308" y="1447516"/>
                  <a:pt x="1520552" y="1438276"/>
                  <a:pt x="1531950" y="1438276"/>
                </a:cubicBezTo>
                <a:close/>
                <a:moveTo>
                  <a:pt x="1457338" y="1438276"/>
                </a:moveTo>
                <a:cubicBezTo>
                  <a:pt x="1468730" y="1438276"/>
                  <a:pt x="1477974" y="1447516"/>
                  <a:pt x="1477974" y="1458914"/>
                </a:cubicBezTo>
                <a:cubicBezTo>
                  <a:pt x="1477974" y="1470312"/>
                  <a:pt x="1468730" y="1479552"/>
                  <a:pt x="1457338" y="1479552"/>
                </a:cubicBezTo>
                <a:cubicBezTo>
                  <a:pt x="1445938" y="1479552"/>
                  <a:pt x="1436696" y="1470312"/>
                  <a:pt x="1436696" y="1458914"/>
                </a:cubicBezTo>
                <a:cubicBezTo>
                  <a:pt x="1436696" y="1447516"/>
                  <a:pt x="1445938" y="1438276"/>
                  <a:pt x="1457338" y="1438276"/>
                </a:cubicBezTo>
                <a:close/>
                <a:moveTo>
                  <a:pt x="1381135" y="1438276"/>
                </a:moveTo>
                <a:cubicBezTo>
                  <a:pt x="1393412" y="1438276"/>
                  <a:pt x="1403361" y="1447516"/>
                  <a:pt x="1403361" y="1458914"/>
                </a:cubicBezTo>
                <a:cubicBezTo>
                  <a:pt x="1403361" y="1470312"/>
                  <a:pt x="1393412" y="1479552"/>
                  <a:pt x="1381135" y="1479552"/>
                </a:cubicBezTo>
                <a:cubicBezTo>
                  <a:pt x="1368857" y="1479552"/>
                  <a:pt x="1358908" y="1470312"/>
                  <a:pt x="1358908" y="1458914"/>
                </a:cubicBezTo>
                <a:cubicBezTo>
                  <a:pt x="1358908" y="1447516"/>
                  <a:pt x="1368857" y="1438276"/>
                  <a:pt x="1381135" y="1438276"/>
                </a:cubicBezTo>
                <a:close/>
                <a:moveTo>
                  <a:pt x="1305726" y="1438276"/>
                </a:moveTo>
                <a:cubicBezTo>
                  <a:pt x="1318437" y="1438276"/>
                  <a:pt x="1328746" y="1447516"/>
                  <a:pt x="1328746" y="1458914"/>
                </a:cubicBezTo>
                <a:cubicBezTo>
                  <a:pt x="1328746" y="1470312"/>
                  <a:pt x="1318437" y="1479552"/>
                  <a:pt x="1305726" y="1479552"/>
                </a:cubicBezTo>
                <a:cubicBezTo>
                  <a:pt x="1293008" y="1479552"/>
                  <a:pt x="1282712" y="1470312"/>
                  <a:pt x="1282712" y="1458914"/>
                </a:cubicBezTo>
                <a:cubicBezTo>
                  <a:pt x="1282712" y="1447516"/>
                  <a:pt x="1293008" y="1438276"/>
                  <a:pt x="1305726" y="1438276"/>
                </a:cubicBezTo>
                <a:close/>
                <a:moveTo>
                  <a:pt x="1230323" y="1438276"/>
                </a:moveTo>
                <a:cubicBezTo>
                  <a:pt x="1242597" y="1438276"/>
                  <a:pt x="1252545" y="1447516"/>
                  <a:pt x="1252545" y="1458914"/>
                </a:cubicBezTo>
                <a:cubicBezTo>
                  <a:pt x="1252545" y="1470312"/>
                  <a:pt x="1242597" y="1479552"/>
                  <a:pt x="1230323" y="1479552"/>
                </a:cubicBezTo>
                <a:cubicBezTo>
                  <a:pt x="1218044" y="1479552"/>
                  <a:pt x="1208093" y="1470312"/>
                  <a:pt x="1208093" y="1458914"/>
                </a:cubicBezTo>
                <a:cubicBezTo>
                  <a:pt x="1208093" y="1447516"/>
                  <a:pt x="1218044" y="1438276"/>
                  <a:pt x="1230323" y="1438276"/>
                </a:cubicBezTo>
                <a:close/>
                <a:moveTo>
                  <a:pt x="1154120" y="1438276"/>
                </a:moveTo>
                <a:cubicBezTo>
                  <a:pt x="1165520" y="1438276"/>
                  <a:pt x="1174757" y="1447516"/>
                  <a:pt x="1174757" y="1458914"/>
                </a:cubicBezTo>
                <a:cubicBezTo>
                  <a:pt x="1174757" y="1470312"/>
                  <a:pt x="1165520" y="1479552"/>
                  <a:pt x="1154120" y="1479552"/>
                </a:cubicBezTo>
                <a:cubicBezTo>
                  <a:pt x="1142725" y="1479552"/>
                  <a:pt x="1133482" y="1470312"/>
                  <a:pt x="1133482" y="1458914"/>
                </a:cubicBezTo>
                <a:cubicBezTo>
                  <a:pt x="1133482" y="1447516"/>
                  <a:pt x="1142725" y="1438276"/>
                  <a:pt x="1154120" y="1438276"/>
                </a:cubicBezTo>
                <a:close/>
                <a:moveTo>
                  <a:pt x="1077922" y="1438276"/>
                </a:moveTo>
                <a:cubicBezTo>
                  <a:pt x="1089317" y="1438276"/>
                  <a:pt x="1098562" y="1447516"/>
                  <a:pt x="1098562" y="1458914"/>
                </a:cubicBezTo>
                <a:cubicBezTo>
                  <a:pt x="1098562" y="1470312"/>
                  <a:pt x="1089317" y="1479552"/>
                  <a:pt x="1077922" y="1479552"/>
                </a:cubicBezTo>
                <a:cubicBezTo>
                  <a:pt x="1066524" y="1479552"/>
                  <a:pt x="1057285" y="1470312"/>
                  <a:pt x="1057285" y="1458914"/>
                </a:cubicBezTo>
                <a:cubicBezTo>
                  <a:pt x="1057285" y="1447516"/>
                  <a:pt x="1066524" y="1438276"/>
                  <a:pt x="1077922" y="1438276"/>
                </a:cubicBezTo>
                <a:close/>
                <a:moveTo>
                  <a:pt x="1003306" y="1438276"/>
                </a:moveTo>
                <a:cubicBezTo>
                  <a:pt x="1014707" y="1438276"/>
                  <a:pt x="1023946" y="1447516"/>
                  <a:pt x="1023946" y="1458914"/>
                </a:cubicBezTo>
                <a:cubicBezTo>
                  <a:pt x="1023946" y="1470312"/>
                  <a:pt x="1014707" y="1479552"/>
                  <a:pt x="1003306" y="1479552"/>
                </a:cubicBezTo>
                <a:cubicBezTo>
                  <a:pt x="991913" y="1479552"/>
                  <a:pt x="982669" y="1470312"/>
                  <a:pt x="982669" y="1458914"/>
                </a:cubicBezTo>
                <a:cubicBezTo>
                  <a:pt x="982669" y="1447516"/>
                  <a:pt x="991913" y="1438276"/>
                  <a:pt x="1003306" y="1438276"/>
                </a:cubicBezTo>
                <a:close/>
                <a:moveTo>
                  <a:pt x="8266114" y="1438275"/>
                </a:moveTo>
                <a:cubicBezTo>
                  <a:pt x="8277512" y="1438275"/>
                  <a:pt x="8286752" y="1447515"/>
                  <a:pt x="8286752" y="1458913"/>
                </a:cubicBezTo>
                <a:cubicBezTo>
                  <a:pt x="8286752" y="1470311"/>
                  <a:pt x="8277512" y="1479551"/>
                  <a:pt x="8266114" y="1479551"/>
                </a:cubicBezTo>
                <a:cubicBezTo>
                  <a:pt x="8254716" y="1479551"/>
                  <a:pt x="8245476" y="1470311"/>
                  <a:pt x="8245476" y="1458913"/>
                </a:cubicBezTo>
                <a:cubicBezTo>
                  <a:pt x="8245476" y="1447515"/>
                  <a:pt x="8254716" y="1438275"/>
                  <a:pt x="8266114" y="1438275"/>
                </a:cubicBezTo>
                <a:close/>
                <a:moveTo>
                  <a:pt x="7889876" y="1438275"/>
                </a:moveTo>
                <a:cubicBezTo>
                  <a:pt x="7902151" y="1438275"/>
                  <a:pt x="7912101" y="1447515"/>
                  <a:pt x="7912101" y="1458913"/>
                </a:cubicBezTo>
                <a:cubicBezTo>
                  <a:pt x="7912101" y="1470311"/>
                  <a:pt x="7902151" y="1479551"/>
                  <a:pt x="7889876" y="1479551"/>
                </a:cubicBezTo>
                <a:cubicBezTo>
                  <a:pt x="7877601" y="1479551"/>
                  <a:pt x="7867651" y="1470311"/>
                  <a:pt x="7867651" y="1458913"/>
                </a:cubicBezTo>
                <a:cubicBezTo>
                  <a:pt x="7867651" y="1447515"/>
                  <a:pt x="7877601" y="1438275"/>
                  <a:pt x="7889876" y="1438275"/>
                </a:cubicBezTo>
                <a:close/>
                <a:moveTo>
                  <a:pt x="7812089" y="1438275"/>
                </a:moveTo>
                <a:cubicBezTo>
                  <a:pt x="7823487" y="1438275"/>
                  <a:pt x="7832727" y="1447515"/>
                  <a:pt x="7832727" y="1458913"/>
                </a:cubicBezTo>
                <a:cubicBezTo>
                  <a:pt x="7832727" y="1470311"/>
                  <a:pt x="7823487" y="1479551"/>
                  <a:pt x="7812089" y="1479551"/>
                </a:cubicBezTo>
                <a:cubicBezTo>
                  <a:pt x="7800691" y="1479551"/>
                  <a:pt x="7791451" y="1470311"/>
                  <a:pt x="7791451" y="1458913"/>
                </a:cubicBezTo>
                <a:cubicBezTo>
                  <a:pt x="7791451" y="1447515"/>
                  <a:pt x="7800691" y="1438275"/>
                  <a:pt x="7812089" y="1438275"/>
                </a:cubicBezTo>
                <a:close/>
                <a:moveTo>
                  <a:pt x="7208839" y="1438275"/>
                </a:moveTo>
                <a:cubicBezTo>
                  <a:pt x="7220237" y="1438275"/>
                  <a:pt x="7229477" y="1447515"/>
                  <a:pt x="7229477" y="1458913"/>
                </a:cubicBezTo>
                <a:cubicBezTo>
                  <a:pt x="7229477" y="1470311"/>
                  <a:pt x="7220237" y="1479551"/>
                  <a:pt x="7208839" y="1479551"/>
                </a:cubicBezTo>
                <a:cubicBezTo>
                  <a:pt x="7197441" y="1479551"/>
                  <a:pt x="7188201" y="1470311"/>
                  <a:pt x="7188201" y="1458913"/>
                </a:cubicBezTo>
                <a:cubicBezTo>
                  <a:pt x="7188201" y="1447515"/>
                  <a:pt x="7197441" y="1438275"/>
                  <a:pt x="7208839" y="1438275"/>
                </a:cubicBezTo>
                <a:close/>
                <a:moveTo>
                  <a:pt x="7132639" y="1438275"/>
                </a:moveTo>
                <a:cubicBezTo>
                  <a:pt x="7144037" y="1438275"/>
                  <a:pt x="7153277" y="1447515"/>
                  <a:pt x="7153277" y="1458913"/>
                </a:cubicBezTo>
                <a:cubicBezTo>
                  <a:pt x="7153277" y="1470311"/>
                  <a:pt x="7144037" y="1479551"/>
                  <a:pt x="7132639" y="1479551"/>
                </a:cubicBezTo>
                <a:cubicBezTo>
                  <a:pt x="7121241" y="1479551"/>
                  <a:pt x="7112001" y="1470311"/>
                  <a:pt x="7112001" y="1458913"/>
                </a:cubicBezTo>
                <a:cubicBezTo>
                  <a:pt x="7112001" y="1447515"/>
                  <a:pt x="7121241" y="1438275"/>
                  <a:pt x="7132639" y="1438275"/>
                </a:cubicBezTo>
                <a:close/>
                <a:moveTo>
                  <a:pt x="7056438" y="1438275"/>
                </a:moveTo>
                <a:cubicBezTo>
                  <a:pt x="7068713" y="1438275"/>
                  <a:pt x="7078663" y="1447515"/>
                  <a:pt x="7078663" y="1458913"/>
                </a:cubicBezTo>
                <a:cubicBezTo>
                  <a:pt x="7078663" y="1470311"/>
                  <a:pt x="7068713" y="1479551"/>
                  <a:pt x="7056438" y="1479551"/>
                </a:cubicBezTo>
                <a:cubicBezTo>
                  <a:pt x="7044163" y="1479551"/>
                  <a:pt x="7034213" y="1470311"/>
                  <a:pt x="7034213" y="1458913"/>
                </a:cubicBezTo>
                <a:cubicBezTo>
                  <a:pt x="7034213" y="1447515"/>
                  <a:pt x="7044163" y="1438275"/>
                  <a:pt x="7056438" y="1438275"/>
                </a:cubicBezTo>
                <a:close/>
                <a:moveTo>
                  <a:pt x="6981032" y="1438275"/>
                </a:moveTo>
                <a:cubicBezTo>
                  <a:pt x="6993745" y="1438275"/>
                  <a:pt x="7004051" y="1447515"/>
                  <a:pt x="7004051" y="1458913"/>
                </a:cubicBezTo>
                <a:cubicBezTo>
                  <a:pt x="7004051" y="1470311"/>
                  <a:pt x="6993745" y="1479551"/>
                  <a:pt x="6981032" y="1479551"/>
                </a:cubicBezTo>
                <a:cubicBezTo>
                  <a:pt x="6968319" y="1479551"/>
                  <a:pt x="6958013" y="1470311"/>
                  <a:pt x="6958013" y="1458913"/>
                </a:cubicBezTo>
                <a:cubicBezTo>
                  <a:pt x="6958013" y="1447515"/>
                  <a:pt x="6968319" y="1438275"/>
                  <a:pt x="6981032" y="1438275"/>
                </a:cubicBezTo>
                <a:close/>
                <a:moveTo>
                  <a:pt x="6904039" y="1438275"/>
                </a:moveTo>
                <a:cubicBezTo>
                  <a:pt x="6915437" y="1438275"/>
                  <a:pt x="6924677" y="1447515"/>
                  <a:pt x="6924677" y="1458913"/>
                </a:cubicBezTo>
                <a:cubicBezTo>
                  <a:pt x="6924677" y="1470311"/>
                  <a:pt x="6915437" y="1479551"/>
                  <a:pt x="6904039" y="1479551"/>
                </a:cubicBezTo>
                <a:cubicBezTo>
                  <a:pt x="6892641" y="1479551"/>
                  <a:pt x="6883401" y="1470311"/>
                  <a:pt x="6883401" y="1458913"/>
                </a:cubicBezTo>
                <a:cubicBezTo>
                  <a:pt x="6883401" y="1447515"/>
                  <a:pt x="6892641" y="1438275"/>
                  <a:pt x="6904039" y="1438275"/>
                </a:cubicBezTo>
                <a:close/>
                <a:moveTo>
                  <a:pt x="6829426" y="1438275"/>
                </a:moveTo>
                <a:cubicBezTo>
                  <a:pt x="6840824" y="1438275"/>
                  <a:pt x="6850064" y="1447515"/>
                  <a:pt x="6850064" y="1458913"/>
                </a:cubicBezTo>
                <a:cubicBezTo>
                  <a:pt x="6850064" y="1470311"/>
                  <a:pt x="6840824" y="1479551"/>
                  <a:pt x="6829426" y="1479551"/>
                </a:cubicBezTo>
                <a:cubicBezTo>
                  <a:pt x="6818028" y="1479551"/>
                  <a:pt x="6808788" y="1470311"/>
                  <a:pt x="6808788" y="1458913"/>
                </a:cubicBezTo>
                <a:cubicBezTo>
                  <a:pt x="6808788" y="1447515"/>
                  <a:pt x="6818028" y="1438275"/>
                  <a:pt x="6829426" y="1438275"/>
                </a:cubicBezTo>
                <a:close/>
                <a:moveTo>
                  <a:pt x="5618163" y="1438275"/>
                </a:moveTo>
                <a:cubicBezTo>
                  <a:pt x="5630438" y="1438275"/>
                  <a:pt x="5640388" y="1447515"/>
                  <a:pt x="5640388" y="1458913"/>
                </a:cubicBezTo>
                <a:cubicBezTo>
                  <a:pt x="5640388" y="1470311"/>
                  <a:pt x="5630438" y="1479551"/>
                  <a:pt x="5618163" y="1479551"/>
                </a:cubicBezTo>
                <a:cubicBezTo>
                  <a:pt x="5605888" y="1479551"/>
                  <a:pt x="5595938" y="1470311"/>
                  <a:pt x="5595938" y="1458913"/>
                </a:cubicBezTo>
                <a:cubicBezTo>
                  <a:pt x="5595938" y="1447515"/>
                  <a:pt x="5605888" y="1438275"/>
                  <a:pt x="5618163" y="1438275"/>
                </a:cubicBezTo>
                <a:close/>
                <a:moveTo>
                  <a:pt x="5543550" y="1438275"/>
                </a:moveTo>
                <a:cubicBezTo>
                  <a:pt x="5555825" y="1438275"/>
                  <a:pt x="5565775" y="1447515"/>
                  <a:pt x="5565775" y="1458913"/>
                </a:cubicBezTo>
                <a:cubicBezTo>
                  <a:pt x="5565775" y="1470311"/>
                  <a:pt x="5555825" y="1479551"/>
                  <a:pt x="5543550" y="1479551"/>
                </a:cubicBezTo>
                <a:cubicBezTo>
                  <a:pt x="5531275" y="1479551"/>
                  <a:pt x="5521325" y="1470311"/>
                  <a:pt x="5521325" y="1458913"/>
                </a:cubicBezTo>
                <a:cubicBezTo>
                  <a:pt x="5521325" y="1447515"/>
                  <a:pt x="5531275" y="1438275"/>
                  <a:pt x="5543550" y="1438275"/>
                </a:cubicBezTo>
                <a:close/>
                <a:moveTo>
                  <a:pt x="5465763" y="1438275"/>
                </a:moveTo>
                <a:cubicBezTo>
                  <a:pt x="5477161" y="1438275"/>
                  <a:pt x="5486401" y="1447515"/>
                  <a:pt x="5486401" y="1458913"/>
                </a:cubicBezTo>
                <a:cubicBezTo>
                  <a:pt x="5486401" y="1470311"/>
                  <a:pt x="5477161" y="1479551"/>
                  <a:pt x="5465763" y="1479551"/>
                </a:cubicBezTo>
                <a:cubicBezTo>
                  <a:pt x="5454365" y="1479551"/>
                  <a:pt x="5445125" y="1470311"/>
                  <a:pt x="5445125" y="1458913"/>
                </a:cubicBezTo>
                <a:cubicBezTo>
                  <a:pt x="5445125" y="1447515"/>
                  <a:pt x="5454365" y="1438275"/>
                  <a:pt x="5465763" y="1438275"/>
                </a:cubicBezTo>
                <a:close/>
                <a:moveTo>
                  <a:pt x="5391151" y="1438275"/>
                </a:moveTo>
                <a:cubicBezTo>
                  <a:pt x="5402549" y="1438275"/>
                  <a:pt x="5411789" y="1447515"/>
                  <a:pt x="5411789" y="1458913"/>
                </a:cubicBezTo>
                <a:cubicBezTo>
                  <a:pt x="5411789" y="1470311"/>
                  <a:pt x="5402549" y="1479551"/>
                  <a:pt x="5391151" y="1479551"/>
                </a:cubicBezTo>
                <a:cubicBezTo>
                  <a:pt x="5379753" y="1479551"/>
                  <a:pt x="5370513" y="1470311"/>
                  <a:pt x="5370513" y="1458913"/>
                </a:cubicBezTo>
                <a:cubicBezTo>
                  <a:pt x="5370513" y="1447515"/>
                  <a:pt x="5379753" y="1438275"/>
                  <a:pt x="5391151" y="1438275"/>
                </a:cubicBezTo>
                <a:close/>
                <a:moveTo>
                  <a:pt x="5316538" y="1438275"/>
                </a:moveTo>
                <a:cubicBezTo>
                  <a:pt x="5327936" y="1438275"/>
                  <a:pt x="5337176" y="1447515"/>
                  <a:pt x="5337176" y="1458913"/>
                </a:cubicBezTo>
                <a:cubicBezTo>
                  <a:pt x="5337176" y="1470311"/>
                  <a:pt x="5327936" y="1479551"/>
                  <a:pt x="5316538" y="1479551"/>
                </a:cubicBezTo>
                <a:cubicBezTo>
                  <a:pt x="5305140" y="1479551"/>
                  <a:pt x="5295900" y="1470311"/>
                  <a:pt x="5295900" y="1458913"/>
                </a:cubicBezTo>
                <a:cubicBezTo>
                  <a:pt x="5295900" y="1447515"/>
                  <a:pt x="5305140" y="1438275"/>
                  <a:pt x="5316538" y="1438275"/>
                </a:cubicBezTo>
                <a:close/>
                <a:moveTo>
                  <a:pt x="5241926" y="1438275"/>
                </a:moveTo>
                <a:cubicBezTo>
                  <a:pt x="5253324" y="1438275"/>
                  <a:pt x="5262564" y="1447515"/>
                  <a:pt x="5262564" y="1458913"/>
                </a:cubicBezTo>
                <a:cubicBezTo>
                  <a:pt x="5262564" y="1470311"/>
                  <a:pt x="5253324" y="1479551"/>
                  <a:pt x="5241926" y="1479551"/>
                </a:cubicBezTo>
                <a:cubicBezTo>
                  <a:pt x="5230528" y="1479551"/>
                  <a:pt x="5221288" y="1470311"/>
                  <a:pt x="5221288" y="1458913"/>
                </a:cubicBezTo>
                <a:cubicBezTo>
                  <a:pt x="5221288" y="1447515"/>
                  <a:pt x="5230528" y="1438275"/>
                  <a:pt x="5241926" y="1438275"/>
                </a:cubicBezTo>
                <a:close/>
                <a:moveTo>
                  <a:pt x="5164138" y="1438275"/>
                </a:moveTo>
                <a:cubicBezTo>
                  <a:pt x="5176413" y="1438275"/>
                  <a:pt x="5186363" y="1447515"/>
                  <a:pt x="5186363" y="1458913"/>
                </a:cubicBezTo>
                <a:cubicBezTo>
                  <a:pt x="5186363" y="1470311"/>
                  <a:pt x="5176413" y="1479551"/>
                  <a:pt x="5164138" y="1479551"/>
                </a:cubicBezTo>
                <a:cubicBezTo>
                  <a:pt x="5151863" y="1479551"/>
                  <a:pt x="5141913" y="1470311"/>
                  <a:pt x="5141913" y="1458913"/>
                </a:cubicBezTo>
                <a:cubicBezTo>
                  <a:pt x="5141913" y="1447515"/>
                  <a:pt x="5151863" y="1438275"/>
                  <a:pt x="5164138" y="1438275"/>
                </a:cubicBezTo>
                <a:close/>
                <a:moveTo>
                  <a:pt x="5089525" y="1438275"/>
                </a:moveTo>
                <a:cubicBezTo>
                  <a:pt x="5101800" y="1438275"/>
                  <a:pt x="5111750" y="1447515"/>
                  <a:pt x="5111750" y="1458913"/>
                </a:cubicBezTo>
                <a:cubicBezTo>
                  <a:pt x="5111750" y="1470311"/>
                  <a:pt x="5101800" y="1479551"/>
                  <a:pt x="5089525" y="1479551"/>
                </a:cubicBezTo>
                <a:cubicBezTo>
                  <a:pt x="5077250" y="1479551"/>
                  <a:pt x="5067300" y="1470311"/>
                  <a:pt x="5067300" y="1458913"/>
                </a:cubicBezTo>
                <a:cubicBezTo>
                  <a:pt x="5067300" y="1447515"/>
                  <a:pt x="5077250" y="1438275"/>
                  <a:pt x="5089525" y="1438275"/>
                </a:cubicBezTo>
                <a:close/>
                <a:moveTo>
                  <a:pt x="5014119" y="1438275"/>
                </a:moveTo>
                <a:cubicBezTo>
                  <a:pt x="5026832" y="1438275"/>
                  <a:pt x="5037138" y="1447515"/>
                  <a:pt x="5037138" y="1458913"/>
                </a:cubicBezTo>
                <a:cubicBezTo>
                  <a:pt x="5037138" y="1470311"/>
                  <a:pt x="5026832" y="1479551"/>
                  <a:pt x="5014119" y="1479551"/>
                </a:cubicBezTo>
                <a:cubicBezTo>
                  <a:pt x="5001406" y="1479551"/>
                  <a:pt x="4991100" y="1470311"/>
                  <a:pt x="4991100" y="1458913"/>
                </a:cubicBezTo>
                <a:cubicBezTo>
                  <a:pt x="4991100" y="1447515"/>
                  <a:pt x="5001406" y="1438275"/>
                  <a:pt x="5014119" y="1438275"/>
                </a:cubicBezTo>
                <a:close/>
                <a:moveTo>
                  <a:pt x="4937126" y="1438275"/>
                </a:moveTo>
                <a:cubicBezTo>
                  <a:pt x="4948524" y="1438275"/>
                  <a:pt x="4957764" y="1447515"/>
                  <a:pt x="4957764" y="1458913"/>
                </a:cubicBezTo>
                <a:cubicBezTo>
                  <a:pt x="4957764" y="1470311"/>
                  <a:pt x="4948524" y="1479551"/>
                  <a:pt x="4937126" y="1479551"/>
                </a:cubicBezTo>
                <a:cubicBezTo>
                  <a:pt x="4925728" y="1479551"/>
                  <a:pt x="4916488" y="1470311"/>
                  <a:pt x="4916488" y="1458913"/>
                </a:cubicBezTo>
                <a:cubicBezTo>
                  <a:pt x="4916488" y="1447515"/>
                  <a:pt x="4925728" y="1438275"/>
                  <a:pt x="4937126" y="1438275"/>
                </a:cubicBezTo>
                <a:close/>
                <a:moveTo>
                  <a:pt x="4862513" y="1438275"/>
                </a:moveTo>
                <a:cubicBezTo>
                  <a:pt x="4873911" y="1438275"/>
                  <a:pt x="4883151" y="1447515"/>
                  <a:pt x="4883151" y="1458913"/>
                </a:cubicBezTo>
                <a:cubicBezTo>
                  <a:pt x="4883151" y="1470311"/>
                  <a:pt x="4873911" y="1479551"/>
                  <a:pt x="4862513" y="1479551"/>
                </a:cubicBezTo>
                <a:cubicBezTo>
                  <a:pt x="4851115" y="1479551"/>
                  <a:pt x="4841875" y="1470311"/>
                  <a:pt x="4841875" y="1458913"/>
                </a:cubicBezTo>
                <a:cubicBezTo>
                  <a:pt x="4841875" y="1447515"/>
                  <a:pt x="4851115" y="1438275"/>
                  <a:pt x="4862513" y="1438275"/>
                </a:cubicBezTo>
                <a:close/>
                <a:moveTo>
                  <a:pt x="4786313" y="1438275"/>
                </a:moveTo>
                <a:cubicBezTo>
                  <a:pt x="4797711" y="1438275"/>
                  <a:pt x="4806951" y="1447515"/>
                  <a:pt x="4806951" y="1458913"/>
                </a:cubicBezTo>
                <a:cubicBezTo>
                  <a:pt x="4806951" y="1470311"/>
                  <a:pt x="4797711" y="1479551"/>
                  <a:pt x="4786313" y="1479551"/>
                </a:cubicBezTo>
                <a:cubicBezTo>
                  <a:pt x="4774915" y="1479551"/>
                  <a:pt x="4765675" y="1470311"/>
                  <a:pt x="4765675" y="1458913"/>
                </a:cubicBezTo>
                <a:cubicBezTo>
                  <a:pt x="4765675" y="1447515"/>
                  <a:pt x="4774915" y="1438275"/>
                  <a:pt x="4786313" y="1438275"/>
                </a:cubicBezTo>
                <a:close/>
                <a:moveTo>
                  <a:pt x="4710113" y="1438275"/>
                </a:moveTo>
                <a:cubicBezTo>
                  <a:pt x="4722388" y="1438275"/>
                  <a:pt x="4732338" y="1447515"/>
                  <a:pt x="4732338" y="1458913"/>
                </a:cubicBezTo>
                <a:cubicBezTo>
                  <a:pt x="4732338" y="1470311"/>
                  <a:pt x="4722388" y="1479551"/>
                  <a:pt x="4710113" y="1479551"/>
                </a:cubicBezTo>
                <a:cubicBezTo>
                  <a:pt x="4697838" y="1479551"/>
                  <a:pt x="4687888" y="1470311"/>
                  <a:pt x="4687888" y="1458913"/>
                </a:cubicBezTo>
                <a:cubicBezTo>
                  <a:pt x="4687888" y="1447515"/>
                  <a:pt x="4697838" y="1438275"/>
                  <a:pt x="4710113" y="1438275"/>
                </a:cubicBezTo>
                <a:close/>
                <a:moveTo>
                  <a:pt x="4635500" y="1438275"/>
                </a:moveTo>
                <a:cubicBezTo>
                  <a:pt x="4647775" y="1438275"/>
                  <a:pt x="4657725" y="1447515"/>
                  <a:pt x="4657725" y="1458913"/>
                </a:cubicBezTo>
                <a:cubicBezTo>
                  <a:pt x="4657725" y="1470311"/>
                  <a:pt x="4647775" y="1479551"/>
                  <a:pt x="4635500" y="1479551"/>
                </a:cubicBezTo>
                <a:cubicBezTo>
                  <a:pt x="4623225" y="1479551"/>
                  <a:pt x="4613275" y="1470311"/>
                  <a:pt x="4613275" y="1458913"/>
                </a:cubicBezTo>
                <a:cubicBezTo>
                  <a:pt x="4613275" y="1447515"/>
                  <a:pt x="4623225" y="1438275"/>
                  <a:pt x="4635500" y="1438275"/>
                </a:cubicBezTo>
                <a:close/>
                <a:moveTo>
                  <a:pt x="4560094" y="1438275"/>
                </a:moveTo>
                <a:cubicBezTo>
                  <a:pt x="4572807" y="1438275"/>
                  <a:pt x="4583113" y="1447515"/>
                  <a:pt x="4583113" y="1458913"/>
                </a:cubicBezTo>
                <a:cubicBezTo>
                  <a:pt x="4583113" y="1470311"/>
                  <a:pt x="4572807" y="1479551"/>
                  <a:pt x="4560094" y="1479551"/>
                </a:cubicBezTo>
                <a:cubicBezTo>
                  <a:pt x="4547381" y="1479551"/>
                  <a:pt x="4537075" y="1470311"/>
                  <a:pt x="4537075" y="1458913"/>
                </a:cubicBezTo>
                <a:cubicBezTo>
                  <a:pt x="4537075" y="1447515"/>
                  <a:pt x="4547381" y="1438275"/>
                  <a:pt x="4560094" y="1438275"/>
                </a:cubicBezTo>
                <a:close/>
                <a:moveTo>
                  <a:pt x="4483101" y="1438275"/>
                </a:moveTo>
                <a:cubicBezTo>
                  <a:pt x="4494499" y="1438275"/>
                  <a:pt x="4503739" y="1447515"/>
                  <a:pt x="4503739" y="1458913"/>
                </a:cubicBezTo>
                <a:cubicBezTo>
                  <a:pt x="4503739" y="1470311"/>
                  <a:pt x="4494499" y="1479551"/>
                  <a:pt x="4483101" y="1479551"/>
                </a:cubicBezTo>
                <a:cubicBezTo>
                  <a:pt x="4471703" y="1479551"/>
                  <a:pt x="4462463" y="1470311"/>
                  <a:pt x="4462463" y="1458913"/>
                </a:cubicBezTo>
                <a:cubicBezTo>
                  <a:pt x="4462463" y="1447515"/>
                  <a:pt x="4471703" y="1438275"/>
                  <a:pt x="4483101" y="1438275"/>
                </a:cubicBezTo>
                <a:close/>
                <a:moveTo>
                  <a:pt x="4408488" y="1438275"/>
                </a:moveTo>
                <a:cubicBezTo>
                  <a:pt x="4419886" y="1438275"/>
                  <a:pt x="4429126" y="1447515"/>
                  <a:pt x="4429126" y="1458913"/>
                </a:cubicBezTo>
                <a:cubicBezTo>
                  <a:pt x="4429126" y="1470311"/>
                  <a:pt x="4419886" y="1479551"/>
                  <a:pt x="4408488" y="1479551"/>
                </a:cubicBezTo>
                <a:cubicBezTo>
                  <a:pt x="4397090" y="1479551"/>
                  <a:pt x="4387850" y="1470311"/>
                  <a:pt x="4387850" y="1458913"/>
                </a:cubicBezTo>
                <a:cubicBezTo>
                  <a:pt x="4387850" y="1447515"/>
                  <a:pt x="4397090" y="1438275"/>
                  <a:pt x="4408488" y="1438275"/>
                </a:cubicBezTo>
                <a:close/>
                <a:moveTo>
                  <a:pt x="4332288" y="1438275"/>
                </a:moveTo>
                <a:cubicBezTo>
                  <a:pt x="4343686" y="1438275"/>
                  <a:pt x="4352926" y="1447515"/>
                  <a:pt x="4352926" y="1458913"/>
                </a:cubicBezTo>
                <a:cubicBezTo>
                  <a:pt x="4352926" y="1470311"/>
                  <a:pt x="4343686" y="1479551"/>
                  <a:pt x="4332288" y="1479551"/>
                </a:cubicBezTo>
                <a:cubicBezTo>
                  <a:pt x="4320890" y="1479551"/>
                  <a:pt x="4311650" y="1470311"/>
                  <a:pt x="4311650" y="1458913"/>
                </a:cubicBezTo>
                <a:cubicBezTo>
                  <a:pt x="4311650" y="1447515"/>
                  <a:pt x="4320890" y="1438275"/>
                  <a:pt x="4332288" y="1438275"/>
                </a:cubicBezTo>
                <a:close/>
                <a:moveTo>
                  <a:pt x="4180682" y="1438275"/>
                </a:moveTo>
                <a:cubicBezTo>
                  <a:pt x="4193395" y="1438275"/>
                  <a:pt x="4203701" y="1447515"/>
                  <a:pt x="4203701" y="1458913"/>
                </a:cubicBezTo>
                <a:cubicBezTo>
                  <a:pt x="4203701" y="1470311"/>
                  <a:pt x="4193395" y="1479551"/>
                  <a:pt x="4180682" y="1479551"/>
                </a:cubicBezTo>
                <a:cubicBezTo>
                  <a:pt x="4167969" y="1479551"/>
                  <a:pt x="4157663" y="1470311"/>
                  <a:pt x="4157663" y="1458913"/>
                </a:cubicBezTo>
                <a:cubicBezTo>
                  <a:pt x="4157663" y="1447515"/>
                  <a:pt x="4167969" y="1438275"/>
                  <a:pt x="4180682" y="1438275"/>
                </a:cubicBezTo>
                <a:close/>
                <a:moveTo>
                  <a:pt x="4106069" y="1438275"/>
                </a:moveTo>
                <a:cubicBezTo>
                  <a:pt x="4118782" y="1438275"/>
                  <a:pt x="4129088" y="1447515"/>
                  <a:pt x="4129088" y="1458913"/>
                </a:cubicBezTo>
                <a:cubicBezTo>
                  <a:pt x="4129088" y="1470311"/>
                  <a:pt x="4118782" y="1479551"/>
                  <a:pt x="4106069" y="1479551"/>
                </a:cubicBezTo>
                <a:cubicBezTo>
                  <a:pt x="4093356" y="1479551"/>
                  <a:pt x="4083050" y="1470311"/>
                  <a:pt x="4083050" y="1458913"/>
                </a:cubicBezTo>
                <a:cubicBezTo>
                  <a:pt x="4083050" y="1447515"/>
                  <a:pt x="4093356" y="1438275"/>
                  <a:pt x="4106069" y="1438275"/>
                </a:cubicBezTo>
                <a:close/>
                <a:moveTo>
                  <a:pt x="20638" y="1438275"/>
                </a:moveTo>
                <a:cubicBezTo>
                  <a:pt x="32036" y="1438275"/>
                  <a:pt x="41276" y="1447515"/>
                  <a:pt x="41276" y="1458913"/>
                </a:cubicBezTo>
                <a:cubicBezTo>
                  <a:pt x="41276" y="1470311"/>
                  <a:pt x="32036" y="1479551"/>
                  <a:pt x="20638" y="1479551"/>
                </a:cubicBezTo>
                <a:cubicBezTo>
                  <a:pt x="9240" y="1479551"/>
                  <a:pt x="0" y="1470311"/>
                  <a:pt x="0" y="1458913"/>
                </a:cubicBezTo>
                <a:cubicBezTo>
                  <a:pt x="0" y="1447515"/>
                  <a:pt x="9240" y="1438275"/>
                  <a:pt x="20638" y="1438275"/>
                </a:cubicBezTo>
                <a:close/>
                <a:moveTo>
                  <a:pt x="8343901" y="1363663"/>
                </a:moveTo>
                <a:cubicBezTo>
                  <a:pt x="8356176" y="1363663"/>
                  <a:pt x="8366126" y="1372903"/>
                  <a:pt x="8366126" y="1384301"/>
                </a:cubicBezTo>
                <a:cubicBezTo>
                  <a:pt x="8366126" y="1395699"/>
                  <a:pt x="8356176" y="1404939"/>
                  <a:pt x="8343901" y="1404939"/>
                </a:cubicBezTo>
                <a:cubicBezTo>
                  <a:pt x="8331626" y="1404939"/>
                  <a:pt x="8321676" y="1395699"/>
                  <a:pt x="8321676" y="1384301"/>
                </a:cubicBezTo>
                <a:cubicBezTo>
                  <a:pt x="8321676" y="1372903"/>
                  <a:pt x="8331626" y="1363663"/>
                  <a:pt x="8343901" y="1363663"/>
                </a:cubicBezTo>
                <a:close/>
                <a:moveTo>
                  <a:pt x="8266114" y="1363663"/>
                </a:moveTo>
                <a:cubicBezTo>
                  <a:pt x="8277512" y="1363663"/>
                  <a:pt x="8286752" y="1372903"/>
                  <a:pt x="8286752" y="1384301"/>
                </a:cubicBezTo>
                <a:cubicBezTo>
                  <a:pt x="8286752" y="1395699"/>
                  <a:pt x="8277512" y="1404939"/>
                  <a:pt x="8266114" y="1404939"/>
                </a:cubicBezTo>
                <a:cubicBezTo>
                  <a:pt x="8254716" y="1404939"/>
                  <a:pt x="8245476" y="1395699"/>
                  <a:pt x="8245476" y="1384301"/>
                </a:cubicBezTo>
                <a:cubicBezTo>
                  <a:pt x="8245476" y="1372903"/>
                  <a:pt x="8254716" y="1363663"/>
                  <a:pt x="8266114" y="1363663"/>
                </a:cubicBezTo>
                <a:close/>
                <a:moveTo>
                  <a:pt x="8191501" y="1363663"/>
                </a:moveTo>
                <a:cubicBezTo>
                  <a:pt x="8202899" y="1363663"/>
                  <a:pt x="8212139" y="1372903"/>
                  <a:pt x="8212139" y="1384301"/>
                </a:cubicBezTo>
                <a:cubicBezTo>
                  <a:pt x="8212139" y="1395699"/>
                  <a:pt x="8202899" y="1404939"/>
                  <a:pt x="8191501" y="1404939"/>
                </a:cubicBezTo>
                <a:cubicBezTo>
                  <a:pt x="8180103" y="1404939"/>
                  <a:pt x="8170863" y="1395699"/>
                  <a:pt x="8170863" y="1384301"/>
                </a:cubicBezTo>
                <a:cubicBezTo>
                  <a:pt x="8170863" y="1372903"/>
                  <a:pt x="8180103" y="1363663"/>
                  <a:pt x="8191501" y="1363663"/>
                </a:cubicBezTo>
                <a:close/>
                <a:moveTo>
                  <a:pt x="7812089" y="1363663"/>
                </a:moveTo>
                <a:cubicBezTo>
                  <a:pt x="7823487" y="1363663"/>
                  <a:pt x="7832727" y="1372903"/>
                  <a:pt x="7832727" y="1384301"/>
                </a:cubicBezTo>
                <a:cubicBezTo>
                  <a:pt x="7832727" y="1395699"/>
                  <a:pt x="7823487" y="1404939"/>
                  <a:pt x="7812089" y="1404939"/>
                </a:cubicBezTo>
                <a:cubicBezTo>
                  <a:pt x="7800691" y="1404939"/>
                  <a:pt x="7791451" y="1395699"/>
                  <a:pt x="7791451" y="1384301"/>
                </a:cubicBezTo>
                <a:cubicBezTo>
                  <a:pt x="7791451" y="1372903"/>
                  <a:pt x="7800691" y="1363663"/>
                  <a:pt x="7812089" y="1363663"/>
                </a:cubicBezTo>
                <a:close/>
                <a:moveTo>
                  <a:pt x="7737476" y="1363663"/>
                </a:moveTo>
                <a:cubicBezTo>
                  <a:pt x="7748874" y="1363663"/>
                  <a:pt x="7758114" y="1372903"/>
                  <a:pt x="7758114" y="1384301"/>
                </a:cubicBezTo>
                <a:cubicBezTo>
                  <a:pt x="7758114" y="1395699"/>
                  <a:pt x="7748874" y="1404939"/>
                  <a:pt x="7737476" y="1404939"/>
                </a:cubicBezTo>
                <a:cubicBezTo>
                  <a:pt x="7726078" y="1404939"/>
                  <a:pt x="7716838" y="1395699"/>
                  <a:pt x="7716838" y="1384301"/>
                </a:cubicBezTo>
                <a:cubicBezTo>
                  <a:pt x="7716838" y="1372903"/>
                  <a:pt x="7726078" y="1363663"/>
                  <a:pt x="7737476" y="1363663"/>
                </a:cubicBezTo>
                <a:close/>
                <a:moveTo>
                  <a:pt x="7662864" y="1363663"/>
                </a:moveTo>
                <a:cubicBezTo>
                  <a:pt x="7674262" y="1363663"/>
                  <a:pt x="7683502" y="1372903"/>
                  <a:pt x="7683502" y="1384301"/>
                </a:cubicBezTo>
                <a:cubicBezTo>
                  <a:pt x="7683502" y="1395699"/>
                  <a:pt x="7674262" y="1404939"/>
                  <a:pt x="7662864" y="1404939"/>
                </a:cubicBezTo>
                <a:cubicBezTo>
                  <a:pt x="7651466" y="1404939"/>
                  <a:pt x="7642226" y="1395699"/>
                  <a:pt x="7642226" y="1384301"/>
                </a:cubicBezTo>
                <a:cubicBezTo>
                  <a:pt x="7642226" y="1372903"/>
                  <a:pt x="7651466" y="1363663"/>
                  <a:pt x="7662864" y="1363663"/>
                </a:cubicBezTo>
                <a:close/>
                <a:moveTo>
                  <a:pt x="7586664" y="1363663"/>
                </a:moveTo>
                <a:cubicBezTo>
                  <a:pt x="7598062" y="1363663"/>
                  <a:pt x="7607302" y="1372903"/>
                  <a:pt x="7607302" y="1384301"/>
                </a:cubicBezTo>
                <a:cubicBezTo>
                  <a:pt x="7607302" y="1395699"/>
                  <a:pt x="7598062" y="1404939"/>
                  <a:pt x="7586664" y="1404939"/>
                </a:cubicBezTo>
                <a:cubicBezTo>
                  <a:pt x="7575266" y="1404939"/>
                  <a:pt x="7566026" y="1395699"/>
                  <a:pt x="7566026" y="1384301"/>
                </a:cubicBezTo>
                <a:cubicBezTo>
                  <a:pt x="7566026" y="1372903"/>
                  <a:pt x="7575266" y="1363663"/>
                  <a:pt x="7586664" y="1363663"/>
                </a:cubicBezTo>
                <a:close/>
                <a:moveTo>
                  <a:pt x="7510463" y="1363663"/>
                </a:moveTo>
                <a:cubicBezTo>
                  <a:pt x="7522738" y="1363663"/>
                  <a:pt x="7532688" y="1372903"/>
                  <a:pt x="7532688" y="1384301"/>
                </a:cubicBezTo>
                <a:cubicBezTo>
                  <a:pt x="7532688" y="1395699"/>
                  <a:pt x="7522738" y="1404939"/>
                  <a:pt x="7510463" y="1404939"/>
                </a:cubicBezTo>
                <a:cubicBezTo>
                  <a:pt x="7498188" y="1404939"/>
                  <a:pt x="7488238" y="1395699"/>
                  <a:pt x="7488238" y="1384301"/>
                </a:cubicBezTo>
                <a:cubicBezTo>
                  <a:pt x="7488238" y="1372903"/>
                  <a:pt x="7498188" y="1363663"/>
                  <a:pt x="7510463" y="1363663"/>
                </a:cubicBezTo>
                <a:close/>
                <a:moveTo>
                  <a:pt x="7435057" y="1363663"/>
                </a:moveTo>
                <a:cubicBezTo>
                  <a:pt x="7447770" y="1363663"/>
                  <a:pt x="7458076" y="1372903"/>
                  <a:pt x="7458076" y="1384301"/>
                </a:cubicBezTo>
                <a:cubicBezTo>
                  <a:pt x="7458076" y="1395699"/>
                  <a:pt x="7447770" y="1404939"/>
                  <a:pt x="7435057" y="1404939"/>
                </a:cubicBezTo>
                <a:cubicBezTo>
                  <a:pt x="7422344" y="1404939"/>
                  <a:pt x="7412038" y="1395699"/>
                  <a:pt x="7412038" y="1384301"/>
                </a:cubicBezTo>
                <a:cubicBezTo>
                  <a:pt x="7412038" y="1372903"/>
                  <a:pt x="7422344" y="1363663"/>
                  <a:pt x="7435057" y="1363663"/>
                </a:cubicBezTo>
                <a:close/>
                <a:moveTo>
                  <a:pt x="7358064" y="1363663"/>
                </a:moveTo>
                <a:cubicBezTo>
                  <a:pt x="7369462" y="1363663"/>
                  <a:pt x="7378702" y="1372903"/>
                  <a:pt x="7378702" y="1384301"/>
                </a:cubicBezTo>
                <a:cubicBezTo>
                  <a:pt x="7378702" y="1395699"/>
                  <a:pt x="7369462" y="1404939"/>
                  <a:pt x="7358064" y="1404939"/>
                </a:cubicBezTo>
                <a:cubicBezTo>
                  <a:pt x="7346666" y="1404939"/>
                  <a:pt x="7337426" y="1395699"/>
                  <a:pt x="7337426" y="1384301"/>
                </a:cubicBezTo>
                <a:cubicBezTo>
                  <a:pt x="7337426" y="1372903"/>
                  <a:pt x="7346666" y="1363663"/>
                  <a:pt x="7358064" y="1363663"/>
                </a:cubicBezTo>
                <a:close/>
                <a:moveTo>
                  <a:pt x="7283451" y="1363663"/>
                </a:moveTo>
                <a:cubicBezTo>
                  <a:pt x="7294849" y="1363663"/>
                  <a:pt x="7304089" y="1372903"/>
                  <a:pt x="7304089" y="1384301"/>
                </a:cubicBezTo>
                <a:cubicBezTo>
                  <a:pt x="7304089" y="1395699"/>
                  <a:pt x="7294849" y="1404939"/>
                  <a:pt x="7283451" y="1404939"/>
                </a:cubicBezTo>
                <a:cubicBezTo>
                  <a:pt x="7272053" y="1404939"/>
                  <a:pt x="7262813" y="1395699"/>
                  <a:pt x="7262813" y="1384301"/>
                </a:cubicBezTo>
                <a:cubicBezTo>
                  <a:pt x="7262813" y="1372903"/>
                  <a:pt x="7272053" y="1363663"/>
                  <a:pt x="7283451" y="1363663"/>
                </a:cubicBezTo>
                <a:close/>
                <a:moveTo>
                  <a:pt x="7208839" y="1363663"/>
                </a:moveTo>
                <a:cubicBezTo>
                  <a:pt x="7220237" y="1363663"/>
                  <a:pt x="7229477" y="1372903"/>
                  <a:pt x="7229477" y="1384301"/>
                </a:cubicBezTo>
                <a:cubicBezTo>
                  <a:pt x="7229477" y="1395699"/>
                  <a:pt x="7220237" y="1404939"/>
                  <a:pt x="7208839" y="1404939"/>
                </a:cubicBezTo>
                <a:cubicBezTo>
                  <a:pt x="7197441" y="1404939"/>
                  <a:pt x="7188201" y="1395699"/>
                  <a:pt x="7188201" y="1384301"/>
                </a:cubicBezTo>
                <a:cubicBezTo>
                  <a:pt x="7188201" y="1372903"/>
                  <a:pt x="7197441" y="1363663"/>
                  <a:pt x="7208839" y="1363663"/>
                </a:cubicBezTo>
                <a:close/>
                <a:moveTo>
                  <a:pt x="7132639" y="1363663"/>
                </a:moveTo>
                <a:cubicBezTo>
                  <a:pt x="7144037" y="1363663"/>
                  <a:pt x="7153277" y="1372903"/>
                  <a:pt x="7153277" y="1384301"/>
                </a:cubicBezTo>
                <a:cubicBezTo>
                  <a:pt x="7153277" y="1395699"/>
                  <a:pt x="7144037" y="1404939"/>
                  <a:pt x="7132639" y="1404939"/>
                </a:cubicBezTo>
                <a:cubicBezTo>
                  <a:pt x="7121241" y="1404939"/>
                  <a:pt x="7112001" y="1395699"/>
                  <a:pt x="7112001" y="1384301"/>
                </a:cubicBezTo>
                <a:cubicBezTo>
                  <a:pt x="7112001" y="1372903"/>
                  <a:pt x="7121241" y="1363663"/>
                  <a:pt x="7132639" y="1363663"/>
                </a:cubicBezTo>
                <a:close/>
                <a:moveTo>
                  <a:pt x="7056438" y="1363663"/>
                </a:moveTo>
                <a:cubicBezTo>
                  <a:pt x="7068713" y="1363663"/>
                  <a:pt x="7078663" y="1372903"/>
                  <a:pt x="7078663" y="1384301"/>
                </a:cubicBezTo>
                <a:cubicBezTo>
                  <a:pt x="7078663" y="1395699"/>
                  <a:pt x="7068713" y="1404939"/>
                  <a:pt x="7056438" y="1404939"/>
                </a:cubicBezTo>
                <a:cubicBezTo>
                  <a:pt x="7044163" y="1404939"/>
                  <a:pt x="7034213" y="1395699"/>
                  <a:pt x="7034213" y="1384301"/>
                </a:cubicBezTo>
                <a:cubicBezTo>
                  <a:pt x="7034213" y="1372903"/>
                  <a:pt x="7044163" y="1363663"/>
                  <a:pt x="7056438" y="1363663"/>
                </a:cubicBezTo>
                <a:close/>
                <a:moveTo>
                  <a:pt x="6981032" y="1363663"/>
                </a:moveTo>
                <a:cubicBezTo>
                  <a:pt x="6993745" y="1363663"/>
                  <a:pt x="7004051" y="1372903"/>
                  <a:pt x="7004051" y="1384301"/>
                </a:cubicBezTo>
                <a:cubicBezTo>
                  <a:pt x="7004051" y="1395699"/>
                  <a:pt x="6993745" y="1404939"/>
                  <a:pt x="6981032" y="1404939"/>
                </a:cubicBezTo>
                <a:cubicBezTo>
                  <a:pt x="6968319" y="1404939"/>
                  <a:pt x="6958013" y="1395699"/>
                  <a:pt x="6958013" y="1384301"/>
                </a:cubicBezTo>
                <a:cubicBezTo>
                  <a:pt x="6958013" y="1372903"/>
                  <a:pt x="6968319" y="1363663"/>
                  <a:pt x="6981032" y="1363663"/>
                </a:cubicBezTo>
                <a:close/>
                <a:moveTo>
                  <a:pt x="6904039" y="1363663"/>
                </a:moveTo>
                <a:cubicBezTo>
                  <a:pt x="6915437" y="1363663"/>
                  <a:pt x="6924677" y="1372903"/>
                  <a:pt x="6924677" y="1384301"/>
                </a:cubicBezTo>
                <a:cubicBezTo>
                  <a:pt x="6924677" y="1395699"/>
                  <a:pt x="6915437" y="1404939"/>
                  <a:pt x="6904039" y="1404939"/>
                </a:cubicBezTo>
                <a:cubicBezTo>
                  <a:pt x="6892641" y="1404939"/>
                  <a:pt x="6883401" y="1395699"/>
                  <a:pt x="6883401" y="1384301"/>
                </a:cubicBezTo>
                <a:cubicBezTo>
                  <a:pt x="6883401" y="1372903"/>
                  <a:pt x="6892641" y="1363663"/>
                  <a:pt x="6904039" y="1363663"/>
                </a:cubicBezTo>
                <a:close/>
                <a:moveTo>
                  <a:pt x="6829426" y="1363663"/>
                </a:moveTo>
                <a:cubicBezTo>
                  <a:pt x="6840824" y="1363663"/>
                  <a:pt x="6850064" y="1372903"/>
                  <a:pt x="6850064" y="1384301"/>
                </a:cubicBezTo>
                <a:cubicBezTo>
                  <a:pt x="6850064" y="1395699"/>
                  <a:pt x="6840824" y="1404939"/>
                  <a:pt x="6829426" y="1404939"/>
                </a:cubicBezTo>
                <a:cubicBezTo>
                  <a:pt x="6818028" y="1404939"/>
                  <a:pt x="6808788" y="1395699"/>
                  <a:pt x="6808788" y="1384301"/>
                </a:cubicBezTo>
                <a:cubicBezTo>
                  <a:pt x="6808788" y="1372903"/>
                  <a:pt x="6818028" y="1363663"/>
                  <a:pt x="6829426" y="1363663"/>
                </a:cubicBezTo>
                <a:close/>
                <a:moveTo>
                  <a:pt x="6753226" y="1363663"/>
                </a:moveTo>
                <a:cubicBezTo>
                  <a:pt x="6764624" y="1363663"/>
                  <a:pt x="6773864" y="1372903"/>
                  <a:pt x="6773864" y="1384301"/>
                </a:cubicBezTo>
                <a:cubicBezTo>
                  <a:pt x="6773864" y="1395699"/>
                  <a:pt x="6764624" y="1404939"/>
                  <a:pt x="6753226" y="1404939"/>
                </a:cubicBezTo>
                <a:cubicBezTo>
                  <a:pt x="6741828" y="1404939"/>
                  <a:pt x="6732588" y="1395699"/>
                  <a:pt x="6732588" y="1384301"/>
                </a:cubicBezTo>
                <a:cubicBezTo>
                  <a:pt x="6732588" y="1372903"/>
                  <a:pt x="6741828" y="1363663"/>
                  <a:pt x="6753226" y="1363663"/>
                </a:cubicBezTo>
                <a:close/>
                <a:moveTo>
                  <a:pt x="6678613" y="1363663"/>
                </a:moveTo>
                <a:cubicBezTo>
                  <a:pt x="6690011" y="1363663"/>
                  <a:pt x="6699251" y="1372903"/>
                  <a:pt x="6699251" y="1384301"/>
                </a:cubicBezTo>
                <a:cubicBezTo>
                  <a:pt x="6699251" y="1395699"/>
                  <a:pt x="6690011" y="1404939"/>
                  <a:pt x="6678613" y="1404939"/>
                </a:cubicBezTo>
                <a:cubicBezTo>
                  <a:pt x="6667215" y="1404939"/>
                  <a:pt x="6657975" y="1395699"/>
                  <a:pt x="6657975" y="1384301"/>
                </a:cubicBezTo>
                <a:cubicBezTo>
                  <a:pt x="6657975" y="1372903"/>
                  <a:pt x="6667215" y="1363663"/>
                  <a:pt x="6678613" y="1363663"/>
                </a:cubicBezTo>
                <a:close/>
                <a:moveTo>
                  <a:pt x="6602413" y="1363663"/>
                </a:moveTo>
                <a:cubicBezTo>
                  <a:pt x="6614688" y="1363663"/>
                  <a:pt x="6624638" y="1372903"/>
                  <a:pt x="6624638" y="1384301"/>
                </a:cubicBezTo>
                <a:cubicBezTo>
                  <a:pt x="6624638" y="1395699"/>
                  <a:pt x="6614688" y="1404939"/>
                  <a:pt x="6602413" y="1404939"/>
                </a:cubicBezTo>
                <a:cubicBezTo>
                  <a:pt x="6590138" y="1404939"/>
                  <a:pt x="6580188" y="1395699"/>
                  <a:pt x="6580188" y="1384301"/>
                </a:cubicBezTo>
                <a:cubicBezTo>
                  <a:pt x="6580188" y="1372903"/>
                  <a:pt x="6590138" y="1363663"/>
                  <a:pt x="6602413" y="1363663"/>
                </a:cubicBezTo>
                <a:close/>
                <a:moveTo>
                  <a:pt x="6527007" y="1363663"/>
                </a:moveTo>
                <a:cubicBezTo>
                  <a:pt x="6539720" y="1363663"/>
                  <a:pt x="6550026" y="1372903"/>
                  <a:pt x="6550026" y="1384301"/>
                </a:cubicBezTo>
                <a:cubicBezTo>
                  <a:pt x="6550026" y="1395699"/>
                  <a:pt x="6539720" y="1404939"/>
                  <a:pt x="6527007" y="1404939"/>
                </a:cubicBezTo>
                <a:cubicBezTo>
                  <a:pt x="6514294" y="1404939"/>
                  <a:pt x="6503988" y="1395699"/>
                  <a:pt x="6503988" y="1384301"/>
                </a:cubicBezTo>
                <a:cubicBezTo>
                  <a:pt x="6503988" y="1372903"/>
                  <a:pt x="6514294" y="1363663"/>
                  <a:pt x="6527007" y="1363663"/>
                </a:cubicBezTo>
                <a:close/>
                <a:moveTo>
                  <a:pt x="6451600" y="1363663"/>
                </a:moveTo>
                <a:cubicBezTo>
                  <a:pt x="6463875" y="1363663"/>
                  <a:pt x="6473825" y="1372903"/>
                  <a:pt x="6473825" y="1384301"/>
                </a:cubicBezTo>
                <a:cubicBezTo>
                  <a:pt x="6473825" y="1395699"/>
                  <a:pt x="6463875" y="1404939"/>
                  <a:pt x="6451600" y="1404939"/>
                </a:cubicBezTo>
                <a:cubicBezTo>
                  <a:pt x="6439325" y="1404939"/>
                  <a:pt x="6429375" y="1395699"/>
                  <a:pt x="6429375" y="1384301"/>
                </a:cubicBezTo>
                <a:cubicBezTo>
                  <a:pt x="6429375" y="1372903"/>
                  <a:pt x="6439325" y="1363663"/>
                  <a:pt x="6451600" y="1363663"/>
                </a:cubicBezTo>
                <a:close/>
                <a:moveTo>
                  <a:pt x="6375401" y="1363663"/>
                </a:moveTo>
                <a:cubicBezTo>
                  <a:pt x="6386799" y="1363663"/>
                  <a:pt x="6396039" y="1372903"/>
                  <a:pt x="6396039" y="1384301"/>
                </a:cubicBezTo>
                <a:cubicBezTo>
                  <a:pt x="6396039" y="1395699"/>
                  <a:pt x="6386799" y="1404939"/>
                  <a:pt x="6375401" y="1404939"/>
                </a:cubicBezTo>
                <a:cubicBezTo>
                  <a:pt x="6364003" y="1404939"/>
                  <a:pt x="6354763" y="1395699"/>
                  <a:pt x="6354763" y="1384301"/>
                </a:cubicBezTo>
                <a:cubicBezTo>
                  <a:pt x="6354763" y="1372903"/>
                  <a:pt x="6364003" y="1363663"/>
                  <a:pt x="6375401" y="1363663"/>
                </a:cubicBezTo>
                <a:close/>
                <a:moveTo>
                  <a:pt x="6299201" y="1363663"/>
                </a:moveTo>
                <a:cubicBezTo>
                  <a:pt x="6310599" y="1363663"/>
                  <a:pt x="6319839" y="1372903"/>
                  <a:pt x="6319839" y="1384301"/>
                </a:cubicBezTo>
                <a:cubicBezTo>
                  <a:pt x="6319839" y="1395699"/>
                  <a:pt x="6310599" y="1404939"/>
                  <a:pt x="6299201" y="1404939"/>
                </a:cubicBezTo>
                <a:cubicBezTo>
                  <a:pt x="6287803" y="1404939"/>
                  <a:pt x="6278563" y="1395699"/>
                  <a:pt x="6278563" y="1384301"/>
                </a:cubicBezTo>
                <a:cubicBezTo>
                  <a:pt x="6278563" y="1372903"/>
                  <a:pt x="6287803" y="1363663"/>
                  <a:pt x="6299201" y="1363663"/>
                </a:cubicBezTo>
                <a:close/>
                <a:moveTo>
                  <a:pt x="6224588" y="1363663"/>
                </a:moveTo>
                <a:cubicBezTo>
                  <a:pt x="6235986" y="1363663"/>
                  <a:pt x="6245226" y="1372903"/>
                  <a:pt x="6245226" y="1384301"/>
                </a:cubicBezTo>
                <a:cubicBezTo>
                  <a:pt x="6245226" y="1395699"/>
                  <a:pt x="6235986" y="1404939"/>
                  <a:pt x="6224588" y="1404939"/>
                </a:cubicBezTo>
                <a:cubicBezTo>
                  <a:pt x="6213190" y="1404939"/>
                  <a:pt x="6203950" y="1395699"/>
                  <a:pt x="6203950" y="1384301"/>
                </a:cubicBezTo>
                <a:cubicBezTo>
                  <a:pt x="6203950" y="1372903"/>
                  <a:pt x="6213190" y="1363663"/>
                  <a:pt x="6224588" y="1363663"/>
                </a:cubicBezTo>
                <a:close/>
                <a:moveTo>
                  <a:pt x="6149976" y="1363663"/>
                </a:moveTo>
                <a:cubicBezTo>
                  <a:pt x="6161374" y="1363663"/>
                  <a:pt x="6170614" y="1372903"/>
                  <a:pt x="6170614" y="1384301"/>
                </a:cubicBezTo>
                <a:cubicBezTo>
                  <a:pt x="6170614" y="1395699"/>
                  <a:pt x="6161374" y="1404939"/>
                  <a:pt x="6149976" y="1404939"/>
                </a:cubicBezTo>
                <a:cubicBezTo>
                  <a:pt x="6138578" y="1404939"/>
                  <a:pt x="6129338" y="1395699"/>
                  <a:pt x="6129338" y="1384301"/>
                </a:cubicBezTo>
                <a:cubicBezTo>
                  <a:pt x="6129338" y="1372903"/>
                  <a:pt x="6138578" y="1363663"/>
                  <a:pt x="6149976" y="1363663"/>
                </a:cubicBezTo>
                <a:close/>
                <a:moveTo>
                  <a:pt x="6072982" y="1363663"/>
                </a:moveTo>
                <a:cubicBezTo>
                  <a:pt x="6085695" y="1363663"/>
                  <a:pt x="6096001" y="1372903"/>
                  <a:pt x="6096001" y="1384301"/>
                </a:cubicBezTo>
                <a:cubicBezTo>
                  <a:pt x="6096001" y="1395699"/>
                  <a:pt x="6085695" y="1404939"/>
                  <a:pt x="6072982" y="1404939"/>
                </a:cubicBezTo>
                <a:cubicBezTo>
                  <a:pt x="6060269" y="1404939"/>
                  <a:pt x="6049963" y="1395699"/>
                  <a:pt x="6049963" y="1384301"/>
                </a:cubicBezTo>
                <a:cubicBezTo>
                  <a:pt x="6049963" y="1372903"/>
                  <a:pt x="6060269" y="1363663"/>
                  <a:pt x="6072982" y="1363663"/>
                </a:cubicBezTo>
                <a:close/>
                <a:moveTo>
                  <a:pt x="5997575" y="1363663"/>
                </a:moveTo>
                <a:cubicBezTo>
                  <a:pt x="6009850" y="1363663"/>
                  <a:pt x="6019800" y="1372903"/>
                  <a:pt x="6019800" y="1384301"/>
                </a:cubicBezTo>
                <a:cubicBezTo>
                  <a:pt x="6019800" y="1395699"/>
                  <a:pt x="6009850" y="1404939"/>
                  <a:pt x="5997575" y="1404939"/>
                </a:cubicBezTo>
                <a:cubicBezTo>
                  <a:pt x="5985300" y="1404939"/>
                  <a:pt x="5975350" y="1395699"/>
                  <a:pt x="5975350" y="1384301"/>
                </a:cubicBezTo>
                <a:cubicBezTo>
                  <a:pt x="5975350" y="1372903"/>
                  <a:pt x="5985300" y="1363663"/>
                  <a:pt x="5997575" y="1363663"/>
                </a:cubicBezTo>
                <a:close/>
                <a:moveTo>
                  <a:pt x="5921376" y="1363663"/>
                </a:moveTo>
                <a:cubicBezTo>
                  <a:pt x="5932774" y="1363663"/>
                  <a:pt x="5942014" y="1372903"/>
                  <a:pt x="5942014" y="1384301"/>
                </a:cubicBezTo>
                <a:cubicBezTo>
                  <a:pt x="5942014" y="1395699"/>
                  <a:pt x="5932774" y="1404939"/>
                  <a:pt x="5921376" y="1404939"/>
                </a:cubicBezTo>
                <a:cubicBezTo>
                  <a:pt x="5909978" y="1404939"/>
                  <a:pt x="5900738" y="1395699"/>
                  <a:pt x="5900738" y="1384301"/>
                </a:cubicBezTo>
                <a:cubicBezTo>
                  <a:pt x="5900738" y="1372903"/>
                  <a:pt x="5909978" y="1363663"/>
                  <a:pt x="5921376" y="1363663"/>
                </a:cubicBezTo>
                <a:close/>
                <a:moveTo>
                  <a:pt x="5845176" y="1363663"/>
                </a:moveTo>
                <a:cubicBezTo>
                  <a:pt x="5856574" y="1363663"/>
                  <a:pt x="5865814" y="1372903"/>
                  <a:pt x="5865814" y="1384301"/>
                </a:cubicBezTo>
                <a:cubicBezTo>
                  <a:pt x="5865814" y="1395699"/>
                  <a:pt x="5856574" y="1404939"/>
                  <a:pt x="5845176" y="1404939"/>
                </a:cubicBezTo>
                <a:cubicBezTo>
                  <a:pt x="5833778" y="1404939"/>
                  <a:pt x="5824538" y="1395699"/>
                  <a:pt x="5824538" y="1384301"/>
                </a:cubicBezTo>
                <a:cubicBezTo>
                  <a:pt x="5824538" y="1372903"/>
                  <a:pt x="5833778" y="1363663"/>
                  <a:pt x="5845176" y="1363663"/>
                </a:cubicBezTo>
                <a:close/>
                <a:moveTo>
                  <a:pt x="5770563" y="1363663"/>
                </a:moveTo>
                <a:cubicBezTo>
                  <a:pt x="5781961" y="1363663"/>
                  <a:pt x="5791201" y="1372903"/>
                  <a:pt x="5791201" y="1384301"/>
                </a:cubicBezTo>
                <a:cubicBezTo>
                  <a:pt x="5791201" y="1395699"/>
                  <a:pt x="5781961" y="1404939"/>
                  <a:pt x="5770563" y="1404939"/>
                </a:cubicBezTo>
                <a:cubicBezTo>
                  <a:pt x="5759165" y="1404939"/>
                  <a:pt x="5749925" y="1395699"/>
                  <a:pt x="5749925" y="1384301"/>
                </a:cubicBezTo>
                <a:cubicBezTo>
                  <a:pt x="5749925" y="1372903"/>
                  <a:pt x="5759165" y="1363663"/>
                  <a:pt x="5770563" y="1363663"/>
                </a:cubicBezTo>
                <a:close/>
                <a:moveTo>
                  <a:pt x="5695951" y="1363663"/>
                </a:moveTo>
                <a:cubicBezTo>
                  <a:pt x="5707349" y="1363663"/>
                  <a:pt x="5716589" y="1372903"/>
                  <a:pt x="5716589" y="1384301"/>
                </a:cubicBezTo>
                <a:cubicBezTo>
                  <a:pt x="5716589" y="1395699"/>
                  <a:pt x="5707349" y="1404939"/>
                  <a:pt x="5695951" y="1404939"/>
                </a:cubicBezTo>
                <a:cubicBezTo>
                  <a:pt x="5684553" y="1404939"/>
                  <a:pt x="5675313" y="1395699"/>
                  <a:pt x="5675313" y="1384301"/>
                </a:cubicBezTo>
                <a:cubicBezTo>
                  <a:pt x="5675313" y="1372903"/>
                  <a:pt x="5684553" y="1363663"/>
                  <a:pt x="5695951" y="1363663"/>
                </a:cubicBezTo>
                <a:close/>
                <a:moveTo>
                  <a:pt x="5618163" y="1363663"/>
                </a:moveTo>
                <a:cubicBezTo>
                  <a:pt x="5630438" y="1363663"/>
                  <a:pt x="5640388" y="1372903"/>
                  <a:pt x="5640388" y="1384301"/>
                </a:cubicBezTo>
                <a:cubicBezTo>
                  <a:pt x="5640388" y="1395699"/>
                  <a:pt x="5630438" y="1404939"/>
                  <a:pt x="5618163" y="1404939"/>
                </a:cubicBezTo>
                <a:cubicBezTo>
                  <a:pt x="5605888" y="1404939"/>
                  <a:pt x="5595938" y="1395699"/>
                  <a:pt x="5595938" y="1384301"/>
                </a:cubicBezTo>
                <a:cubicBezTo>
                  <a:pt x="5595938" y="1372903"/>
                  <a:pt x="5605888" y="1363663"/>
                  <a:pt x="5618163" y="1363663"/>
                </a:cubicBezTo>
                <a:close/>
                <a:moveTo>
                  <a:pt x="5543550" y="1363663"/>
                </a:moveTo>
                <a:cubicBezTo>
                  <a:pt x="5555825" y="1363663"/>
                  <a:pt x="5565775" y="1372903"/>
                  <a:pt x="5565775" y="1384301"/>
                </a:cubicBezTo>
                <a:cubicBezTo>
                  <a:pt x="5565775" y="1395699"/>
                  <a:pt x="5555825" y="1404939"/>
                  <a:pt x="5543550" y="1404939"/>
                </a:cubicBezTo>
                <a:cubicBezTo>
                  <a:pt x="5531275" y="1404939"/>
                  <a:pt x="5521325" y="1395699"/>
                  <a:pt x="5521325" y="1384301"/>
                </a:cubicBezTo>
                <a:cubicBezTo>
                  <a:pt x="5521325" y="1372903"/>
                  <a:pt x="5531275" y="1363663"/>
                  <a:pt x="5543550" y="1363663"/>
                </a:cubicBezTo>
                <a:close/>
                <a:moveTo>
                  <a:pt x="5465763" y="1363663"/>
                </a:moveTo>
                <a:cubicBezTo>
                  <a:pt x="5477161" y="1363663"/>
                  <a:pt x="5486401" y="1372903"/>
                  <a:pt x="5486401" y="1384301"/>
                </a:cubicBezTo>
                <a:cubicBezTo>
                  <a:pt x="5486401" y="1395699"/>
                  <a:pt x="5477161" y="1404939"/>
                  <a:pt x="5465763" y="1404939"/>
                </a:cubicBezTo>
                <a:cubicBezTo>
                  <a:pt x="5454365" y="1404939"/>
                  <a:pt x="5445125" y="1395699"/>
                  <a:pt x="5445125" y="1384301"/>
                </a:cubicBezTo>
                <a:cubicBezTo>
                  <a:pt x="5445125" y="1372903"/>
                  <a:pt x="5454365" y="1363663"/>
                  <a:pt x="5465763" y="1363663"/>
                </a:cubicBezTo>
                <a:close/>
                <a:moveTo>
                  <a:pt x="5391151" y="1363663"/>
                </a:moveTo>
                <a:cubicBezTo>
                  <a:pt x="5402549" y="1363663"/>
                  <a:pt x="5411789" y="1372903"/>
                  <a:pt x="5411789" y="1384301"/>
                </a:cubicBezTo>
                <a:cubicBezTo>
                  <a:pt x="5411789" y="1395699"/>
                  <a:pt x="5402549" y="1404939"/>
                  <a:pt x="5391151" y="1404939"/>
                </a:cubicBezTo>
                <a:cubicBezTo>
                  <a:pt x="5379753" y="1404939"/>
                  <a:pt x="5370513" y="1395699"/>
                  <a:pt x="5370513" y="1384301"/>
                </a:cubicBezTo>
                <a:cubicBezTo>
                  <a:pt x="5370513" y="1372903"/>
                  <a:pt x="5379753" y="1363663"/>
                  <a:pt x="5391151" y="1363663"/>
                </a:cubicBezTo>
                <a:close/>
                <a:moveTo>
                  <a:pt x="5316538" y="1363663"/>
                </a:moveTo>
                <a:cubicBezTo>
                  <a:pt x="5327936" y="1363663"/>
                  <a:pt x="5337176" y="1372903"/>
                  <a:pt x="5337176" y="1384301"/>
                </a:cubicBezTo>
                <a:cubicBezTo>
                  <a:pt x="5337176" y="1395699"/>
                  <a:pt x="5327936" y="1404939"/>
                  <a:pt x="5316538" y="1404939"/>
                </a:cubicBezTo>
                <a:cubicBezTo>
                  <a:pt x="5305140" y="1404939"/>
                  <a:pt x="5295900" y="1395699"/>
                  <a:pt x="5295900" y="1384301"/>
                </a:cubicBezTo>
                <a:cubicBezTo>
                  <a:pt x="5295900" y="1372903"/>
                  <a:pt x="5305140" y="1363663"/>
                  <a:pt x="5316538" y="1363663"/>
                </a:cubicBezTo>
                <a:close/>
                <a:moveTo>
                  <a:pt x="5241926" y="1363663"/>
                </a:moveTo>
                <a:cubicBezTo>
                  <a:pt x="5253324" y="1363663"/>
                  <a:pt x="5262564" y="1372903"/>
                  <a:pt x="5262564" y="1384301"/>
                </a:cubicBezTo>
                <a:cubicBezTo>
                  <a:pt x="5262564" y="1395699"/>
                  <a:pt x="5253324" y="1404939"/>
                  <a:pt x="5241926" y="1404939"/>
                </a:cubicBezTo>
                <a:cubicBezTo>
                  <a:pt x="5230528" y="1404939"/>
                  <a:pt x="5221288" y="1395699"/>
                  <a:pt x="5221288" y="1384301"/>
                </a:cubicBezTo>
                <a:cubicBezTo>
                  <a:pt x="5221288" y="1372903"/>
                  <a:pt x="5230528" y="1363663"/>
                  <a:pt x="5241926" y="1363663"/>
                </a:cubicBezTo>
                <a:close/>
                <a:moveTo>
                  <a:pt x="5164138" y="1363663"/>
                </a:moveTo>
                <a:cubicBezTo>
                  <a:pt x="5176413" y="1363663"/>
                  <a:pt x="5186363" y="1372903"/>
                  <a:pt x="5186363" y="1384301"/>
                </a:cubicBezTo>
                <a:cubicBezTo>
                  <a:pt x="5186363" y="1395699"/>
                  <a:pt x="5176413" y="1404939"/>
                  <a:pt x="5164138" y="1404939"/>
                </a:cubicBezTo>
                <a:cubicBezTo>
                  <a:pt x="5151863" y="1404939"/>
                  <a:pt x="5141913" y="1395699"/>
                  <a:pt x="5141913" y="1384301"/>
                </a:cubicBezTo>
                <a:cubicBezTo>
                  <a:pt x="5141913" y="1372903"/>
                  <a:pt x="5151863" y="1363663"/>
                  <a:pt x="5164138" y="1363663"/>
                </a:cubicBezTo>
                <a:close/>
                <a:moveTo>
                  <a:pt x="5089525" y="1363663"/>
                </a:moveTo>
                <a:cubicBezTo>
                  <a:pt x="5101800" y="1363663"/>
                  <a:pt x="5111750" y="1372903"/>
                  <a:pt x="5111750" y="1384301"/>
                </a:cubicBezTo>
                <a:cubicBezTo>
                  <a:pt x="5111750" y="1395699"/>
                  <a:pt x="5101800" y="1404939"/>
                  <a:pt x="5089525" y="1404939"/>
                </a:cubicBezTo>
                <a:cubicBezTo>
                  <a:pt x="5077250" y="1404939"/>
                  <a:pt x="5067300" y="1395699"/>
                  <a:pt x="5067300" y="1384301"/>
                </a:cubicBezTo>
                <a:cubicBezTo>
                  <a:pt x="5067300" y="1372903"/>
                  <a:pt x="5077250" y="1363663"/>
                  <a:pt x="5089525" y="1363663"/>
                </a:cubicBezTo>
                <a:close/>
                <a:moveTo>
                  <a:pt x="5014119" y="1363663"/>
                </a:moveTo>
                <a:cubicBezTo>
                  <a:pt x="5026832" y="1363663"/>
                  <a:pt x="5037138" y="1372903"/>
                  <a:pt x="5037138" y="1384301"/>
                </a:cubicBezTo>
                <a:cubicBezTo>
                  <a:pt x="5037138" y="1395699"/>
                  <a:pt x="5026832" y="1404939"/>
                  <a:pt x="5014119" y="1404939"/>
                </a:cubicBezTo>
                <a:cubicBezTo>
                  <a:pt x="5001406" y="1404939"/>
                  <a:pt x="4991100" y="1395699"/>
                  <a:pt x="4991100" y="1384301"/>
                </a:cubicBezTo>
                <a:cubicBezTo>
                  <a:pt x="4991100" y="1372903"/>
                  <a:pt x="5001406" y="1363663"/>
                  <a:pt x="5014119" y="1363663"/>
                </a:cubicBezTo>
                <a:close/>
                <a:moveTo>
                  <a:pt x="4937126" y="1363663"/>
                </a:moveTo>
                <a:cubicBezTo>
                  <a:pt x="4948524" y="1363663"/>
                  <a:pt x="4957764" y="1372903"/>
                  <a:pt x="4957764" y="1384301"/>
                </a:cubicBezTo>
                <a:cubicBezTo>
                  <a:pt x="4957764" y="1395699"/>
                  <a:pt x="4948524" y="1404939"/>
                  <a:pt x="4937126" y="1404939"/>
                </a:cubicBezTo>
                <a:cubicBezTo>
                  <a:pt x="4925728" y="1404939"/>
                  <a:pt x="4916488" y="1395699"/>
                  <a:pt x="4916488" y="1384301"/>
                </a:cubicBezTo>
                <a:cubicBezTo>
                  <a:pt x="4916488" y="1372903"/>
                  <a:pt x="4925728" y="1363663"/>
                  <a:pt x="4937126" y="1363663"/>
                </a:cubicBezTo>
                <a:close/>
                <a:moveTo>
                  <a:pt x="4862513" y="1363663"/>
                </a:moveTo>
                <a:cubicBezTo>
                  <a:pt x="4873911" y="1363663"/>
                  <a:pt x="4883151" y="1372903"/>
                  <a:pt x="4883151" y="1384301"/>
                </a:cubicBezTo>
                <a:cubicBezTo>
                  <a:pt x="4883151" y="1395699"/>
                  <a:pt x="4873911" y="1404939"/>
                  <a:pt x="4862513" y="1404939"/>
                </a:cubicBezTo>
                <a:cubicBezTo>
                  <a:pt x="4851115" y="1404939"/>
                  <a:pt x="4841875" y="1395699"/>
                  <a:pt x="4841875" y="1384301"/>
                </a:cubicBezTo>
                <a:cubicBezTo>
                  <a:pt x="4841875" y="1372903"/>
                  <a:pt x="4851115" y="1363663"/>
                  <a:pt x="4862513" y="1363663"/>
                </a:cubicBezTo>
                <a:close/>
                <a:moveTo>
                  <a:pt x="4786313" y="1363663"/>
                </a:moveTo>
                <a:cubicBezTo>
                  <a:pt x="4797711" y="1363663"/>
                  <a:pt x="4806951" y="1372903"/>
                  <a:pt x="4806951" y="1384301"/>
                </a:cubicBezTo>
                <a:cubicBezTo>
                  <a:pt x="4806951" y="1395699"/>
                  <a:pt x="4797711" y="1404939"/>
                  <a:pt x="4786313" y="1404939"/>
                </a:cubicBezTo>
                <a:cubicBezTo>
                  <a:pt x="4774915" y="1404939"/>
                  <a:pt x="4765675" y="1395699"/>
                  <a:pt x="4765675" y="1384301"/>
                </a:cubicBezTo>
                <a:cubicBezTo>
                  <a:pt x="4765675" y="1372903"/>
                  <a:pt x="4774915" y="1363663"/>
                  <a:pt x="4786313" y="1363663"/>
                </a:cubicBezTo>
                <a:close/>
                <a:moveTo>
                  <a:pt x="4710113" y="1363663"/>
                </a:moveTo>
                <a:cubicBezTo>
                  <a:pt x="4722388" y="1363663"/>
                  <a:pt x="4732338" y="1372903"/>
                  <a:pt x="4732338" y="1384301"/>
                </a:cubicBezTo>
                <a:cubicBezTo>
                  <a:pt x="4732338" y="1395699"/>
                  <a:pt x="4722388" y="1404939"/>
                  <a:pt x="4710113" y="1404939"/>
                </a:cubicBezTo>
                <a:cubicBezTo>
                  <a:pt x="4697838" y="1404939"/>
                  <a:pt x="4687888" y="1395699"/>
                  <a:pt x="4687888" y="1384301"/>
                </a:cubicBezTo>
                <a:cubicBezTo>
                  <a:pt x="4687888" y="1372903"/>
                  <a:pt x="4697838" y="1363663"/>
                  <a:pt x="4710113" y="1363663"/>
                </a:cubicBezTo>
                <a:close/>
                <a:moveTo>
                  <a:pt x="4635500" y="1363663"/>
                </a:moveTo>
                <a:cubicBezTo>
                  <a:pt x="4647775" y="1363663"/>
                  <a:pt x="4657725" y="1372903"/>
                  <a:pt x="4657725" y="1384301"/>
                </a:cubicBezTo>
                <a:cubicBezTo>
                  <a:pt x="4657725" y="1395699"/>
                  <a:pt x="4647775" y="1404939"/>
                  <a:pt x="4635500" y="1404939"/>
                </a:cubicBezTo>
                <a:cubicBezTo>
                  <a:pt x="4623225" y="1404939"/>
                  <a:pt x="4613275" y="1395699"/>
                  <a:pt x="4613275" y="1384301"/>
                </a:cubicBezTo>
                <a:cubicBezTo>
                  <a:pt x="4613275" y="1372903"/>
                  <a:pt x="4623225" y="1363663"/>
                  <a:pt x="4635500" y="1363663"/>
                </a:cubicBezTo>
                <a:close/>
                <a:moveTo>
                  <a:pt x="4560094" y="1363663"/>
                </a:moveTo>
                <a:cubicBezTo>
                  <a:pt x="4572807" y="1363663"/>
                  <a:pt x="4583113" y="1372903"/>
                  <a:pt x="4583113" y="1384301"/>
                </a:cubicBezTo>
                <a:cubicBezTo>
                  <a:pt x="4583113" y="1395699"/>
                  <a:pt x="4572807" y="1404939"/>
                  <a:pt x="4560094" y="1404939"/>
                </a:cubicBezTo>
                <a:cubicBezTo>
                  <a:pt x="4547381" y="1404939"/>
                  <a:pt x="4537075" y="1395699"/>
                  <a:pt x="4537075" y="1384301"/>
                </a:cubicBezTo>
                <a:cubicBezTo>
                  <a:pt x="4537075" y="1372903"/>
                  <a:pt x="4547381" y="1363663"/>
                  <a:pt x="4560094" y="1363663"/>
                </a:cubicBezTo>
                <a:close/>
                <a:moveTo>
                  <a:pt x="4483101" y="1363663"/>
                </a:moveTo>
                <a:cubicBezTo>
                  <a:pt x="4494499" y="1363663"/>
                  <a:pt x="4503739" y="1372903"/>
                  <a:pt x="4503739" y="1384301"/>
                </a:cubicBezTo>
                <a:cubicBezTo>
                  <a:pt x="4503739" y="1395699"/>
                  <a:pt x="4494499" y="1404939"/>
                  <a:pt x="4483101" y="1404939"/>
                </a:cubicBezTo>
                <a:cubicBezTo>
                  <a:pt x="4471703" y="1404939"/>
                  <a:pt x="4462463" y="1395699"/>
                  <a:pt x="4462463" y="1384301"/>
                </a:cubicBezTo>
                <a:cubicBezTo>
                  <a:pt x="4462463" y="1372903"/>
                  <a:pt x="4471703" y="1363663"/>
                  <a:pt x="4483101" y="1363663"/>
                </a:cubicBezTo>
                <a:close/>
                <a:moveTo>
                  <a:pt x="4257676" y="1363663"/>
                </a:moveTo>
                <a:cubicBezTo>
                  <a:pt x="4269074" y="1363663"/>
                  <a:pt x="4278314" y="1372903"/>
                  <a:pt x="4278314" y="1384301"/>
                </a:cubicBezTo>
                <a:cubicBezTo>
                  <a:pt x="4278314" y="1395699"/>
                  <a:pt x="4269074" y="1404939"/>
                  <a:pt x="4257676" y="1404939"/>
                </a:cubicBezTo>
                <a:cubicBezTo>
                  <a:pt x="4246278" y="1404939"/>
                  <a:pt x="4237038" y="1395699"/>
                  <a:pt x="4237038" y="1384301"/>
                </a:cubicBezTo>
                <a:cubicBezTo>
                  <a:pt x="4237038" y="1372903"/>
                  <a:pt x="4246278" y="1363663"/>
                  <a:pt x="4257676" y="1363663"/>
                </a:cubicBezTo>
                <a:close/>
                <a:moveTo>
                  <a:pt x="4180682" y="1363663"/>
                </a:moveTo>
                <a:cubicBezTo>
                  <a:pt x="4193395" y="1363663"/>
                  <a:pt x="4203701" y="1372903"/>
                  <a:pt x="4203701" y="1384301"/>
                </a:cubicBezTo>
                <a:cubicBezTo>
                  <a:pt x="4203701" y="1395699"/>
                  <a:pt x="4193395" y="1404939"/>
                  <a:pt x="4180682" y="1404939"/>
                </a:cubicBezTo>
                <a:cubicBezTo>
                  <a:pt x="4167969" y="1404939"/>
                  <a:pt x="4157663" y="1395699"/>
                  <a:pt x="4157663" y="1384301"/>
                </a:cubicBezTo>
                <a:cubicBezTo>
                  <a:pt x="4157663" y="1372903"/>
                  <a:pt x="4167969" y="1363663"/>
                  <a:pt x="4180682" y="1363663"/>
                </a:cubicBezTo>
                <a:close/>
                <a:moveTo>
                  <a:pt x="4106069" y="1363663"/>
                </a:moveTo>
                <a:cubicBezTo>
                  <a:pt x="4118782" y="1363663"/>
                  <a:pt x="4129088" y="1372903"/>
                  <a:pt x="4129088" y="1384301"/>
                </a:cubicBezTo>
                <a:cubicBezTo>
                  <a:pt x="4129088" y="1395699"/>
                  <a:pt x="4118782" y="1404939"/>
                  <a:pt x="4106069" y="1404939"/>
                </a:cubicBezTo>
                <a:cubicBezTo>
                  <a:pt x="4093356" y="1404939"/>
                  <a:pt x="4083050" y="1395699"/>
                  <a:pt x="4083050" y="1384301"/>
                </a:cubicBezTo>
                <a:cubicBezTo>
                  <a:pt x="4083050" y="1372903"/>
                  <a:pt x="4093356" y="1363663"/>
                  <a:pt x="4106069" y="1363663"/>
                </a:cubicBezTo>
                <a:close/>
                <a:moveTo>
                  <a:pt x="4029076" y="1363663"/>
                </a:moveTo>
                <a:cubicBezTo>
                  <a:pt x="4040474" y="1363663"/>
                  <a:pt x="4049714" y="1372903"/>
                  <a:pt x="4049714" y="1384301"/>
                </a:cubicBezTo>
                <a:cubicBezTo>
                  <a:pt x="4049714" y="1395699"/>
                  <a:pt x="4040474" y="1404939"/>
                  <a:pt x="4029076" y="1404939"/>
                </a:cubicBezTo>
                <a:cubicBezTo>
                  <a:pt x="4017678" y="1404939"/>
                  <a:pt x="4008438" y="1395699"/>
                  <a:pt x="4008438" y="1384301"/>
                </a:cubicBezTo>
                <a:cubicBezTo>
                  <a:pt x="4008438" y="1372903"/>
                  <a:pt x="4017678" y="1363663"/>
                  <a:pt x="4029076" y="1363663"/>
                </a:cubicBezTo>
                <a:close/>
                <a:moveTo>
                  <a:pt x="3954463" y="1363663"/>
                </a:moveTo>
                <a:cubicBezTo>
                  <a:pt x="3965861" y="1363663"/>
                  <a:pt x="3975101" y="1372903"/>
                  <a:pt x="3975101" y="1384301"/>
                </a:cubicBezTo>
                <a:cubicBezTo>
                  <a:pt x="3975101" y="1395699"/>
                  <a:pt x="3965861" y="1404939"/>
                  <a:pt x="3954463" y="1404939"/>
                </a:cubicBezTo>
                <a:cubicBezTo>
                  <a:pt x="3943065" y="1404939"/>
                  <a:pt x="3933825" y="1395699"/>
                  <a:pt x="3933825" y="1384301"/>
                </a:cubicBezTo>
                <a:cubicBezTo>
                  <a:pt x="3933825" y="1372903"/>
                  <a:pt x="3943065" y="1363663"/>
                  <a:pt x="3954463" y="1363663"/>
                </a:cubicBezTo>
                <a:close/>
                <a:moveTo>
                  <a:pt x="2743200" y="1363663"/>
                </a:moveTo>
                <a:cubicBezTo>
                  <a:pt x="2755475" y="1363663"/>
                  <a:pt x="2765425" y="1372903"/>
                  <a:pt x="2765425" y="1384301"/>
                </a:cubicBezTo>
                <a:cubicBezTo>
                  <a:pt x="2765425" y="1395699"/>
                  <a:pt x="2755475" y="1404939"/>
                  <a:pt x="2743200" y="1404939"/>
                </a:cubicBezTo>
                <a:cubicBezTo>
                  <a:pt x="2730925" y="1404939"/>
                  <a:pt x="2720975" y="1395699"/>
                  <a:pt x="2720975" y="1384301"/>
                </a:cubicBezTo>
                <a:cubicBezTo>
                  <a:pt x="2720975" y="1372903"/>
                  <a:pt x="2730925" y="1363663"/>
                  <a:pt x="2743200" y="1363663"/>
                </a:cubicBezTo>
                <a:close/>
                <a:moveTo>
                  <a:pt x="2668588" y="1363663"/>
                </a:moveTo>
                <a:cubicBezTo>
                  <a:pt x="2680863" y="1363663"/>
                  <a:pt x="2690813" y="1372903"/>
                  <a:pt x="2690813" y="1384301"/>
                </a:cubicBezTo>
                <a:cubicBezTo>
                  <a:pt x="2690813" y="1395699"/>
                  <a:pt x="2680863" y="1404939"/>
                  <a:pt x="2668588" y="1404939"/>
                </a:cubicBezTo>
                <a:cubicBezTo>
                  <a:pt x="2656313" y="1404939"/>
                  <a:pt x="2646363" y="1395699"/>
                  <a:pt x="2646363" y="1384301"/>
                </a:cubicBezTo>
                <a:cubicBezTo>
                  <a:pt x="2646363" y="1372903"/>
                  <a:pt x="2656313" y="1363663"/>
                  <a:pt x="2668588" y="1363663"/>
                </a:cubicBezTo>
                <a:close/>
                <a:moveTo>
                  <a:pt x="2590811" y="1363663"/>
                </a:moveTo>
                <a:cubicBezTo>
                  <a:pt x="2602210" y="1363663"/>
                  <a:pt x="2611447" y="1372903"/>
                  <a:pt x="2611447" y="1384301"/>
                </a:cubicBezTo>
                <a:cubicBezTo>
                  <a:pt x="2611447" y="1395699"/>
                  <a:pt x="2602210" y="1404939"/>
                  <a:pt x="2590811" y="1404939"/>
                </a:cubicBezTo>
                <a:cubicBezTo>
                  <a:pt x="2579414" y="1404939"/>
                  <a:pt x="2570175" y="1395699"/>
                  <a:pt x="2570175" y="1384301"/>
                </a:cubicBezTo>
                <a:cubicBezTo>
                  <a:pt x="2570175" y="1372903"/>
                  <a:pt x="2579414" y="1363663"/>
                  <a:pt x="2590811" y="1363663"/>
                </a:cubicBezTo>
                <a:close/>
                <a:moveTo>
                  <a:pt x="2516197" y="1363663"/>
                </a:moveTo>
                <a:cubicBezTo>
                  <a:pt x="2527596" y="1363663"/>
                  <a:pt x="2536831" y="1372903"/>
                  <a:pt x="2536831" y="1384301"/>
                </a:cubicBezTo>
                <a:cubicBezTo>
                  <a:pt x="2536831" y="1395699"/>
                  <a:pt x="2527596" y="1404939"/>
                  <a:pt x="2516197" y="1404939"/>
                </a:cubicBezTo>
                <a:cubicBezTo>
                  <a:pt x="2504800" y="1404939"/>
                  <a:pt x="2495563" y="1395699"/>
                  <a:pt x="2495563" y="1384301"/>
                </a:cubicBezTo>
                <a:cubicBezTo>
                  <a:pt x="2495563" y="1372903"/>
                  <a:pt x="2504800" y="1363663"/>
                  <a:pt x="2516197" y="1363663"/>
                </a:cubicBezTo>
                <a:close/>
                <a:moveTo>
                  <a:pt x="2441587" y="1363663"/>
                </a:moveTo>
                <a:cubicBezTo>
                  <a:pt x="2452987" y="1363663"/>
                  <a:pt x="2462228" y="1372903"/>
                  <a:pt x="2462228" y="1384301"/>
                </a:cubicBezTo>
                <a:cubicBezTo>
                  <a:pt x="2462228" y="1395699"/>
                  <a:pt x="2452987" y="1404939"/>
                  <a:pt x="2441587" y="1404939"/>
                </a:cubicBezTo>
                <a:cubicBezTo>
                  <a:pt x="2430188" y="1404939"/>
                  <a:pt x="2420946" y="1395699"/>
                  <a:pt x="2420946" y="1384301"/>
                </a:cubicBezTo>
                <a:cubicBezTo>
                  <a:pt x="2420946" y="1372903"/>
                  <a:pt x="2430188" y="1363663"/>
                  <a:pt x="2441587" y="1363663"/>
                </a:cubicBezTo>
                <a:close/>
                <a:moveTo>
                  <a:pt x="2365389" y="1363663"/>
                </a:moveTo>
                <a:cubicBezTo>
                  <a:pt x="2376784" y="1363663"/>
                  <a:pt x="2386023" y="1372903"/>
                  <a:pt x="2386023" y="1384301"/>
                </a:cubicBezTo>
                <a:cubicBezTo>
                  <a:pt x="2386023" y="1395699"/>
                  <a:pt x="2376784" y="1404939"/>
                  <a:pt x="2365389" y="1404939"/>
                </a:cubicBezTo>
                <a:cubicBezTo>
                  <a:pt x="2353992" y="1404939"/>
                  <a:pt x="2344750" y="1395699"/>
                  <a:pt x="2344750" y="1384301"/>
                </a:cubicBezTo>
                <a:cubicBezTo>
                  <a:pt x="2344750" y="1372903"/>
                  <a:pt x="2353992" y="1363663"/>
                  <a:pt x="2365389" y="1363663"/>
                </a:cubicBezTo>
                <a:close/>
                <a:moveTo>
                  <a:pt x="2289185" y="1363663"/>
                </a:moveTo>
                <a:cubicBezTo>
                  <a:pt x="2301461" y="1363663"/>
                  <a:pt x="2311409" y="1372903"/>
                  <a:pt x="2311409" y="1384301"/>
                </a:cubicBezTo>
                <a:cubicBezTo>
                  <a:pt x="2311409" y="1395699"/>
                  <a:pt x="2301461" y="1404939"/>
                  <a:pt x="2289185" y="1404939"/>
                </a:cubicBezTo>
                <a:cubicBezTo>
                  <a:pt x="2276907" y="1404939"/>
                  <a:pt x="2266964" y="1395699"/>
                  <a:pt x="2266964" y="1384301"/>
                </a:cubicBezTo>
                <a:cubicBezTo>
                  <a:pt x="2266964" y="1372903"/>
                  <a:pt x="2276907" y="1363663"/>
                  <a:pt x="2289185" y="1363663"/>
                </a:cubicBezTo>
                <a:close/>
                <a:moveTo>
                  <a:pt x="2136787" y="1363663"/>
                </a:moveTo>
                <a:cubicBezTo>
                  <a:pt x="2148182" y="1363663"/>
                  <a:pt x="2157422" y="1372903"/>
                  <a:pt x="2157422" y="1384301"/>
                </a:cubicBezTo>
                <a:cubicBezTo>
                  <a:pt x="2157422" y="1395699"/>
                  <a:pt x="2148182" y="1404939"/>
                  <a:pt x="2136787" y="1404939"/>
                </a:cubicBezTo>
                <a:cubicBezTo>
                  <a:pt x="2125385" y="1404939"/>
                  <a:pt x="2116149" y="1395699"/>
                  <a:pt x="2116149" y="1384301"/>
                </a:cubicBezTo>
                <a:cubicBezTo>
                  <a:pt x="2116149" y="1372903"/>
                  <a:pt x="2125385" y="1363663"/>
                  <a:pt x="2136787" y="1363663"/>
                </a:cubicBezTo>
                <a:close/>
                <a:moveTo>
                  <a:pt x="2062169" y="1363663"/>
                </a:moveTo>
                <a:cubicBezTo>
                  <a:pt x="2073568" y="1363663"/>
                  <a:pt x="2082812" y="1372903"/>
                  <a:pt x="2082812" y="1384301"/>
                </a:cubicBezTo>
                <a:cubicBezTo>
                  <a:pt x="2082812" y="1395699"/>
                  <a:pt x="2073568" y="1404939"/>
                  <a:pt x="2062169" y="1404939"/>
                </a:cubicBezTo>
                <a:cubicBezTo>
                  <a:pt x="2050773" y="1404939"/>
                  <a:pt x="2041532" y="1395699"/>
                  <a:pt x="2041532" y="1384301"/>
                </a:cubicBezTo>
                <a:cubicBezTo>
                  <a:pt x="2041532" y="1372903"/>
                  <a:pt x="2050773" y="1363663"/>
                  <a:pt x="2062169" y="1363663"/>
                </a:cubicBezTo>
                <a:close/>
                <a:moveTo>
                  <a:pt x="1987560" y="1363663"/>
                </a:moveTo>
                <a:cubicBezTo>
                  <a:pt x="1998955" y="1363663"/>
                  <a:pt x="2008198" y="1372903"/>
                  <a:pt x="2008198" y="1384301"/>
                </a:cubicBezTo>
                <a:cubicBezTo>
                  <a:pt x="2008198" y="1395699"/>
                  <a:pt x="1998955" y="1404939"/>
                  <a:pt x="1987560" y="1404939"/>
                </a:cubicBezTo>
                <a:cubicBezTo>
                  <a:pt x="1976160" y="1404939"/>
                  <a:pt x="1966918" y="1395699"/>
                  <a:pt x="1966918" y="1384301"/>
                </a:cubicBezTo>
                <a:cubicBezTo>
                  <a:pt x="1966918" y="1372903"/>
                  <a:pt x="1976160" y="1363663"/>
                  <a:pt x="1987560" y="1363663"/>
                </a:cubicBezTo>
                <a:close/>
                <a:moveTo>
                  <a:pt x="1911358" y="1363663"/>
                </a:moveTo>
                <a:cubicBezTo>
                  <a:pt x="1922755" y="1363663"/>
                  <a:pt x="1932002" y="1372903"/>
                  <a:pt x="1932002" y="1384301"/>
                </a:cubicBezTo>
                <a:cubicBezTo>
                  <a:pt x="1932002" y="1395699"/>
                  <a:pt x="1922755" y="1404939"/>
                  <a:pt x="1911358" y="1404939"/>
                </a:cubicBezTo>
                <a:cubicBezTo>
                  <a:pt x="1899961" y="1404939"/>
                  <a:pt x="1890719" y="1395699"/>
                  <a:pt x="1890719" y="1384301"/>
                </a:cubicBezTo>
                <a:cubicBezTo>
                  <a:pt x="1890719" y="1372903"/>
                  <a:pt x="1899961" y="1363663"/>
                  <a:pt x="1911358" y="1363663"/>
                </a:cubicBezTo>
                <a:close/>
                <a:moveTo>
                  <a:pt x="1835164" y="1363663"/>
                </a:moveTo>
                <a:cubicBezTo>
                  <a:pt x="1847433" y="1363663"/>
                  <a:pt x="1857388" y="1372903"/>
                  <a:pt x="1857388" y="1384301"/>
                </a:cubicBezTo>
                <a:cubicBezTo>
                  <a:pt x="1857388" y="1395699"/>
                  <a:pt x="1847433" y="1404939"/>
                  <a:pt x="1835164" y="1404939"/>
                </a:cubicBezTo>
                <a:cubicBezTo>
                  <a:pt x="1822885" y="1404939"/>
                  <a:pt x="1812931" y="1395699"/>
                  <a:pt x="1812931" y="1384301"/>
                </a:cubicBezTo>
                <a:cubicBezTo>
                  <a:pt x="1812931" y="1372903"/>
                  <a:pt x="1822885" y="1363663"/>
                  <a:pt x="1835164" y="1363663"/>
                </a:cubicBezTo>
                <a:close/>
                <a:moveTo>
                  <a:pt x="1759753" y="1363663"/>
                </a:moveTo>
                <a:cubicBezTo>
                  <a:pt x="1772465" y="1363663"/>
                  <a:pt x="1782770" y="1372903"/>
                  <a:pt x="1782770" y="1384301"/>
                </a:cubicBezTo>
                <a:cubicBezTo>
                  <a:pt x="1782770" y="1395699"/>
                  <a:pt x="1772465" y="1404939"/>
                  <a:pt x="1759753" y="1404939"/>
                </a:cubicBezTo>
                <a:cubicBezTo>
                  <a:pt x="1747041" y="1404939"/>
                  <a:pt x="1736733" y="1395699"/>
                  <a:pt x="1736733" y="1384301"/>
                </a:cubicBezTo>
                <a:cubicBezTo>
                  <a:pt x="1736733" y="1372903"/>
                  <a:pt x="1747041" y="1363663"/>
                  <a:pt x="1759753" y="1363663"/>
                </a:cubicBezTo>
                <a:close/>
                <a:moveTo>
                  <a:pt x="1682762" y="1363663"/>
                </a:moveTo>
                <a:cubicBezTo>
                  <a:pt x="1694159" y="1363663"/>
                  <a:pt x="1703399" y="1372903"/>
                  <a:pt x="1703399" y="1384301"/>
                </a:cubicBezTo>
                <a:cubicBezTo>
                  <a:pt x="1703399" y="1395699"/>
                  <a:pt x="1694159" y="1404939"/>
                  <a:pt x="1682762" y="1404939"/>
                </a:cubicBezTo>
                <a:cubicBezTo>
                  <a:pt x="1671362" y="1404939"/>
                  <a:pt x="1662121" y="1395699"/>
                  <a:pt x="1662121" y="1384301"/>
                </a:cubicBezTo>
                <a:cubicBezTo>
                  <a:pt x="1662121" y="1372903"/>
                  <a:pt x="1671362" y="1363663"/>
                  <a:pt x="1682762" y="1363663"/>
                </a:cubicBezTo>
                <a:close/>
                <a:moveTo>
                  <a:pt x="1608149" y="1363663"/>
                </a:moveTo>
                <a:cubicBezTo>
                  <a:pt x="1619546" y="1363663"/>
                  <a:pt x="1628786" y="1372903"/>
                  <a:pt x="1628786" y="1384301"/>
                </a:cubicBezTo>
                <a:cubicBezTo>
                  <a:pt x="1628786" y="1395699"/>
                  <a:pt x="1619546" y="1404939"/>
                  <a:pt x="1608149" y="1404939"/>
                </a:cubicBezTo>
                <a:cubicBezTo>
                  <a:pt x="1596752" y="1404939"/>
                  <a:pt x="1587507" y="1395699"/>
                  <a:pt x="1587507" y="1384301"/>
                </a:cubicBezTo>
                <a:cubicBezTo>
                  <a:pt x="1587507" y="1372903"/>
                  <a:pt x="1596752" y="1363663"/>
                  <a:pt x="1608149" y="1363663"/>
                </a:cubicBezTo>
                <a:close/>
                <a:moveTo>
                  <a:pt x="1531950" y="1363663"/>
                </a:moveTo>
                <a:cubicBezTo>
                  <a:pt x="1543346" y="1363663"/>
                  <a:pt x="1552581" y="1372903"/>
                  <a:pt x="1552581" y="1384301"/>
                </a:cubicBezTo>
                <a:cubicBezTo>
                  <a:pt x="1552581" y="1395699"/>
                  <a:pt x="1543346" y="1404939"/>
                  <a:pt x="1531950" y="1404939"/>
                </a:cubicBezTo>
                <a:cubicBezTo>
                  <a:pt x="1520552" y="1404939"/>
                  <a:pt x="1511308" y="1395699"/>
                  <a:pt x="1511308" y="1384301"/>
                </a:cubicBezTo>
                <a:cubicBezTo>
                  <a:pt x="1511308" y="1372903"/>
                  <a:pt x="1520552" y="1363663"/>
                  <a:pt x="1531950" y="1363663"/>
                </a:cubicBezTo>
                <a:close/>
                <a:moveTo>
                  <a:pt x="1457338" y="1363663"/>
                </a:moveTo>
                <a:cubicBezTo>
                  <a:pt x="1468730" y="1363663"/>
                  <a:pt x="1477974" y="1372903"/>
                  <a:pt x="1477974" y="1384301"/>
                </a:cubicBezTo>
                <a:cubicBezTo>
                  <a:pt x="1477974" y="1395699"/>
                  <a:pt x="1468730" y="1404939"/>
                  <a:pt x="1457338" y="1404939"/>
                </a:cubicBezTo>
                <a:cubicBezTo>
                  <a:pt x="1445938" y="1404939"/>
                  <a:pt x="1436696" y="1395699"/>
                  <a:pt x="1436696" y="1384301"/>
                </a:cubicBezTo>
                <a:cubicBezTo>
                  <a:pt x="1436696" y="1372903"/>
                  <a:pt x="1445938" y="1363663"/>
                  <a:pt x="1457338" y="1363663"/>
                </a:cubicBezTo>
                <a:close/>
                <a:moveTo>
                  <a:pt x="1381135" y="1363663"/>
                </a:moveTo>
                <a:cubicBezTo>
                  <a:pt x="1393412" y="1363663"/>
                  <a:pt x="1403361" y="1372903"/>
                  <a:pt x="1403361" y="1384301"/>
                </a:cubicBezTo>
                <a:cubicBezTo>
                  <a:pt x="1403361" y="1395699"/>
                  <a:pt x="1393412" y="1404939"/>
                  <a:pt x="1381135" y="1404939"/>
                </a:cubicBezTo>
                <a:cubicBezTo>
                  <a:pt x="1368857" y="1404939"/>
                  <a:pt x="1358908" y="1395699"/>
                  <a:pt x="1358908" y="1384301"/>
                </a:cubicBezTo>
                <a:cubicBezTo>
                  <a:pt x="1358908" y="1372903"/>
                  <a:pt x="1368857" y="1363663"/>
                  <a:pt x="1381135" y="1363663"/>
                </a:cubicBezTo>
                <a:close/>
                <a:moveTo>
                  <a:pt x="1305726" y="1363663"/>
                </a:moveTo>
                <a:cubicBezTo>
                  <a:pt x="1318437" y="1363663"/>
                  <a:pt x="1328746" y="1372903"/>
                  <a:pt x="1328746" y="1384301"/>
                </a:cubicBezTo>
                <a:cubicBezTo>
                  <a:pt x="1328746" y="1395699"/>
                  <a:pt x="1318437" y="1404939"/>
                  <a:pt x="1305726" y="1404939"/>
                </a:cubicBezTo>
                <a:cubicBezTo>
                  <a:pt x="1293008" y="1404939"/>
                  <a:pt x="1282712" y="1395699"/>
                  <a:pt x="1282712" y="1384301"/>
                </a:cubicBezTo>
                <a:cubicBezTo>
                  <a:pt x="1282712" y="1372903"/>
                  <a:pt x="1293008" y="1363663"/>
                  <a:pt x="1305726" y="1363663"/>
                </a:cubicBezTo>
                <a:close/>
                <a:moveTo>
                  <a:pt x="1230323" y="1363663"/>
                </a:moveTo>
                <a:cubicBezTo>
                  <a:pt x="1242597" y="1363663"/>
                  <a:pt x="1252545" y="1372903"/>
                  <a:pt x="1252545" y="1384301"/>
                </a:cubicBezTo>
                <a:cubicBezTo>
                  <a:pt x="1252545" y="1395699"/>
                  <a:pt x="1242597" y="1404939"/>
                  <a:pt x="1230323" y="1404939"/>
                </a:cubicBezTo>
                <a:cubicBezTo>
                  <a:pt x="1218044" y="1404939"/>
                  <a:pt x="1208093" y="1395699"/>
                  <a:pt x="1208093" y="1384301"/>
                </a:cubicBezTo>
                <a:cubicBezTo>
                  <a:pt x="1208093" y="1372903"/>
                  <a:pt x="1218044" y="1363663"/>
                  <a:pt x="1230323" y="1363663"/>
                </a:cubicBezTo>
                <a:close/>
                <a:moveTo>
                  <a:pt x="1154120" y="1363663"/>
                </a:moveTo>
                <a:cubicBezTo>
                  <a:pt x="1165520" y="1363663"/>
                  <a:pt x="1174757" y="1372903"/>
                  <a:pt x="1174757" y="1384301"/>
                </a:cubicBezTo>
                <a:cubicBezTo>
                  <a:pt x="1174757" y="1395699"/>
                  <a:pt x="1165520" y="1404939"/>
                  <a:pt x="1154120" y="1404939"/>
                </a:cubicBezTo>
                <a:cubicBezTo>
                  <a:pt x="1142725" y="1404939"/>
                  <a:pt x="1133482" y="1395699"/>
                  <a:pt x="1133482" y="1384301"/>
                </a:cubicBezTo>
                <a:cubicBezTo>
                  <a:pt x="1133482" y="1372903"/>
                  <a:pt x="1142725" y="1363663"/>
                  <a:pt x="1154120" y="1363663"/>
                </a:cubicBezTo>
                <a:close/>
                <a:moveTo>
                  <a:pt x="1077922" y="1363663"/>
                </a:moveTo>
                <a:cubicBezTo>
                  <a:pt x="1089317" y="1363663"/>
                  <a:pt x="1098562" y="1372903"/>
                  <a:pt x="1098562" y="1384301"/>
                </a:cubicBezTo>
                <a:cubicBezTo>
                  <a:pt x="1098562" y="1395699"/>
                  <a:pt x="1089317" y="1404939"/>
                  <a:pt x="1077922" y="1404939"/>
                </a:cubicBezTo>
                <a:cubicBezTo>
                  <a:pt x="1066524" y="1404939"/>
                  <a:pt x="1057285" y="1395699"/>
                  <a:pt x="1057285" y="1384301"/>
                </a:cubicBezTo>
                <a:cubicBezTo>
                  <a:pt x="1057285" y="1372903"/>
                  <a:pt x="1066524" y="1363663"/>
                  <a:pt x="1077922" y="1363663"/>
                </a:cubicBezTo>
                <a:close/>
                <a:moveTo>
                  <a:pt x="1003306" y="1363663"/>
                </a:moveTo>
                <a:cubicBezTo>
                  <a:pt x="1014707" y="1363663"/>
                  <a:pt x="1023946" y="1372903"/>
                  <a:pt x="1023946" y="1384301"/>
                </a:cubicBezTo>
                <a:cubicBezTo>
                  <a:pt x="1023946" y="1395699"/>
                  <a:pt x="1014707" y="1404939"/>
                  <a:pt x="1003306" y="1404939"/>
                </a:cubicBezTo>
                <a:cubicBezTo>
                  <a:pt x="991913" y="1404939"/>
                  <a:pt x="982669" y="1395699"/>
                  <a:pt x="982669" y="1384301"/>
                </a:cubicBezTo>
                <a:cubicBezTo>
                  <a:pt x="982669" y="1372903"/>
                  <a:pt x="991913" y="1363663"/>
                  <a:pt x="1003306" y="1363663"/>
                </a:cubicBezTo>
                <a:close/>
                <a:moveTo>
                  <a:pt x="928698" y="1363663"/>
                </a:moveTo>
                <a:cubicBezTo>
                  <a:pt x="940095" y="1363663"/>
                  <a:pt x="949330" y="1372903"/>
                  <a:pt x="949330" y="1384301"/>
                </a:cubicBezTo>
                <a:cubicBezTo>
                  <a:pt x="949330" y="1395699"/>
                  <a:pt x="940095" y="1404939"/>
                  <a:pt x="928698" y="1404939"/>
                </a:cubicBezTo>
                <a:cubicBezTo>
                  <a:pt x="917299" y="1404939"/>
                  <a:pt x="908055" y="1395699"/>
                  <a:pt x="908055" y="1384301"/>
                </a:cubicBezTo>
                <a:cubicBezTo>
                  <a:pt x="908055" y="1372903"/>
                  <a:pt x="917299" y="1363663"/>
                  <a:pt x="928698" y="1363663"/>
                </a:cubicBezTo>
                <a:close/>
                <a:moveTo>
                  <a:pt x="851698" y="1363663"/>
                </a:moveTo>
                <a:cubicBezTo>
                  <a:pt x="864414" y="1363663"/>
                  <a:pt x="874716" y="1372903"/>
                  <a:pt x="874716" y="1384301"/>
                </a:cubicBezTo>
                <a:cubicBezTo>
                  <a:pt x="874716" y="1395699"/>
                  <a:pt x="864414" y="1404939"/>
                  <a:pt x="851698" y="1404939"/>
                </a:cubicBezTo>
                <a:cubicBezTo>
                  <a:pt x="838988" y="1404939"/>
                  <a:pt x="828684" y="1395699"/>
                  <a:pt x="828684" y="1384301"/>
                </a:cubicBezTo>
                <a:cubicBezTo>
                  <a:pt x="828684" y="1372903"/>
                  <a:pt x="838988" y="1363663"/>
                  <a:pt x="851698" y="1363663"/>
                </a:cubicBezTo>
                <a:close/>
                <a:moveTo>
                  <a:pt x="169865" y="1363663"/>
                </a:moveTo>
                <a:cubicBezTo>
                  <a:pt x="181263" y="1363663"/>
                  <a:pt x="190503" y="1372903"/>
                  <a:pt x="190503" y="1384301"/>
                </a:cubicBezTo>
                <a:cubicBezTo>
                  <a:pt x="190503" y="1395699"/>
                  <a:pt x="181263" y="1404939"/>
                  <a:pt x="169865" y="1404939"/>
                </a:cubicBezTo>
                <a:cubicBezTo>
                  <a:pt x="158467" y="1404939"/>
                  <a:pt x="149227" y="1395699"/>
                  <a:pt x="149227" y="1384301"/>
                </a:cubicBezTo>
                <a:cubicBezTo>
                  <a:pt x="149227" y="1372903"/>
                  <a:pt x="158467" y="1363663"/>
                  <a:pt x="169865" y="1363663"/>
                </a:cubicBezTo>
                <a:close/>
                <a:moveTo>
                  <a:pt x="95251" y="1363663"/>
                </a:moveTo>
                <a:cubicBezTo>
                  <a:pt x="106649" y="1363663"/>
                  <a:pt x="115889" y="1372903"/>
                  <a:pt x="115889" y="1384301"/>
                </a:cubicBezTo>
                <a:cubicBezTo>
                  <a:pt x="115889" y="1395699"/>
                  <a:pt x="106649" y="1404939"/>
                  <a:pt x="95251" y="1404939"/>
                </a:cubicBezTo>
                <a:cubicBezTo>
                  <a:pt x="83853" y="1404939"/>
                  <a:pt x="74613" y="1395699"/>
                  <a:pt x="74613" y="1384301"/>
                </a:cubicBezTo>
                <a:cubicBezTo>
                  <a:pt x="74613" y="1372903"/>
                  <a:pt x="83853" y="1363663"/>
                  <a:pt x="95251" y="1363663"/>
                </a:cubicBezTo>
                <a:close/>
                <a:moveTo>
                  <a:pt x="20638" y="1363663"/>
                </a:moveTo>
                <a:cubicBezTo>
                  <a:pt x="32036" y="1363663"/>
                  <a:pt x="41276" y="1372903"/>
                  <a:pt x="41276" y="1384301"/>
                </a:cubicBezTo>
                <a:cubicBezTo>
                  <a:pt x="41276" y="1395699"/>
                  <a:pt x="32036" y="1404939"/>
                  <a:pt x="20638" y="1404939"/>
                </a:cubicBezTo>
                <a:cubicBezTo>
                  <a:pt x="9240" y="1404939"/>
                  <a:pt x="0" y="1395699"/>
                  <a:pt x="0" y="1384301"/>
                </a:cubicBezTo>
                <a:cubicBezTo>
                  <a:pt x="0" y="1372903"/>
                  <a:pt x="9240" y="1363663"/>
                  <a:pt x="20638" y="1363663"/>
                </a:cubicBezTo>
                <a:close/>
                <a:moveTo>
                  <a:pt x="8343901" y="1287463"/>
                </a:moveTo>
                <a:cubicBezTo>
                  <a:pt x="8356176" y="1287463"/>
                  <a:pt x="8366126" y="1296703"/>
                  <a:pt x="8366126" y="1308101"/>
                </a:cubicBezTo>
                <a:cubicBezTo>
                  <a:pt x="8366126" y="1319499"/>
                  <a:pt x="8356176" y="1328739"/>
                  <a:pt x="8343901" y="1328739"/>
                </a:cubicBezTo>
                <a:cubicBezTo>
                  <a:pt x="8331626" y="1328739"/>
                  <a:pt x="8321676" y="1319499"/>
                  <a:pt x="8321676" y="1308101"/>
                </a:cubicBezTo>
                <a:cubicBezTo>
                  <a:pt x="8321676" y="1296703"/>
                  <a:pt x="8331626" y="1287463"/>
                  <a:pt x="8343901" y="1287463"/>
                </a:cubicBezTo>
                <a:close/>
                <a:moveTo>
                  <a:pt x="8266114" y="1287463"/>
                </a:moveTo>
                <a:cubicBezTo>
                  <a:pt x="8277512" y="1287463"/>
                  <a:pt x="8286752" y="1296703"/>
                  <a:pt x="8286752" y="1308101"/>
                </a:cubicBezTo>
                <a:cubicBezTo>
                  <a:pt x="8286752" y="1319499"/>
                  <a:pt x="8277512" y="1328739"/>
                  <a:pt x="8266114" y="1328739"/>
                </a:cubicBezTo>
                <a:cubicBezTo>
                  <a:pt x="8254716" y="1328739"/>
                  <a:pt x="8245476" y="1319499"/>
                  <a:pt x="8245476" y="1308101"/>
                </a:cubicBezTo>
                <a:cubicBezTo>
                  <a:pt x="8245476" y="1296703"/>
                  <a:pt x="8254716" y="1287463"/>
                  <a:pt x="8266114" y="1287463"/>
                </a:cubicBezTo>
                <a:close/>
                <a:moveTo>
                  <a:pt x="7737476" y="1287463"/>
                </a:moveTo>
                <a:cubicBezTo>
                  <a:pt x="7748874" y="1287463"/>
                  <a:pt x="7758114" y="1296703"/>
                  <a:pt x="7758114" y="1308101"/>
                </a:cubicBezTo>
                <a:cubicBezTo>
                  <a:pt x="7758114" y="1319499"/>
                  <a:pt x="7748874" y="1328739"/>
                  <a:pt x="7737476" y="1328739"/>
                </a:cubicBezTo>
                <a:cubicBezTo>
                  <a:pt x="7726078" y="1328739"/>
                  <a:pt x="7716838" y="1319499"/>
                  <a:pt x="7716838" y="1308101"/>
                </a:cubicBezTo>
                <a:cubicBezTo>
                  <a:pt x="7716838" y="1296703"/>
                  <a:pt x="7726078" y="1287463"/>
                  <a:pt x="7737476" y="1287463"/>
                </a:cubicBezTo>
                <a:close/>
                <a:moveTo>
                  <a:pt x="7662864" y="1287463"/>
                </a:moveTo>
                <a:cubicBezTo>
                  <a:pt x="7674262" y="1287463"/>
                  <a:pt x="7683502" y="1296703"/>
                  <a:pt x="7683502" y="1308101"/>
                </a:cubicBezTo>
                <a:cubicBezTo>
                  <a:pt x="7683502" y="1319499"/>
                  <a:pt x="7674262" y="1328739"/>
                  <a:pt x="7662864" y="1328739"/>
                </a:cubicBezTo>
                <a:cubicBezTo>
                  <a:pt x="7651466" y="1328739"/>
                  <a:pt x="7642226" y="1319499"/>
                  <a:pt x="7642226" y="1308101"/>
                </a:cubicBezTo>
                <a:cubicBezTo>
                  <a:pt x="7642226" y="1296703"/>
                  <a:pt x="7651466" y="1287463"/>
                  <a:pt x="7662864" y="1287463"/>
                </a:cubicBezTo>
                <a:close/>
                <a:moveTo>
                  <a:pt x="7586664" y="1287463"/>
                </a:moveTo>
                <a:cubicBezTo>
                  <a:pt x="7598062" y="1287463"/>
                  <a:pt x="7607302" y="1296703"/>
                  <a:pt x="7607302" y="1308101"/>
                </a:cubicBezTo>
                <a:cubicBezTo>
                  <a:pt x="7607302" y="1319499"/>
                  <a:pt x="7598062" y="1328739"/>
                  <a:pt x="7586664" y="1328739"/>
                </a:cubicBezTo>
                <a:cubicBezTo>
                  <a:pt x="7575266" y="1328739"/>
                  <a:pt x="7566026" y="1319499"/>
                  <a:pt x="7566026" y="1308101"/>
                </a:cubicBezTo>
                <a:cubicBezTo>
                  <a:pt x="7566026" y="1296703"/>
                  <a:pt x="7575266" y="1287463"/>
                  <a:pt x="7586664" y="1287463"/>
                </a:cubicBezTo>
                <a:close/>
                <a:moveTo>
                  <a:pt x="7510463" y="1287463"/>
                </a:moveTo>
                <a:cubicBezTo>
                  <a:pt x="7522738" y="1287463"/>
                  <a:pt x="7532688" y="1296703"/>
                  <a:pt x="7532688" y="1308101"/>
                </a:cubicBezTo>
                <a:cubicBezTo>
                  <a:pt x="7532688" y="1319499"/>
                  <a:pt x="7522738" y="1328739"/>
                  <a:pt x="7510463" y="1328739"/>
                </a:cubicBezTo>
                <a:cubicBezTo>
                  <a:pt x="7498188" y="1328739"/>
                  <a:pt x="7488238" y="1319499"/>
                  <a:pt x="7488238" y="1308101"/>
                </a:cubicBezTo>
                <a:cubicBezTo>
                  <a:pt x="7488238" y="1296703"/>
                  <a:pt x="7498188" y="1287463"/>
                  <a:pt x="7510463" y="1287463"/>
                </a:cubicBezTo>
                <a:close/>
                <a:moveTo>
                  <a:pt x="7435057" y="1287463"/>
                </a:moveTo>
                <a:cubicBezTo>
                  <a:pt x="7447770" y="1287463"/>
                  <a:pt x="7458076" y="1296703"/>
                  <a:pt x="7458076" y="1308101"/>
                </a:cubicBezTo>
                <a:cubicBezTo>
                  <a:pt x="7458076" y="1319499"/>
                  <a:pt x="7447770" y="1328739"/>
                  <a:pt x="7435057" y="1328739"/>
                </a:cubicBezTo>
                <a:cubicBezTo>
                  <a:pt x="7422344" y="1328739"/>
                  <a:pt x="7412038" y="1319499"/>
                  <a:pt x="7412038" y="1308101"/>
                </a:cubicBezTo>
                <a:cubicBezTo>
                  <a:pt x="7412038" y="1296703"/>
                  <a:pt x="7422344" y="1287463"/>
                  <a:pt x="7435057" y="1287463"/>
                </a:cubicBezTo>
                <a:close/>
                <a:moveTo>
                  <a:pt x="7358064" y="1287463"/>
                </a:moveTo>
                <a:cubicBezTo>
                  <a:pt x="7369462" y="1287463"/>
                  <a:pt x="7378702" y="1296703"/>
                  <a:pt x="7378702" y="1308101"/>
                </a:cubicBezTo>
                <a:cubicBezTo>
                  <a:pt x="7378702" y="1319499"/>
                  <a:pt x="7369462" y="1328739"/>
                  <a:pt x="7358064" y="1328739"/>
                </a:cubicBezTo>
                <a:cubicBezTo>
                  <a:pt x="7346666" y="1328739"/>
                  <a:pt x="7337426" y="1319499"/>
                  <a:pt x="7337426" y="1308101"/>
                </a:cubicBezTo>
                <a:cubicBezTo>
                  <a:pt x="7337426" y="1296703"/>
                  <a:pt x="7346666" y="1287463"/>
                  <a:pt x="7358064" y="1287463"/>
                </a:cubicBezTo>
                <a:close/>
                <a:moveTo>
                  <a:pt x="7283451" y="1287463"/>
                </a:moveTo>
                <a:cubicBezTo>
                  <a:pt x="7294849" y="1287463"/>
                  <a:pt x="7304089" y="1296703"/>
                  <a:pt x="7304089" y="1308101"/>
                </a:cubicBezTo>
                <a:cubicBezTo>
                  <a:pt x="7304089" y="1319499"/>
                  <a:pt x="7294849" y="1328739"/>
                  <a:pt x="7283451" y="1328739"/>
                </a:cubicBezTo>
                <a:cubicBezTo>
                  <a:pt x="7272053" y="1328739"/>
                  <a:pt x="7262813" y="1319499"/>
                  <a:pt x="7262813" y="1308101"/>
                </a:cubicBezTo>
                <a:cubicBezTo>
                  <a:pt x="7262813" y="1296703"/>
                  <a:pt x="7272053" y="1287463"/>
                  <a:pt x="7283451" y="1287463"/>
                </a:cubicBezTo>
                <a:close/>
                <a:moveTo>
                  <a:pt x="7208839" y="1287463"/>
                </a:moveTo>
                <a:cubicBezTo>
                  <a:pt x="7220237" y="1287463"/>
                  <a:pt x="7229477" y="1296703"/>
                  <a:pt x="7229477" y="1308101"/>
                </a:cubicBezTo>
                <a:cubicBezTo>
                  <a:pt x="7229477" y="1319499"/>
                  <a:pt x="7220237" y="1328739"/>
                  <a:pt x="7208839" y="1328739"/>
                </a:cubicBezTo>
                <a:cubicBezTo>
                  <a:pt x="7197441" y="1328739"/>
                  <a:pt x="7188201" y="1319499"/>
                  <a:pt x="7188201" y="1308101"/>
                </a:cubicBezTo>
                <a:cubicBezTo>
                  <a:pt x="7188201" y="1296703"/>
                  <a:pt x="7197441" y="1287463"/>
                  <a:pt x="7208839" y="1287463"/>
                </a:cubicBezTo>
                <a:close/>
                <a:moveTo>
                  <a:pt x="7132639" y="1287463"/>
                </a:moveTo>
                <a:cubicBezTo>
                  <a:pt x="7144037" y="1287463"/>
                  <a:pt x="7153277" y="1296703"/>
                  <a:pt x="7153277" y="1308101"/>
                </a:cubicBezTo>
                <a:cubicBezTo>
                  <a:pt x="7153277" y="1319499"/>
                  <a:pt x="7144037" y="1328739"/>
                  <a:pt x="7132639" y="1328739"/>
                </a:cubicBezTo>
                <a:cubicBezTo>
                  <a:pt x="7121241" y="1328739"/>
                  <a:pt x="7112001" y="1319499"/>
                  <a:pt x="7112001" y="1308101"/>
                </a:cubicBezTo>
                <a:cubicBezTo>
                  <a:pt x="7112001" y="1296703"/>
                  <a:pt x="7121241" y="1287463"/>
                  <a:pt x="7132639" y="1287463"/>
                </a:cubicBezTo>
                <a:close/>
                <a:moveTo>
                  <a:pt x="7056438" y="1287463"/>
                </a:moveTo>
                <a:cubicBezTo>
                  <a:pt x="7068713" y="1287463"/>
                  <a:pt x="7078663" y="1296703"/>
                  <a:pt x="7078663" y="1308101"/>
                </a:cubicBezTo>
                <a:cubicBezTo>
                  <a:pt x="7078663" y="1319499"/>
                  <a:pt x="7068713" y="1328739"/>
                  <a:pt x="7056438" y="1328739"/>
                </a:cubicBezTo>
                <a:cubicBezTo>
                  <a:pt x="7044163" y="1328739"/>
                  <a:pt x="7034213" y="1319499"/>
                  <a:pt x="7034213" y="1308101"/>
                </a:cubicBezTo>
                <a:cubicBezTo>
                  <a:pt x="7034213" y="1296703"/>
                  <a:pt x="7044163" y="1287463"/>
                  <a:pt x="7056438" y="1287463"/>
                </a:cubicBezTo>
                <a:close/>
                <a:moveTo>
                  <a:pt x="6981032" y="1287463"/>
                </a:moveTo>
                <a:cubicBezTo>
                  <a:pt x="6993745" y="1287463"/>
                  <a:pt x="7004051" y="1296703"/>
                  <a:pt x="7004051" y="1308101"/>
                </a:cubicBezTo>
                <a:cubicBezTo>
                  <a:pt x="7004051" y="1319499"/>
                  <a:pt x="6993745" y="1328739"/>
                  <a:pt x="6981032" y="1328739"/>
                </a:cubicBezTo>
                <a:cubicBezTo>
                  <a:pt x="6968319" y="1328739"/>
                  <a:pt x="6958013" y="1319499"/>
                  <a:pt x="6958013" y="1308101"/>
                </a:cubicBezTo>
                <a:cubicBezTo>
                  <a:pt x="6958013" y="1296703"/>
                  <a:pt x="6968319" y="1287463"/>
                  <a:pt x="6981032" y="1287463"/>
                </a:cubicBezTo>
                <a:close/>
                <a:moveTo>
                  <a:pt x="6904039" y="1287463"/>
                </a:moveTo>
                <a:cubicBezTo>
                  <a:pt x="6915437" y="1287463"/>
                  <a:pt x="6924677" y="1296703"/>
                  <a:pt x="6924677" y="1308101"/>
                </a:cubicBezTo>
                <a:cubicBezTo>
                  <a:pt x="6924677" y="1319499"/>
                  <a:pt x="6915437" y="1328739"/>
                  <a:pt x="6904039" y="1328739"/>
                </a:cubicBezTo>
                <a:cubicBezTo>
                  <a:pt x="6892641" y="1328739"/>
                  <a:pt x="6883401" y="1319499"/>
                  <a:pt x="6883401" y="1308101"/>
                </a:cubicBezTo>
                <a:cubicBezTo>
                  <a:pt x="6883401" y="1296703"/>
                  <a:pt x="6892641" y="1287463"/>
                  <a:pt x="6904039" y="1287463"/>
                </a:cubicBezTo>
                <a:close/>
                <a:moveTo>
                  <a:pt x="6829426" y="1287463"/>
                </a:moveTo>
                <a:cubicBezTo>
                  <a:pt x="6840824" y="1287463"/>
                  <a:pt x="6850064" y="1296703"/>
                  <a:pt x="6850064" y="1308101"/>
                </a:cubicBezTo>
                <a:cubicBezTo>
                  <a:pt x="6850064" y="1319499"/>
                  <a:pt x="6840824" y="1328739"/>
                  <a:pt x="6829426" y="1328739"/>
                </a:cubicBezTo>
                <a:cubicBezTo>
                  <a:pt x="6818028" y="1328739"/>
                  <a:pt x="6808788" y="1319499"/>
                  <a:pt x="6808788" y="1308101"/>
                </a:cubicBezTo>
                <a:cubicBezTo>
                  <a:pt x="6808788" y="1296703"/>
                  <a:pt x="6818028" y="1287463"/>
                  <a:pt x="6829426" y="1287463"/>
                </a:cubicBezTo>
                <a:close/>
                <a:moveTo>
                  <a:pt x="6753226" y="1287463"/>
                </a:moveTo>
                <a:cubicBezTo>
                  <a:pt x="6764624" y="1287463"/>
                  <a:pt x="6773864" y="1296703"/>
                  <a:pt x="6773864" y="1308101"/>
                </a:cubicBezTo>
                <a:cubicBezTo>
                  <a:pt x="6773864" y="1319499"/>
                  <a:pt x="6764624" y="1328739"/>
                  <a:pt x="6753226" y="1328739"/>
                </a:cubicBezTo>
                <a:cubicBezTo>
                  <a:pt x="6741828" y="1328739"/>
                  <a:pt x="6732588" y="1319499"/>
                  <a:pt x="6732588" y="1308101"/>
                </a:cubicBezTo>
                <a:cubicBezTo>
                  <a:pt x="6732588" y="1296703"/>
                  <a:pt x="6741828" y="1287463"/>
                  <a:pt x="6753226" y="1287463"/>
                </a:cubicBezTo>
                <a:close/>
                <a:moveTo>
                  <a:pt x="6678613" y="1287463"/>
                </a:moveTo>
                <a:cubicBezTo>
                  <a:pt x="6690011" y="1287463"/>
                  <a:pt x="6699251" y="1296703"/>
                  <a:pt x="6699251" y="1308101"/>
                </a:cubicBezTo>
                <a:cubicBezTo>
                  <a:pt x="6699251" y="1319499"/>
                  <a:pt x="6690011" y="1328739"/>
                  <a:pt x="6678613" y="1328739"/>
                </a:cubicBezTo>
                <a:cubicBezTo>
                  <a:pt x="6667215" y="1328739"/>
                  <a:pt x="6657975" y="1319499"/>
                  <a:pt x="6657975" y="1308101"/>
                </a:cubicBezTo>
                <a:cubicBezTo>
                  <a:pt x="6657975" y="1296703"/>
                  <a:pt x="6667215" y="1287463"/>
                  <a:pt x="6678613" y="1287463"/>
                </a:cubicBezTo>
                <a:close/>
                <a:moveTo>
                  <a:pt x="6602413" y="1287463"/>
                </a:moveTo>
                <a:cubicBezTo>
                  <a:pt x="6614688" y="1287463"/>
                  <a:pt x="6624638" y="1296703"/>
                  <a:pt x="6624638" y="1308101"/>
                </a:cubicBezTo>
                <a:cubicBezTo>
                  <a:pt x="6624638" y="1319499"/>
                  <a:pt x="6614688" y="1328739"/>
                  <a:pt x="6602413" y="1328739"/>
                </a:cubicBezTo>
                <a:cubicBezTo>
                  <a:pt x="6590138" y="1328739"/>
                  <a:pt x="6580188" y="1319499"/>
                  <a:pt x="6580188" y="1308101"/>
                </a:cubicBezTo>
                <a:cubicBezTo>
                  <a:pt x="6580188" y="1296703"/>
                  <a:pt x="6590138" y="1287463"/>
                  <a:pt x="6602413" y="1287463"/>
                </a:cubicBezTo>
                <a:close/>
                <a:moveTo>
                  <a:pt x="6527007" y="1287463"/>
                </a:moveTo>
                <a:cubicBezTo>
                  <a:pt x="6539720" y="1287463"/>
                  <a:pt x="6550026" y="1296703"/>
                  <a:pt x="6550026" y="1308101"/>
                </a:cubicBezTo>
                <a:cubicBezTo>
                  <a:pt x="6550026" y="1319499"/>
                  <a:pt x="6539720" y="1328739"/>
                  <a:pt x="6527007" y="1328739"/>
                </a:cubicBezTo>
                <a:cubicBezTo>
                  <a:pt x="6514294" y="1328739"/>
                  <a:pt x="6503988" y="1319499"/>
                  <a:pt x="6503988" y="1308101"/>
                </a:cubicBezTo>
                <a:cubicBezTo>
                  <a:pt x="6503988" y="1296703"/>
                  <a:pt x="6514294" y="1287463"/>
                  <a:pt x="6527007" y="1287463"/>
                </a:cubicBezTo>
                <a:close/>
                <a:moveTo>
                  <a:pt x="6451600" y="1287463"/>
                </a:moveTo>
                <a:cubicBezTo>
                  <a:pt x="6463875" y="1287463"/>
                  <a:pt x="6473825" y="1296703"/>
                  <a:pt x="6473825" y="1308101"/>
                </a:cubicBezTo>
                <a:cubicBezTo>
                  <a:pt x="6473825" y="1319499"/>
                  <a:pt x="6463875" y="1328739"/>
                  <a:pt x="6451600" y="1328739"/>
                </a:cubicBezTo>
                <a:cubicBezTo>
                  <a:pt x="6439325" y="1328739"/>
                  <a:pt x="6429375" y="1319499"/>
                  <a:pt x="6429375" y="1308101"/>
                </a:cubicBezTo>
                <a:cubicBezTo>
                  <a:pt x="6429375" y="1296703"/>
                  <a:pt x="6439325" y="1287463"/>
                  <a:pt x="6451600" y="1287463"/>
                </a:cubicBezTo>
                <a:close/>
                <a:moveTo>
                  <a:pt x="6375401" y="1287463"/>
                </a:moveTo>
                <a:cubicBezTo>
                  <a:pt x="6386799" y="1287463"/>
                  <a:pt x="6396039" y="1296703"/>
                  <a:pt x="6396039" y="1308101"/>
                </a:cubicBezTo>
                <a:cubicBezTo>
                  <a:pt x="6396039" y="1319499"/>
                  <a:pt x="6386799" y="1328739"/>
                  <a:pt x="6375401" y="1328739"/>
                </a:cubicBezTo>
                <a:cubicBezTo>
                  <a:pt x="6364003" y="1328739"/>
                  <a:pt x="6354763" y="1319499"/>
                  <a:pt x="6354763" y="1308101"/>
                </a:cubicBezTo>
                <a:cubicBezTo>
                  <a:pt x="6354763" y="1296703"/>
                  <a:pt x="6364003" y="1287463"/>
                  <a:pt x="6375401" y="1287463"/>
                </a:cubicBezTo>
                <a:close/>
                <a:moveTo>
                  <a:pt x="6299201" y="1287463"/>
                </a:moveTo>
                <a:cubicBezTo>
                  <a:pt x="6310599" y="1287463"/>
                  <a:pt x="6319839" y="1296703"/>
                  <a:pt x="6319839" y="1308101"/>
                </a:cubicBezTo>
                <a:cubicBezTo>
                  <a:pt x="6319839" y="1319499"/>
                  <a:pt x="6310599" y="1328739"/>
                  <a:pt x="6299201" y="1328739"/>
                </a:cubicBezTo>
                <a:cubicBezTo>
                  <a:pt x="6287803" y="1328739"/>
                  <a:pt x="6278563" y="1319499"/>
                  <a:pt x="6278563" y="1308101"/>
                </a:cubicBezTo>
                <a:cubicBezTo>
                  <a:pt x="6278563" y="1296703"/>
                  <a:pt x="6287803" y="1287463"/>
                  <a:pt x="6299201" y="1287463"/>
                </a:cubicBezTo>
                <a:close/>
                <a:moveTo>
                  <a:pt x="6224588" y="1287463"/>
                </a:moveTo>
                <a:cubicBezTo>
                  <a:pt x="6235986" y="1287463"/>
                  <a:pt x="6245226" y="1296703"/>
                  <a:pt x="6245226" y="1308101"/>
                </a:cubicBezTo>
                <a:cubicBezTo>
                  <a:pt x="6245226" y="1319499"/>
                  <a:pt x="6235986" y="1328739"/>
                  <a:pt x="6224588" y="1328739"/>
                </a:cubicBezTo>
                <a:cubicBezTo>
                  <a:pt x="6213190" y="1328739"/>
                  <a:pt x="6203950" y="1319499"/>
                  <a:pt x="6203950" y="1308101"/>
                </a:cubicBezTo>
                <a:cubicBezTo>
                  <a:pt x="6203950" y="1296703"/>
                  <a:pt x="6213190" y="1287463"/>
                  <a:pt x="6224588" y="1287463"/>
                </a:cubicBezTo>
                <a:close/>
                <a:moveTo>
                  <a:pt x="6149976" y="1287463"/>
                </a:moveTo>
                <a:cubicBezTo>
                  <a:pt x="6161374" y="1287463"/>
                  <a:pt x="6170614" y="1296703"/>
                  <a:pt x="6170614" y="1308101"/>
                </a:cubicBezTo>
                <a:cubicBezTo>
                  <a:pt x="6170614" y="1319499"/>
                  <a:pt x="6161374" y="1328739"/>
                  <a:pt x="6149976" y="1328739"/>
                </a:cubicBezTo>
                <a:cubicBezTo>
                  <a:pt x="6138578" y="1328739"/>
                  <a:pt x="6129338" y="1319499"/>
                  <a:pt x="6129338" y="1308101"/>
                </a:cubicBezTo>
                <a:cubicBezTo>
                  <a:pt x="6129338" y="1296703"/>
                  <a:pt x="6138578" y="1287463"/>
                  <a:pt x="6149976" y="1287463"/>
                </a:cubicBezTo>
                <a:close/>
                <a:moveTo>
                  <a:pt x="6072982" y="1287463"/>
                </a:moveTo>
                <a:cubicBezTo>
                  <a:pt x="6085695" y="1287463"/>
                  <a:pt x="6096001" y="1296703"/>
                  <a:pt x="6096001" y="1308101"/>
                </a:cubicBezTo>
                <a:cubicBezTo>
                  <a:pt x="6096001" y="1319499"/>
                  <a:pt x="6085695" y="1328739"/>
                  <a:pt x="6072982" y="1328739"/>
                </a:cubicBezTo>
                <a:cubicBezTo>
                  <a:pt x="6060269" y="1328739"/>
                  <a:pt x="6049963" y="1319499"/>
                  <a:pt x="6049963" y="1308101"/>
                </a:cubicBezTo>
                <a:cubicBezTo>
                  <a:pt x="6049963" y="1296703"/>
                  <a:pt x="6060269" y="1287463"/>
                  <a:pt x="6072982" y="1287463"/>
                </a:cubicBezTo>
                <a:close/>
                <a:moveTo>
                  <a:pt x="5997575" y="1287463"/>
                </a:moveTo>
                <a:cubicBezTo>
                  <a:pt x="6009850" y="1287463"/>
                  <a:pt x="6019800" y="1296703"/>
                  <a:pt x="6019800" y="1308101"/>
                </a:cubicBezTo>
                <a:cubicBezTo>
                  <a:pt x="6019800" y="1319499"/>
                  <a:pt x="6009850" y="1328739"/>
                  <a:pt x="5997575" y="1328739"/>
                </a:cubicBezTo>
                <a:cubicBezTo>
                  <a:pt x="5985300" y="1328739"/>
                  <a:pt x="5975350" y="1319499"/>
                  <a:pt x="5975350" y="1308101"/>
                </a:cubicBezTo>
                <a:cubicBezTo>
                  <a:pt x="5975350" y="1296703"/>
                  <a:pt x="5985300" y="1287463"/>
                  <a:pt x="5997575" y="1287463"/>
                </a:cubicBezTo>
                <a:close/>
                <a:moveTo>
                  <a:pt x="5921376" y="1287463"/>
                </a:moveTo>
                <a:cubicBezTo>
                  <a:pt x="5932774" y="1287463"/>
                  <a:pt x="5942014" y="1296703"/>
                  <a:pt x="5942014" y="1308101"/>
                </a:cubicBezTo>
                <a:cubicBezTo>
                  <a:pt x="5942014" y="1319499"/>
                  <a:pt x="5932774" y="1328739"/>
                  <a:pt x="5921376" y="1328739"/>
                </a:cubicBezTo>
                <a:cubicBezTo>
                  <a:pt x="5909978" y="1328739"/>
                  <a:pt x="5900738" y="1319499"/>
                  <a:pt x="5900738" y="1308101"/>
                </a:cubicBezTo>
                <a:cubicBezTo>
                  <a:pt x="5900738" y="1296703"/>
                  <a:pt x="5909978" y="1287463"/>
                  <a:pt x="5921376" y="1287463"/>
                </a:cubicBezTo>
                <a:close/>
                <a:moveTo>
                  <a:pt x="5845176" y="1287463"/>
                </a:moveTo>
                <a:cubicBezTo>
                  <a:pt x="5856574" y="1287463"/>
                  <a:pt x="5865814" y="1296703"/>
                  <a:pt x="5865814" y="1308101"/>
                </a:cubicBezTo>
                <a:cubicBezTo>
                  <a:pt x="5865814" y="1319499"/>
                  <a:pt x="5856574" y="1328739"/>
                  <a:pt x="5845176" y="1328739"/>
                </a:cubicBezTo>
                <a:cubicBezTo>
                  <a:pt x="5833778" y="1328739"/>
                  <a:pt x="5824538" y="1319499"/>
                  <a:pt x="5824538" y="1308101"/>
                </a:cubicBezTo>
                <a:cubicBezTo>
                  <a:pt x="5824538" y="1296703"/>
                  <a:pt x="5833778" y="1287463"/>
                  <a:pt x="5845176" y="1287463"/>
                </a:cubicBezTo>
                <a:close/>
                <a:moveTo>
                  <a:pt x="5770563" y="1287463"/>
                </a:moveTo>
                <a:cubicBezTo>
                  <a:pt x="5781961" y="1287463"/>
                  <a:pt x="5791201" y="1296703"/>
                  <a:pt x="5791201" y="1308101"/>
                </a:cubicBezTo>
                <a:cubicBezTo>
                  <a:pt x="5791201" y="1319499"/>
                  <a:pt x="5781961" y="1328739"/>
                  <a:pt x="5770563" y="1328739"/>
                </a:cubicBezTo>
                <a:cubicBezTo>
                  <a:pt x="5759165" y="1328739"/>
                  <a:pt x="5749925" y="1319499"/>
                  <a:pt x="5749925" y="1308101"/>
                </a:cubicBezTo>
                <a:cubicBezTo>
                  <a:pt x="5749925" y="1296703"/>
                  <a:pt x="5759165" y="1287463"/>
                  <a:pt x="5770563" y="1287463"/>
                </a:cubicBezTo>
                <a:close/>
                <a:moveTo>
                  <a:pt x="5695951" y="1287463"/>
                </a:moveTo>
                <a:cubicBezTo>
                  <a:pt x="5707349" y="1287463"/>
                  <a:pt x="5716589" y="1296703"/>
                  <a:pt x="5716589" y="1308101"/>
                </a:cubicBezTo>
                <a:cubicBezTo>
                  <a:pt x="5716589" y="1319499"/>
                  <a:pt x="5707349" y="1328739"/>
                  <a:pt x="5695951" y="1328739"/>
                </a:cubicBezTo>
                <a:cubicBezTo>
                  <a:pt x="5684553" y="1328739"/>
                  <a:pt x="5675313" y="1319499"/>
                  <a:pt x="5675313" y="1308101"/>
                </a:cubicBezTo>
                <a:cubicBezTo>
                  <a:pt x="5675313" y="1296703"/>
                  <a:pt x="5684553" y="1287463"/>
                  <a:pt x="5695951" y="1287463"/>
                </a:cubicBezTo>
                <a:close/>
                <a:moveTo>
                  <a:pt x="5618163" y="1287463"/>
                </a:moveTo>
                <a:cubicBezTo>
                  <a:pt x="5630438" y="1287463"/>
                  <a:pt x="5640388" y="1296703"/>
                  <a:pt x="5640388" y="1308101"/>
                </a:cubicBezTo>
                <a:cubicBezTo>
                  <a:pt x="5640388" y="1319499"/>
                  <a:pt x="5630438" y="1328739"/>
                  <a:pt x="5618163" y="1328739"/>
                </a:cubicBezTo>
                <a:cubicBezTo>
                  <a:pt x="5605888" y="1328739"/>
                  <a:pt x="5595938" y="1319499"/>
                  <a:pt x="5595938" y="1308101"/>
                </a:cubicBezTo>
                <a:cubicBezTo>
                  <a:pt x="5595938" y="1296703"/>
                  <a:pt x="5605888" y="1287463"/>
                  <a:pt x="5618163" y="1287463"/>
                </a:cubicBezTo>
                <a:close/>
                <a:moveTo>
                  <a:pt x="5543550" y="1287463"/>
                </a:moveTo>
                <a:cubicBezTo>
                  <a:pt x="5555825" y="1287463"/>
                  <a:pt x="5565775" y="1296703"/>
                  <a:pt x="5565775" y="1308101"/>
                </a:cubicBezTo>
                <a:cubicBezTo>
                  <a:pt x="5565775" y="1319499"/>
                  <a:pt x="5555825" y="1328739"/>
                  <a:pt x="5543550" y="1328739"/>
                </a:cubicBezTo>
                <a:cubicBezTo>
                  <a:pt x="5531275" y="1328739"/>
                  <a:pt x="5521325" y="1319499"/>
                  <a:pt x="5521325" y="1308101"/>
                </a:cubicBezTo>
                <a:cubicBezTo>
                  <a:pt x="5521325" y="1296703"/>
                  <a:pt x="5531275" y="1287463"/>
                  <a:pt x="5543550" y="1287463"/>
                </a:cubicBezTo>
                <a:close/>
                <a:moveTo>
                  <a:pt x="5465763" y="1287463"/>
                </a:moveTo>
                <a:cubicBezTo>
                  <a:pt x="5477161" y="1287463"/>
                  <a:pt x="5486401" y="1296703"/>
                  <a:pt x="5486401" y="1308101"/>
                </a:cubicBezTo>
                <a:cubicBezTo>
                  <a:pt x="5486401" y="1319499"/>
                  <a:pt x="5477161" y="1328739"/>
                  <a:pt x="5465763" y="1328739"/>
                </a:cubicBezTo>
                <a:cubicBezTo>
                  <a:pt x="5454365" y="1328739"/>
                  <a:pt x="5445125" y="1319499"/>
                  <a:pt x="5445125" y="1308101"/>
                </a:cubicBezTo>
                <a:cubicBezTo>
                  <a:pt x="5445125" y="1296703"/>
                  <a:pt x="5454365" y="1287463"/>
                  <a:pt x="5465763" y="1287463"/>
                </a:cubicBezTo>
                <a:close/>
                <a:moveTo>
                  <a:pt x="5391151" y="1287463"/>
                </a:moveTo>
                <a:cubicBezTo>
                  <a:pt x="5402549" y="1287463"/>
                  <a:pt x="5411789" y="1296703"/>
                  <a:pt x="5411789" y="1308101"/>
                </a:cubicBezTo>
                <a:cubicBezTo>
                  <a:pt x="5411789" y="1319499"/>
                  <a:pt x="5402549" y="1328739"/>
                  <a:pt x="5391151" y="1328739"/>
                </a:cubicBezTo>
                <a:cubicBezTo>
                  <a:pt x="5379753" y="1328739"/>
                  <a:pt x="5370513" y="1319499"/>
                  <a:pt x="5370513" y="1308101"/>
                </a:cubicBezTo>
                <a:cubicBezTo>
                  <a:pt x="5370513" y="1296703"/>
                  <a:pt x="5379753" y="1287463"/>
                  <a:pt x="5391151" y="1287463"/>
                </a:cubicBezTo>
                <a:close/>
                <a:moveTo>
                  <a:pt x="5316538" y="1287463"/>
                </a:moveTo>
                <a:cubicBezTo>
                  <a:pt x="5327936" y="1287463"/>
                  <a:pt x="5337176" y="1296703"/>
                  <a:pt x="5337176" y="1308101"/>
                </a:cubicBezTo>
                <a:cubicBezTo>
                  <a:pt x="5337176" y="1319499"/>
                  <a:pt x="5327936" y="1328739"/>
                  <a:pt x="5316538" y="1328739"/>
                </a:cubicBezTo>
                <a:cubicBezTo>
                  <a:pt x="5305140" y="1328739"/>
                  <a:pt x="5295900" y="1319499"/>
                  <a:pt x="5295900" y="1308101"/>
                </a:cubicBezTo>
                <a:cubicBezTo>
                  <a:pt x="5295900" y="1296703"/>
                  <a:pt x="5305140" y="1287463"/>
                  <a:pt x="5316538" y="1287463"/>
                </a:cubicBezTo>
                <a:close/>
                <a:moveTo>
                  <a:pt x="5241926" y="1287463"/>
                </a:moveTo>
                <a:cubicBezTo>
                  <a:pt x="5253324" y="1287463"/>
                  <a:pt x="5262564" y="1296703"/>
                  <a:pt x="5262564" y="1308101"/>
                </a:cubicBezTo>
                <a:cubicBezTo>
                  <a:pt x="5262564" y="1319499"/>
                  <a:pt x="5253324" y="1328739"/>
                  <a:pt x="5241926" y="1328739"/>
                </a:cubicBezTo>
                <a:cubicBezTo>
                  <a:pt x="5230528" y="1328739"/>
                  <a:pt x="5221288" y="1319499"/>
                  <a:pt x="5221288" y="1308101"/>
                </a:cubicBezTo>
                <a:cubicBezTo>
                  <a:pt x="5221288" y="1296703"/>
                  <a:pt x="5230528" y="1287463"/>
                  <a:pt x="5241926" y="1287463"/>
                </a:cubicBezTo>
                <a:close/>
                <a:moveTo>
                  <a:pt x="5164138" y="1287463"/>
                </a:moveTo>
                <a:cubicBezTo>
                  <a:pt x="5176413" y="1287463"/>
                  <a:pt x="5186363" y="1296703"/>
                  <a:pt x="5186363" y="1308101"/>
                </a:cubicBezTo>
                <a:cubicBezTo>
                  <a:pt x="5186363" y="1319499"/>
                  <a:pt x="5176413" y="1328739"/>
                  <a:pt x="5164138" y="1328739"/>
                </a:cubicBezTo>
                <a:cubicBezTo>
                  <a:pt x="5151863" y="1328739"/>
                  <a:pt x="5141913" y="1319499"/>
                  <a:pt x="5141913" y="1308101"/>
                </a:cubicBezTo>
                <a:cubicBezTo>
                  <a:pt x="5141913" y="1296703"/>
                  <a:pt x="5151863" y="1287463"/>
                  <a:pt x="5164138" y="1287463"/>
                </a:cubicBezTo>
                <a:close/>
                <a:moveTo>
                  <a:pt x="5089525" y="1287463"/>
                </a:moveTo>
                <a:cubicBezTo>
                  <a:pt x="5101800" y="1287463"/>
                  <a:pt x="5111750" y="1296703"/>
                  <a:pt x="5111750" y="1308101"/>
                </a:cubicBezTo>
                <a:cubicBezTo>
                  <a:pt x="5111750" y="1319499"/>
                  <a:pt x="5101800" y="1328739"/>
                  <a:pt x="5089525" y="1328739"/>
                </a:cubicBezTo>
                <a:cubicBezTo>
                  <a:pt x="5077250" y="1328739"/>
                  <a:pt x="5067300" y="1319499"/>
                  <a:pt x="5067300" y="1308101"/>
                </a:cubicBezTo>
                <a:cubicBezTo>
                  <a:pt x="5067300" y="1296703"/>
                  <a:pt x="5077250" y="1287463"/>
                  <a:pt x="5089525" y="1287463"/>
                </a:cubicBezTo>
                <a:close/>
                <a:moveTo>
                  <a:pt x="5014119" y="1287463"/>
                </a:moveTo>
                <a:cubicBezTo>
                  <a:pt x="5026832" y="1287463"/>
                  <a:pt x="5037138" y="1296703"/>
                  <a:pt x="5037138" y="1308101"/>
                </a:cubicBezTo>
                <a:cubicBezTo>
                  <a:pt x="5037138" y="1319499"/>
                  <a:pt x="5026832" y="1328739"/>
                  <a:pt x="5014119" y="1328739"/>
                </a:cubicBezTo>
                <a:cubicBezTo>
                  <a:pt x="5001406" y="1328739"/>
                  <a:pt x="4991100" y="1319499"/>
                  <a:pt x="4991100" y="1308101"/>
                </a:cubicBezTo>
                <a:cubicBezTo>
                  <a:pt x="4991100" y="1296703"/>
                  <a:pt x="5001406" y="1287463"/>
                  <a:pt x="5014119" y="1287463"/>
                </a:cubicBezTo>
                <a:close/>
                <a:moveTo>
                  <a:pt x="4937126" y="1287463"/>
                </a:moveTo>
                <a:cubicBezTo>
                  <a:pt x="4948524" y="1287463"/>
                  <a:pt x="4957764" y="1296703"/>
                  <a:pt x="4957764" y="1308101"/>
                </a:cubicBezTo>
                <a:cubicBezTo>
                  <a:pt x="4957764" y="1319499"/>
                  <a:pt x="4948524" y="1328739"/>
                  <a:pt x="4937126" y="1328739"/>
                </a:cubicBezTo>
                <a:cubicBezTo>
                  <a:pt x="4925728" y="1328739"/>
                  <a:pt x="4916488" y="1319499"/>
                  <a:pt x="4916488" y="1308101"/>
                </a:cubicBezTo>
                <a:cubicBezTo>
                  <a:pt x="4916488" y="1296703"/>
                  <a:pt x="4925728" y="1287463"/>
                  <a:pt x="4937126" y="1287463"/>
                </a:cubicBezTo>
                <a:close/>
                <a:moveTo>
                  <a:pt x="4862513" y="1287463"/>
                </a:moveTo>
                <a:cubicBezTo>
                  <a:pt x="4873911" y="1287463"/>
                  <a:pt x="4883151" y="1296703"/>
                  <a:pt x="4883151" y="1308101"/>
                </a:cubicBezTo>
                <a:cubicBezTo>
                  <a:pt x="4883151" y="1319499"/>
                  <a:pt x="4873911" y="1328739"/>
                  <a:pt x="4862513" y="1328739"/>
                </a:cubicBezTo>
                <a:cubicBezTo>
                  <a:pt x="4851115" y="1328739"/>
                  <a:pt x="4841875" y="1319499"/>
                  <a:pt x="4841875" y="1308101"/>
                </a:cubicBezTo>
                <a:cubicBezTo>
                  <a:pt x="4841875" y="1296703"/>
                  <a:pt x="4851115" y="1287463"/>
                  <a:pt x="4862513" y="1287463"/>
                </a:cubicBezTo>
                <a:close/>
                <a:moveTo>
                  <a:pt x="4786313" y="1287463"/>
                </a:moveTo>
                <a:cubicBezTo>
                  <a:pt x="4797711" y="1287463"/>
                  <a:pt x="4806951" y="1296703"/>
                  <a:pt x="4806951" y="1308101"/>
                </a:cubicBezTo>
                <a:cubicBezTo>
                  <a:pt x="4806951" y="1319499"/>
                  <a:pt x="4797711" y="1328739"/>
                  <a:pt x="4786313" y="1328739"/>
                </a:cubicBezTo>
                <a:cubicBezTo>
                  <a:pt x="4774915" y="1328739"/>
                  <a:pt x="4765675" y="1319499"/>
                  <a:pt x="4765675" y="1308101"/>
                </a:cubicBezTo>
                <a:cubicBezTo>
                  <a:pt x="4765675" y="1296703"/>
                  <a:pt x="4774915" y="1287463"/>
                  <a:pt x="4786313" y="1287463"/>
                </a:cubicBezTo>
                <a:close/>
                <a:moveTo>
                  <a:pt x="4635500" y="1287463"/>
                </a:moveTo>
                <a:cubicBezTo>
                  <a:pt x="4647775" y="1287463"/>
                  <a:pt x="4657725" y="1296703"/>
                  <a:pt x="4657725" y="1308101"/>
                </a:cubicBezTo>
                <a:cubicBezTo>
                  <a:pt x="4657725" y="1319499"/>
                  <a:pt x="4647775" y="1328739"/>
                  <a:pt x="4635500" y="1328739"/>
                </a:cubicBezTo>
                <a:cubicBezTo>
                  <a:pt x="4623225" y="1328739"/>
                  <a:pt x="4613275" y="1319499"/>
                  <a:pt x="4613275" y="1308101"/>
                </a:cubicBezTo>
                <a:cubicBezTo>
                  <a:pt x="4613275" y="1296703"/>
                  <a:pt x="4623225" y="1287463"/>
                  <a:pt x="4635500" y="1287463"/>
                </a:cubicBezTo>
                <a:close/>
                <a:moveTo>
                  <a:pt x="4483101" y="1287463"/>
                </a:moveTo>
                <a:cubicBezTo>
                  <a:pt x="4494499" y="1287463"/>
                  <a:pt x="4503739" y="1296703"/>
                  <a:pt x="4503739" y="1308101"/>
                </a:cubicBezTo>
                <a:cubicBezTo>
                  <a:pt x="4503739" y="1319499"/>
                  <a:pt x="4494499" y="1328739"/>
                  <a:pt x="4483101" y="1328739"/>
                </a:cubicBezTo>
                <a:cubicBezTo>
                  <a:pt x="4471703" y="1328739"/>
                  <a:pt x="4462463" y="1319499"/>
                  <a:pt x="4462463" y="1308101"/>
                </a:cubicBezTo>
                <a:cubicBezTo>
                  <a:pt x="4462463" y="1296703"/>
                  <a:pt x="4471703" y="1287463"/>
                  <a:pt x="4483101" y="1287463"/>
                </a:cubicBezTo>
                <a:close/>
                <a:moveTo>
                  <a:pt x="4180682" y="1287463"/>
                </a:moveTo>
                <a:cubicBezTo>
                  <a:pt x="4193395" y="1287463"/>
                  <a:pt x="4203701" y="1296703"/>
                  <a:pt x="4203701" y="1308101"/>
                </a:cubicBezTo>
                <a:cubicBezTo>
                  <a:pt x="4203701" y="1319499"/>
                  <a:pt x="4193395" y="1328739"/>
                  <a:pt x="4180682" y="1328739"/>
                </a:cubicBezTo>
                <a:cubicBezTo>
                  <a:pt x="4167969" y="1328739"/>
                  <a:pt x="4157663" y="1319499"/>
                  <a:pt x="4157663" y="1308101"/>
                </a:cubicBezTo>
                <a:cubicBezTo>
                  <a:pt x="4157663" y="1296703"/>
                  <a:pt x="4167969" y="1287463"/>
                  <a:pt x="4180682" y="1287463"/>
                </a:cubicBezTo>
                <a:close/>
                <a:moveTo>
                  <a:pt x="4106069" y="1287463"/>
                </a:moveTo>
                <a:cubicBezTo>
                  <a:pt x="4118782" y="1287463"/>
                  <a:pt x="4129088" y="1296703"/>
                  <a:pt x="4129088" y="1308101"/>
                </a:cubicBezTo>
                <a:cubicBezTo>
                  <a:pt x="4129088" y="1319499"/>
                  <a:pt x="4118782" y="1328739"/>
                  <a:pt x="4106069" y="1328739"/>
                </a:cubicBezTo>
                <a:cubicBezTo>
                  <a:pt x="4093356" y="1328739"/>
                  <a:pt x="4083050" y="1319499"/>
                  <a:pt x="4083050" y="1308101"/>
                </a:cubicBezTo>
                <a:cubicBezTo>
                  <a:pt x="4083050" y="1296703"/>
                  <a:pt x="4093356" y="1287463"/>
                  <a:pt x="4106069" y="1287463"/>
                </a:cubicBezTo>
                <a:close/>
                <a:moveTo>
                  <a:pt x="4029076" y="1287463"/>
                </a:moveTo>
                <a:cubicBezTo>
                  <a:pt x="4040474" y="1287463"/>
                  <a:pt x="4049714" y="1296703"/>
                  <a:pt x="4049714" y="1308101"/>
                </a:cubicBezTo>
                <a:cubicBezTo>
                  <a:pt x="4049714" y="1319499"/>
                  <a:pt x="4040474" y="1328739"/>
                  <a:pt x="4029076" y="1328739"/>
                </a:cubicBezTo>
                <a:cubicBezTo>
                  <a:pt x="4017678" y="1328739"/>
                  <a:pt x="4008438" y="1319499"/>
                  <a:pt x="4008438" y="1308101"/>
                </a:cubicBezTo>
                <a:cubicBezTo>
                  <a:pt x="4008438" y="1296703"/>
                  <a:pt x="4017678" y="1287463"/>
                  <a:pt x="4029076" y="1287463"/>
                </a:cubicBezTo>
                <a:close/>
                <a:moveTo>
                  <a:pt x="2668588" y="1287463"/>
                </a:moveTo>
                <a:cubicBezTo>
                  <a:pt x="2680863" y="1287463"/>
                  <a:pt x="2690813" y="1296703"/>
                  <a:pt x="2690813" y="1308101"/>
                </a:cubicBezTo>
                <a:cubicBezTo>
                  <a:pt x="2690813" y="1319499"/>
                  <a:pt x="2680863" y="1328739"/>
                  <a:pt x="2668588" y="1328739"/>
                </a:cubicBezTo>
                <a:cubicBezTo>
                  <a:pt x="2656313" y="1328739"/>
                  <a:pt x="2646363" y="1319499"/>
                  <a:pt x="2646363" y="1308101"/>
                </a:cubicBezTo>
                <a:cubicBezTo>
                  <a:pt x="2646363" y="1296703"/>
                  <a:pt x="2656313" y="1287463"/>
                  <a:pt x="2668588" y="1287463"/>
                </a:cubicBezTo>
                <a:close/>
                <a:moveTo>
                  <a:pt x="2590811" y="1287463"/>
                </a:moveTo>
                <a:cubicBezTo>
                  <a:pt x="2602210" y="1287463"/>
                  <a:pt x="2611447" y="1296703"/>
                  <a:pt x="2611447" y="1308101"/>
                </a:cubicBezTo>
                <a:cubicBezTo>
                  <a:pt x="2611447" y="1319499"/>
                  <a:pt x="2602210" y="1328739"/>
                  <a:pt x="2590811" y="1328739"/>
                </a:cubicBezTo>
                <a:cubicBezTo>
                  <a:pt x="2579414" y="1328739"/>
                  <a:pt x="2570175" y="1319499"/>
                  <a:pt x="2570175" y="1308101"/>
                </a:cubicBezTo>
                <a:cubicBezTo>
                  <a:pt x="2570175" y="1296703"/>
                  <a:pt x="2579414" y="1287463"/>
                  <a:pt x="2590811" y="1287463"/>
                </a:cubicBezTo>
                <a:close/>
                <a:moveTo>
                  <a:pt x="2516197" y="1287463"/>
                </a:moveTo>
                <a:cubicBezTo>
                  <a:pt x="2527596" y="1287463"/>
                  <a:pt x="2536831" y="1296703"/>
                  <a:pt x="2536831" y="1308101"/>
                </a:cubicBezTo>
                <a:cubicBezTo>
                  <a:pt x="2536831" y="1319499"/>
                  <a:pt x="2527596" y="1328739"/>
                  <a:pt x="2516197" y="1328739"/>
                </a:cubicBezTo>
                <a:cubicBezTo>
                  <a:pt x="2504800" y="1328739"/>
                  <a:pt x="2495563" y="1319499"/>
                  <a:pt x="2495563" y="1308101"/>
                </a:cubicBezTo>
                <a:cubicBezTo>
                  <a:pt x="2495563" y="1296703"/>
                  <a:pt x="2504800" y="1287463"/>
                  <a:pt x="2516197" y="1287463"/>
                </a:cubicBezTo>
                <a:close/>
                <a:moveTo>
                  <a:pt x="2441587" y="1287463"/>
                </a:moveTo>
                <a:cubicBezTo>
                  <a:pt x="2452987" y="1287463"/>
                  <a:pt x="2462228" y="1296703"/>
                  <a:pt x="2462228" y="1308101"/>
                </a:cubicBezTo>
                <a:cubicBezTo>
                  <a:pt x="2462228" y="1319499"/>
                  <a:pt x="2452987" y="1328739"/>
                  <a:pt x="2441587" y="1328739"/>
                </a:cubicBezTo>
                <a:cubicBezTo>
                  <a:pt x="2430188" y="1328739"/>
                  <a:pt x="2420946" y="1319499"/>
                  <a:pt x="2420946" y="1308101"/>
                </a:cubicBezTo>
                <a:cubicBezTo>
                  <a:pt x="2420946" y="1296703"/>
                  <a:pt x="2430188" y="1287463"/>
                  <a:pt x="2441587" y="1287463"/>
                </a:cubicBezTo>
                <a:close/>
                <a:moveTo>
                  <a:pt x="2365389" y="1287463"/>
                </a:moveTo>
                <a:cubicBezTo>
                  <a:pt x="2376784" y="1287463"/>
                  <a:pt x="2386023" y="1296703"/>
                  <a:pt x="2386023" y="1308101"/>
                </a:cubicBezTo>
                <a:cubicBezTo>
                  <a:pt x="2386023" y="1319499"/>
                  <a:pt x="2376784" y="1328739"/>
                  <a:pt x="2365389" y="1328739"/>
                </a:cubicBezTo>
                <a:cubicBezTo>
                  <a:pt x="2353992" y="1328739"/>
                  <a:pt x="2344750" y="1319499"/>
                  <a:pt x="2344750" y="1308101"/>
                </a:cubicBezTo>
                <a:cubicBezTo>
                  <a:pt x="2344750" y="1296703"/>
                  <a:pt x="2353992" y="1287463"/>
                  <a:pt x="2365389" y="1287463"/>
                </a:cubicBezTo>
                <a:close/>
                <a:moveTo>
                  <a:pt x="1987560" y="1287463"/>
                </a:moveTo>
                <a:cubicBezTo>
                  <a:pt x="1998955" y="1287463"/>
                  <a:pt x="2008198" y="1296703"/>
                  <a:pt x="2008198" y="1308101"/>
                </a:cubicBezTo>
                <a:cubicBezTo>
                  <a:pt x="2008198" y="1319499"/>
                  <a:pt x="1998955" y="1328739"/>
                  <a:pt x="1987560" y="1328739"/>
                </a:cubicBezTo>
                <a:cubicBezTo>
                  <a:pt x="1976160" y="1328739"/>
                  <a:pt x="1966918" y="1319499"/>
                  <a:pt x="1966918" y="1308101"/>
                </a:cubicBezTo>
                <a:cubicBezTo>
                  <a:pt x="1966918" y="1296703"/>
                  <a:pt x="1976160" y="1287463"/>
                  <a:pt x="1987560" y="1287463"/>
                </a:cubicBezTo>
                <a:close/>
                <a:moveTo>
                  <a:pt x="1911358" y="1287463"/>
                </a:moveTo>
                <a:cubicBezTo>
                  <a:pt x="1922755" y="1287463"/>
                  <a:pt x="1932002" y="1296703"/>
                  <a:pt x="1932002" y="1308101"/>
                </a:cubicBezTo>
                <a:cubicBezTo>
                  <a:pt x="1932002" y="1319499"/>
                  <a:pt x="1922755" y="1328739"/>
                  <a:pt x="1911358" y="1328739"/>
                </a:cubicBezTo>
                <a:cubicBezTo>
                  <a:pt x="1899961" y="1328739"/>
                  <a:pt x="1890719" y="1319499"/>
                  <a:pt x="1890719" y="1308101"/>
                </a:cubicBezTo>
                <a:cubicBezTo>
                  <a:pt x="1890719" y="1296703"/>
                  <a:pt x="1899961" y="1287463"/>
                  <a:pt x="1911358" y="1287463"/>
                </a:cubicBezTo>
                <a:close/>
                <a:moveTo>
                  <a:pt x="1835164" y="1287463"/>
                </a:moveTo>
                <a:cubicBezTo>
                  <a:pt x="1847433" y="1287463"/>
                  <a:pt x="1857388" y="1296703"/>
                  <a:pt x="1857388" y="1308101"/>
                </a:cubicBezTo>
                <a:cubicBezTo>
                  <a:pt x="1857388" y="1319499"/>
                  <a:pt x="1847433" y="1328739"/>
                  <a:pt x="1835164" y="1328739"/>
                </a:cubicBezTo>
                <a:cubicBezTo>
                  <a:pt x="1822885" y="1328739"/>
                  <a:pt x="1812931" y="1319499"/>
                  <a:pt x="1812931" y="1308101"/>
                </a:cubicBezTo>
                <a:cubicBezTo>
                  <a:pt x="1812931" y="1296703"/>
                  <a:pt x="1822885" y="1287463"/>
                  <a:pt x="1835164" y="1287463"/>
                </a:cubicBezTo>
                <a:close/>
                <a:moveTo>
                  <a:pt x="1759753" y="1287463"/>
                </a:moveTo>
                <a:cubicBezTo>
                  <a:pt x="1772465" y="1287463"/>
                  <a:pt x="1782770" y="1296703"/>
                  <a:pt x="1782770" y="1308101"/>
                </a:cubicBezTo>
                <a:cubicBezTo>
                  <a:pt x="1782770" y="1319499"/>
                  <a:pt x="1772465" y="1328739"/>
                  <a:pt x="1759753" y="1328739"/>
                </a:cubicBezTo>
                <a:cubicBezTo>
                  <a:pt x="1747041" y="1328739"/>
                  <a:pt x="1736733" y="1319499"/>
                  <a:pt x="1736733" y="1308101"/>
                </a:cubicBezTo>
                <a:cubicBezTo>
                  <a:pt x="1736733" y="1296703"/>
                  <a:pt x="1747041" y="1287463"/>
                  <a:pt x="1759753" y="1287463"/>
                </a:cubicBezTo>
                <a:close/>
                <a:moveTo>
                  <a:pt x="1682762" y="1287463"/>
                </a:moveTo>
                <a:cubicBezTo>
                  <a:pt x="1694159" y="1287463"/>
                  <a:pt x="1703399" y="1296703"/>
                  <a:pt x="1703399" y="1308101"/>
                </a:cubicBezTo>
                <a:cubicBezTo>
                  <a:pt x="1703399" y="1319499"/>
                  <a:pt x="1694159" y="1328739"/>
                  <a:pt x="1682762" y="1328739"/>
                </a:cubicBezTo>
                <a:cubicBezTo>
                  <a:pt x="1671362" y="1328739"/>
                  <a:pt x="1662121" y="1319499"/>
                  <a:pt x="1662121" y="1308101"/>
                </a:cubicBezTo>
                <a:cubicBezTo>
                  <a:pt x="1662121" y="1296703"/>
                  <a:pt x="1671362" y="1287463"/>
                  <a:pt x="1682762" y="1287463"/>
                </a:cubicBezTo>
                <a:close/>
                <a:moveTo>
                  <a:pt x="1608149" y="1287463"/>
                </a:moveTo>
                <a:cubicBezTo>
                  <a:pt x="1619546" y="1287463"/>
                  <a:pt x="1628786" y="1296703"/>
                  <a:pt x="1628786" y="1308101"/>
                </a:cubicBezTo>
                <a:cubicBezTo>
                  <a:pt x="1628786" y="1319499"/>
                  <a:pt x="1619546" y="1328739"/>
                  <a:pt x="1608149" y="1328739"/>
                </a:cubicBezTo>
                <a:cubicBezTo>
                  <a:pt x="1596752" y="1328739"/>
                  <a:pt x="1587507" y="1319499"/>
                  <a:pt x="1587507" y="1308101"/>
                </a:cubicBezTo>
                <a:cubicBezTo>
                  <a:pt x="1587507" y="1296703"/>
                  <a:pt x="1596752" y="1287463"/>
                  <a:pt x="1608149" y="1287463"/>
                </a:cubicBezTo>
                <a:close/>
                <a:moveTo>
                  <a:pt x="1531950" y="1287463"/>
                </a:moveTo>
                <a:cubicBezTo>
                  <a:pt x="1543346" y="1287463"/>
                  <a:pt x="1552581" y="1296703"/>
                  <a:pt x="1552581" y="1308101"/>
                </a:cubicBezTo>
                <a:cubicBezTo>
                  <a:pt x="1552581" y="1319499"/>
                  <a:pt x="1543346" y="1328739"/>
                  <a:pt x="1531950" y="1328739"/>
                </a:cubicBezTo>
                <a:cubicBezTo>
                  <a:pt x="1520552" y="1328739"/>
                  <a:pt x="1511308" y="1319499"/>
                  <a:pt x="1511308" y="1308101"/>
                </a:cubicBezTo>
                <a:cubicBezTo>
                  <a:pt x="1511308" y="1296703"/>
                  <a:pt x="1520552" y="1287463"/>
                  <a:pt x="1531950" y="1287463"/>
                </a:cubicBezTo>
                <a:close/>
                <a:moveTo>
                  <a:pt x="1457338" y="1287463"/>
                </a:moveTo>
                <a:cubicBezTo>
                  <a:pt x="1468730" y="1287463"/>
                  <a:pt x="1477974" y="1296703"/>
                  <a:pt x="1477974" y="1308101"/>
                </a:cubicBezTo>
                <a:cubicBezTo>
                  <a:pt x="1477974" y="1319499"/>
                  <a:pt x="1468730" y="1328739"/>
                  <a:pt x="1457338" y="1328739"/>
                </a:cubicBezTo>
                <a:cubicBezTo>
                  <a:pt x="1445938" y="1328739"/>
                  <a:pt x="1436696" y="1319499"/>
                  <a:pt x="1436696" y="1308101"/>
                </a:cubicBezTo>
                <a:cubicBezTo>
                  <a:pt x="1436696" y="1296703"/>
                  <a:pt x="1445938" y="1287463"/>
                  <a:pt x="1457338" y="1287463"/>
                </a:cubicBezTo>
                <a:close/>
                <a:moveTo>
                  <a:pt x="1381135" y="1287463"/>
                </a:moveTo>
                <a:cubicBezTo>
                  <a:pt x="1393412" y="1287463"/>
                  <a:pt x="1403361" y="1296703"/>
                  <a:pt x="1403361" y="1308101"/>
                </a:cubicBezTo>
                <a:cubicBezTo>
                  <a:pt x="1403361" y="1319499"/>
                  <a:pt x="1393412" y="1328739"/>
                  <a:pt x="1381135" y="1328739"/>
                </a:cubicBezTo>
                <a:cubicBezTo>
                  <a:pt x="1368857" y="1328739"/>
                  <a:pt x="1358908" y="1319499"/>
                  <a:pt x="1358908" y="1308101"/>
                </a:cubicBezTo>
                <a:cubicBezTo>
                  <a:pt x="1358908" y="1296703"/>
                  <a:pt x="1368857" y="1287463"/>
                  <a:pt x="1381135" y="1287463"/>
                </a:cubicBezTo>
                <a:close/>
                <a:moveTo>
                  <a:pt x="1305726" y="1287463"/>
                </a:moveTo>
                <a:cubicBezTo>
                  <a:pt x="1318437" y="1287463"/>
                  <a:pt x="1328746" y="1296703"/>
                  <a:pt x="1328746" y="1308101"/>
                </a:cubicBezTo>
                <a:cubicBezTo>
                  <a:pt x="1328746" y="1319499"/>
                  <a:pt x="1318437" y="1328739"/>
                  <a:pt x="1305726" y="1328739"/>
                </a:cubicBezTo>
                <a:cubicBezTo>
                  <a:pt x="1293008" y="1328739"/>
                  <a:pt x="1282712" y="1319499"/>
                  <a:pt x="1282712" y="1308101"/>
                </a:cubicBezTo>
                <a:cubicBezTo>
                  <a:pt x="1282712" y="1296703"/>
                  <a:pt x="1293008" y="1287463"/>
                  <a:pt x="1305726" y="1287463"/>
                </a:cubicBezTo>
                <a:close/>
                <a:moveTo>
                  <a:pt x="1230323" y="1287463"/>
                </a:moveTo>
                <a:cubicBezTo>
                  <a:pt x="1242597" y="1287463"/>
                  <a:pt x="1252545" y="1296703"/>
                  <a:pt x="1252545" y="1308101"/>
                </a:cubicBezTo>
                <a:cubicBezTo>
                  <a:pt x="1252545" y="1319499"/>
                  <a:pt x="1242597" y="1328739"/>
                  <a:pt x="1230323" y="1328739"/>
                </a:cubicBezTo>
                <a:cubicBezTo>
                  <a:pt x="1218044" y="1328739"/>
                  <a:pt x="1208093" y="1319499"/>
                  <a:pt x="1208093" y="1308101"/>
                </a:cubicBezTo>
                <a:cubicBezTo>
                  <a:pt x="1208093" y="1296703"/>
                  <a:pt x="1218044" y="1287463"/>
                  <a:pt x="1230323" y="1287463"/>
                </a:cubicBezTo>
                <a:close/>
                <a:moveTo>
                  <a:pt x="1154120" y="1287463"/>
                </a:moveTo>
                <a:cubicBezTo>
                  <a:pt x="1165520" y="1287463"/>
                  <a:pt x="1174757" y="1296703"/>
                  <a:pt x="1174757" y="1308101"/>
                </a:cubicBezTo>
                <a:cubicBezTo>
                  <a:pt x="1174757" y="1319499"/>
                  <a:pt x="1165520" y="1328739"/>
                  <a:pt x="1154120" y="1328739"/>
                </a:cubicBezTo>
                <a:cubicBezTo>
                  <a:pt x="1142725" y="1328739"/>
                  <a:pt x="1133482" y="1319499"/>
                  <a:pt x="1133482" y="1308101"/>
                </a:cubicBezTo>
                <a:cubicBezTo>
                  <a:pt x="1133482" y="1296703"/>
                  <a:pt x="1142725" y="1287463"/>
                  <a:pt x="1154120" y="1287463"/>
                </a:cubicBezTo>
                <a:close/>
                <a:moveTo>
                  <a:pt x="1077922" y="1287463"/>
                </a:moveTo>
                <a:cubicBezTo>
                  <a:pt x="1089317" y="1287463"/>
                  <a:pt x="1098562" y="1296703"/>
                  <a:pt x="1098562" y="1308101"/>
                </a:cubicBezTo>
                <a:cubicBezTo>
                  <a:pt x="1098562" y="1319499"/>
                  <a:pt x="1089317" y="1328739"/>
                  <a:pt x="1077922" y="1328739"/>
                </a:cubicBezTo>
                <a:cubicBezTo>
                  <a:pt x="1066524" y="1328739"/>
                  <a:pt x="1057285" y="1319499"/>
                  <a:pt x="1057285" y="1308101"/>
                </a:cubicBezTo>
                <a:cubicBezTo>
                  <a:pt x="1057285" y="1296703"/>
                  <a:pt x="1066524" y="1287463"/>
                  <a:pt x="1077922" y="1287463"/>
                </a:cubicBezTo>
                <a:close/>
                <a:moveTo>
                  <a:pt x="1003306" y="1287463"/>
                </a:moveTo>
                <a:cubicBezTo>
                  <a:pt x="1014707" y="1287463"/>
                  <a:pt x="1023946" y="1296703"/>
                  <a:pt x="1023946" y="1308101"/>
                </a:cubicBezTo>
                <a:cubicBezTo>
                  <a:pt x="1023946" y="1319499"/>
                  <a:pt x="1014707" y="1328739"/>
                  <a:pt x="1003306" y="1328739"/>
                </a:cubicBezTo>
                <a:cubicBezTo>
                  <a:pt x="991913" y="1328739"/>
                  <a:pt x="982669" y="1319499"/>
                  <a:pt x="982669" y="1308101"/>
                </a:cubicBezTo>
                <a:cubicBezTo>
                  <a:pt x="982669" y="1296703"/>
                  <a:pt x="991913" y="1287463"/>
                  <a:pt x="1003306" y="1287463"/>
                </a:cubicBezTo>
                <a:close/>
                <a:moveTo>
                  <a:pt x="928698" y="1287463"/>
                </a:moveTo>
                <a:cubicBezTo>
                  <a:pt x="940095" y="1287463"/>
                  <a:pt x="949330" y="1296703"/>
                  <a:pt x="949330" y="1308101"/>
                </a:cubicBezTo>
                <a:cubicBezTo>
                  <a:pt x="949330" y="1319499"/>
                  <a:pt x="940095" y="1328739"/>
                  <a:pt x="928698" y="1328739"/>
                </a:cubicBezTo>
                <a:cubicBezTo>
                  <a:pt x="917299" y="1328739"/>
                  <a:pt x="908055" y="1319499"/>
                  <a:pt x="908055" y="1308101"/>
                </a:cubicBezTo>
                <a:cubicBezTo>
                  <a:pt x="908055" y="1296703"/>
                  <a:pt x="917299" y="1287463"/>
                  <a:pt x="928698" y="1287463"/>
                </a:cubicBezTo>
                <a:close/>
                <a:moveTo>
                  <a:pt x="851698" y="1287463"/>
                </a:moveTo>
                <a:cubicBezTo>
                  <a:pt x="864414" y="1287463"/>
                  <a:pt x="874716" y="1296703"/>
                  <a:pt x="874716" y="1308101"/>
                </a:cubicBezTo>
                <a:cubicBezTo>
                  <a:pt x="874716" y="1319499"/>
                  <a:pt x="864414" y="1328739"/>
                  <a:pt x="851698" y="1328739"/>
                </a:cubicBezTo>
                <a:cubicBezTo>
                  <a:pt x="838988" y="1328739"/>
                  <a:pt x="828684" y="1319499"/>
                  <a:pt x="828684" y="1308101"/>
                </a:cubicBezTo>
                <a:cubicBezTo>
                  <a:pt x="828684" y="1296703"/>
                  <a:pt x="838988" y="1287463"/>
                  <a:pt x="851698" y="1287463"/>
                </a:cubicBezTo>
                <a:close/>
                <a:moveTo>
                  <a:pt x="322266" y="1287463"/>
                </a:moveTo>
                <a:cubicBezTo>
                  <a:pt x="334541" y="1287463"/>
                  <a:pt x="344491" y="1296703"/>
                  <a:pt x="344491" y="1308101"/>
                </a:cubicBezTo>
                <a:cubicBezTo>
                  <a:pt x="344491" y="1319499"/>
                  <a:pt x="334541" y="1328739"/>
                  <a:pt x="322266" y="1328739"/>
                </a:cubicBezTo>
                <a:cubicBezTo>
                  <a:pt x="309991" y="1328739"/>
                  <a:pt x="300041" y="1319499"/>
                  <a:pt x="300041" y="1308101"/>
                </a:cubicBezTo>
                <a:cubicBezTo>
                  <a:pt x="300041" y="1296703"/>
                  <a:pt x="309991" y="1287463"/>
                  <a:pt x="322266" y="1287463"/>
                </a:cubicBezTo>
                <a:close/>
                <a:moveTo>
                  <a:pt x="244478" y="1287463"/>
                </a:moveTo>
                <a:cubicBezTo>
                  <a:pt x="255876" y="1287463"/>
                  <a:pt x="265116" y="1296703"/>
                  <a:pt x="265116" y="1308101"/>
                </a:cubicBezTo>
                <a:cubicBezTo>
                  <a:pt x="265116" y="1319499"/>
                  <a:pt x="255876" y="1328739"/>
                  <a:pt x="244478" y="1328739"/>
                </a:cubicBezTo>
                <a:cubicBezTo>
                  <a:pt x="233080" y="1328739"/>
                  <a:pt x="223840" y="1319499"/>
                  <a:pt x="223840" y="1308101"/>
                </a:cubicBezTo>
                <a:cubicBezTo>
                  <a:pt x="223840" y="1296703"/>
                  <a:pt x="233080" y="1287463"/>
                  <a:pt x="244478" y="1287463"/>
                </a:cubicBezTo>
                <a:close/>
                <a:moveTo>
                  <a:pt x="169865" y="1287463"/>
                </a:moveTo>
                <a:cubicBezTo>
                  <a:pt x="181263" y="1287463"/>
                  <a:pt x="190503" y="1296703"/>
                  <a:pt x="190503" y="1308101"/>
                </a:cubicBezTo>
                <a:cubicBezTo>
                  <a:pt x="190503" y="1319499"/>
                  <a:pt x="181263" y="1328739"/>
                  <a:pt x="169865" y="1328739"/>
                </a:cubicBezTo>
                <a:cubicBezTo>
                  <a:pt x="158467" y="1328739"/>
                  <a:pt x="149227" y="1319499"/>
                  <a:pt x="149227" y="1308101"/>
                </a:cubicBezTo>
                <a:cubicBezTo>
                  <a:pt x="149227" y="1296703"/>
                  <a:pt x="158467" y="1287463"/>
                  <a:pt x="169865" y="1287463"/>
                </a:cubicBezTo>
                <a:close/>
                <a:moveTo>
                  <a:pt x="7662864" y="1212851"/>
                </a:moveTo>
                <a:cubicBezTo>
                  <a:pt x="7674262" y="1212851"/>
                  <a:pt x="7683502" y="1222091"/>
                  <a:pt x="7683502" y="1233489"/>
                </a:cubicBezTo>
                <a:cubicBezTo>
                  <a:pt x="7683502" y="1244887"/>
                  <a:pt x="7674262" y="1254127"/>
                  <a:pt x="7662864" y="1254127"/>
                </a:cubicBezTo>
                <a:cubicBezTo>
                  <a:pt x="7651466" y="1254127"/>
                  <a:pt x="7642226" y="1244887"/>
                  <a:pt x="7642226" y="1233489"/>
                </a:cubicBezTo>
                <a:cubicBezTo>
                  <a:pt x="7642226" y="1222091"/>
                  <a:pt x="7651466" y="1212851"/>
                  <a:pt x="7662864" y="1212851"/>
                </a:cubicBezTo>
                <a:close/>
                <a:moveTo>
                  <a:pt x="7586664" y="1212851"/>
                </a:moveTo>
                <a:cubicBezTo>
                  <a:pt x="7598062" y="1212851"/>
                  <a:pt x="7607302" y="1222091"/>
                  <a:pt x="7607302" y="1233489"/>
                </a:cubicBezTo>
                <a:cubicBezTo>
                  <a:pt x="7607302" y="1244887"/>
                  <a:pt x="7598062" y="1254127"/>
                  <a:pt x="7586664" y="1254127"/>
                </a:cubicBezTo>
                <a:cubicBezTo>
                  <a:pt x="7575266" y="1254127"/>
                  <a:pt x="7566026" y="1244887"/>
                  <a:pt x="7566026" y="1233489"/>
                </a:cubicBezTo>
                <a:cubicBezTo>
                  <a:pt x="7566026" y="1222091"/>
                  <a:pt x="7575266" y="1212851"/>
                  <a:pt x="7586664" y="1212851"/>
                </a:cubicBezTo>
                <a:close/>
                <a:moveTo>
                  <a:pt x="7510463" y="1212851"/>
                </a:moveTo>
                <a:cubicBezTo>
                  <a:pt x="7522738" y="1212851"/>
                  <a:pt x="7532688" y="1222091"/>
                  <a:pt x="7532688" y="1233489"/>
                </a:cubicBezTo>
                <a:cubicBezTo>
                  <a:pt x="7532688" y="1244887"/>
                  <a:pt x="7522738" y="1254127"/>
                  <a:pt x="7510463" y="1254127"/>
                </a:cubicBezTo>
                <a:cubicBezTo>
                  <a:pt x="7498188" y="1254127"/>
                  <a:pt x="7488238" y="1244887"/>
                  <a:pt x="7488238" y="1233489"/>
                </a:cubicBezTo>
                <a:cubicBezTo>
                  <a:pt x="7488238" y="1222091"/>
                  <a:pt x="7498188" y="1212851"/>
                  <a:pt x="7510463" y="1212851"/>
                </a:cubicBezTo>
                <a:close/>
                <a:moveTo>
                  <a:pt x="7435057" y="1212851"/>
                </a:moveTo>
                <a:cubicBezTo>
                  <a:pt x="7447770" y="1212851"/>
                  <a:pt x="7458076" y="1222091"/>
                  <a:pt x="7458076" y="1233489"/>
                </a:cubicBezTo>
                <a:cubicBezTo>
                  <a:pt x="7458076" y="1244887"/>
                  <a:pt x="7447770" y="1254127"/>
                  <a:pt x="7435057" y="1254127"/>
                </a:cubicBezTo>
                <a:cubicBezTo>
                  <a:pt x="7422344" y="1254127"/>
                  <a:pt x="7412038" y="1244887"/>
                  <a:pt x="7412038" y="1233489"/>
                </a:cubicBezTo>
                <a:cubicBezTo>
                  <a:pt x="7412038" y="1222091"/>
                  <a:pt x="7422344" y="1212851"/>
                  <a:pt x="7435057" y="1212851"/>
                </a:cubicBezTo>
                <a:close/>
                <a:moveTo>
                  <a:pt x="7358064" y="1212851"/>
                </a:moveTo>
                <a:cubicBezTo>
                  <a:pt x="7369462" y="1212851"/>
                  <a:pt x="7378702" y="1222091"/>
                  <a:pt x="7378702" y="1233489"/>
                </a:cubicBezTo>
                <a:cubicBezTo>
                  <a:pt x="7378702" y="1244887"/>
                  <a:pt x="7369462" y="1254127"/>
                  <a:pt x="7358064" y="1254127"/>
                </a:cubicBezTo>
                <a:cubicBezTo>
                  <a:pt x="7346666" y="1254127"/>
                  <a:pt x="7337426" y="1244887"/>
                  <a:pt x="7337426" y="1233489"/>
                </a:cubicBezTo>
                <a:cubicBezTo>
                  <a:pt x="7337426" y="1222091"/>
                  <a:pt x="7346666" y="1212851"/>
                  <a:pt x="7358064" y="1212851"/>
                </a:cubicBezTo>
                <a:close/>
                <a:moveTo>
                  <a:pt x="7283451" y="1212851"/>
                </a:moveTo>
                <a:cubicBezTo>
                  <a:pt x="7294849" y="1212851"/>
                  <a:pt x="7304089" y="1222091"/>
                  <a:pt x="7304089" y="1233489"/>
                </a:cubicBezTo>
                <a:cubicBezTo>
                  <a:pt x="7304089" y="1244887"/>
                  <a:pt x="7294849" y="1254127"/>
                  <a:pt x="7283451" y="1254127"/>
                </a:cubicBezTo>
                <a:cubicBezTo>
                  <a:pt x="7272053" y="1254127"/>
                  <a:pt x="7262813" y="1244887"/>
                  <a:pt x="7262813" y="1233489"/>
                </a:cubicBezTo>
                <a:cubicBezTo>
                  <a:pt x="7262813" y="1222091"/>
                  <a:pt x="7272053" y="1212851"/>
                  <a:pt x="7283451" y="1212851"/>
                </a:cubicBezTo>
                <a:close/>
                <a:moveTo>
                  <a:pt x="6753226" y="1212851"/>
                </a:moveTo>
                <a:cubicBezTo>
                  <a:pt x="6764624" y="1212851"/>
                  <a:pt x="6773864" y="1222091"/>
                  <a:pt x="6773864" y="1233489"/>
                </a:cubicBezTo>
                <a:cubicBezTo>
                  <a:pt x="6773864" y="1244887"/>
                  <a:pt x="6764624" y="1254127"/>
                  <a:pt x="6753226" y="1254127"/>
                </a:cubicBezTo>
                <a:cubicBezTo>
                  <a:pt x="6741828" y="1254127"/>
                  <a:pt x="6732588" y="1244887"/>
                  <a:pt x="6732588" y="1233489"/>
                </a:cubicBezTo>
                <a:cubicBezTo>
                  <a:pt x="6732588" y="1222091"/>
                  <a:pt x="6741828" y="1212851"/>
                  <a:pt x="6753226" y="1212851"/>
                </a:cubicBezTo>
                <a:close/>
                <a:moveTo>
                  <a:pt x="6678613" y="1212851"/>
                </a:moveTo>
                <a:cubicBezTo>
                  <a:pt x="6690011" y="1212851"/>
                  <a:pt x="6699251" y="1222091"/>
                  <a:pt x="6699251" y="1233489"/>
                </a:cubicBezTo>
                <a:cubicBezTo>
                  <a:pt x="6699251" y="1244887"/>
                  <a:pt x="6690011" y="1254127"/>
                  <a:pt x="6678613" y="1254127"/>
                </a:cubicBezTo>
                <a:cubicBezTo>
                  <a:pt x="6667215" y="1254127"/>
                  <a:pt x="6657975" y="1244887"/>
                  <a:pt x="6657975" y="1233489"/>
                </a:cubicBezTo>
                <a:cubicBezTo>
                  <a:pt x="6657975" y="1222091"/>
                  <a:pt x="6667215" y="1212851"/>
                  <a:pt x="6678613" y="1212851"/>
                </a:cubicBezTo>
                <a:close/>
                <a:moveTo>
                  <a:pt x="6602413" y="1212851"/>
                </a:moveTo>
                <a:cubicBezTo>
                  <a:pt x="6614688" y="1212851"/>
                  <a:pt x="6624638" y="1222091"/>
                  <a:pt x="6624638" y="1233489"/>
                </a:cubicBezTo>
                <a:cubicBezTo>
                  <a:pt x="6624638" y="1244887"/>
                  <a:pt x="6614688" y="1254127"/>
                  <a:pt x="6602413" y="1254127"/>
                </a:cubicBezTo>
                <a:cubicBezTo>
                  <a:pt x="6590138" y="1254127"/>
                  <a:pt x="6580188" y="1244887"/>
                  <a:pt x="6580188" y="1233489"/>
                </a:cubicBezTo>
                <a:cubicBezTo>
                  <a:pt x="6580188" y="1222091"/>
                  <a:pt x="6590138" y="1212851"/>
                  <a:pt x="6602413" y="1212851"/>
                </a:cubicBezTo>
                <a:close/>
                <a:moveTo>
                  <a:pt x="6527007" y="1212851"/>
                </a:moveTo>
                <a:cubicBezTo>
                  <a:pt x="6539720" y="1212851"/>
                  <a:pt x="6550026" y="1222091"/>
                  <a:pt x="6550026" y="1233489"/>
                </a:cubicBezTo>
                <a:cubicBezTo>
                  <a:pt x="6550026" y="1244887"/>
                  <a:pt x="6539720" y="1254127"/>
                  <a:pt x="6527007" y="1254127"/>
                </a:cubicBezTo>
                <a:cubicBezTo>
                  <a:pt x="6514294" y="1254127"/>
                  <a:pt x="6503988" y="1244887"/>
                  <a:pt x="6503988" y="1233489"/>
                </a:cubicBezTo>
                <a:cubicBezTo>
                  <a:pt x="6503988" y="1222091"/>
                  <a:pt x="6514294" y="1212851"/>
                  <a:pt x="6527007" y="1212851"/>
                </a:cubicBezTo>
                <a:close/>
                <a:moveTo>
                  <a:pt x="6451600" y="1212851"/>
                </a:moveTo>
                <a:cubicBezTo>
                  <a:pt x="6463875" y="1212851"/>
                  <a:pt x="6473825" y="1222091"/>
                  <a:pt x="6473825" y="1233489"/>
                </a:cubicBezTo>
                <a:cubicBezTo>
                  <a:pt x="6473825" y="1244887"/>
                  <a:pt x="6463875" y="1254127"/>
                  <a:pt x="6451600" y="1254127"/>
                </a:cubicBezTo>
                <a:cubicBezTo>
                  <a:pt x="6439325" y="1254127"/>
                  <a:pt x="6429375" y="1244887"/>
                  <a:pt x="6429375" y="1233489"/>
                </a:cubicBezTo>
                <a:cubicBezTo>
                  <a:pt x="6429375" y="1222091"/>
                  <a:pt x="6439325" y="1212851"/>
                  <a:pt x="6451600" y="1212851"/>
                </a:cubicBezTo>
                <a:close/>
                <a:moveTo>
                  <a:pt x="6375401" y="1212851"/>
                </a:moveTo>
                <a:cubicBezTo>
                  <a:pt x="6386799" y="1212851"/>
                  <a:pt x="6396039" y="1222091"/>
                  <a:pt x="6396039" y="1233489"/>
                </a:cubicBezTo>
                <a:cubicBezTo>
                  <a:pt x="6396039" y="1244887"/>
                  <a:pt x="6386799" y="1254127"/>
                  <a:pt x="6375401" y="1254127"/>
                </a:cubicBezTo>
                <a:cubicBezTo>
                  <a:pt x="6364003" y="1254127"/>
                  <a:pt x="6354763" y="1244887"/>
                  <a:pt x="6354763" y="1233489"/>
                </a:cubicBezTo>
                <a:cubicBezTo>
                  <a:pt x="6354763" y="1222091"/>
                  <a:pt x="6364003" y="1212851"/>
                  <a:pt x="6375401" y="1212851"/>
                </a:cubicBezTo>
                <a:close/>
                <a:moveTo>
                  <a:pt x="6299201" y="1212851"/>
                </a:moveTo>
                <a:cubicBezTo>
                  <a:pt x="6310599" y="1212851"/>
                  <a:pt x="6319839" y="1222091"/>
                  <a:pt x="6319839" y="1233489"/>
                </a:cubicBezTo>
                <a:cubicBezTo>
                  <a:pt x="6319839" y="1244887"/>
                  <a:pt x="6310599" y="1254127"/>
                  <a:pt x="6299201" y="1254127"/>
                </a:cubicBezTo>
                <a:cubicBezTo>
                  <a:pt x="6287803" y="1254127"/>
                  <a:pt x="6278563" y="1244887"/>
                  <a:pt x="6278563" y="1233489"/>
                </a:cubicBezTo>
                <a:cubicBezTo>
                  <a:pt x="6278563" y="1222091"/>
                  <a:pt x="6287803" y="1212851"/>
                  <a:pt x="6299201" y="1212851"/>
                </a:cubicBezTo>
                <a:close/>
                <a:moveTo>
                  <a:pt x="6224588" y="1212851"/>
                </a:moveTo>
                <a:cubicBezTo>
                  <a:pt x="6235986" y="1212851"/>
                  <a:pt x="6245226" y="1222091"/>
                  <a:pt x="6245226" y="1233489"/>
                </a:cubicBezTo>
                <a:cubicBezTo>
                  <a:pt x="6245226" y="1244887"/>
                  <a:pt x="6235986" y="1254127"/>
                  <a:pt x="6224588" y="1254127"/>
                </a:cubicBezTo>
                <a:cubicBezTo>
                  <a:pt x="6213190" y="1254127"/>
                  <a:pt x="6203950" y="1244887"/>
                  <a:pt x="6203950" y="1233489"/>
                </a:cubicBezTo>
                <a:cubicBezTo>
                  <a:pt x="6203950" y="1222091"/>
                  <a:pt x="6213190" y="1212851"/>
                  <a:pt x="6224588" y="1212851"/>
                </a:cubicBezTo>
                <a:close/>
                <a:moveTo>
                  <a:pt x="6149976" y="1212851"/>
                </a:moveTo>
                <a:cubicBezTo>
                  <a:pt x="6161374" y="1212851"/>
                  <a:pt x="6170614" y="1222091"/>
                  <a:pt x="6170614" y="1233489"/>
                </a:cubicBezTo>
                <a:cubicBezTo>
                  <a:pt x="6170614" y="1244887"/>
                  <a:pt x="6161374" y="1254127"/>
                  <a:pt x="6149976" y="1254127"/>
                </a:cubicBezTo>
                <a:cubicBezTo>
                  <a:pt x="6138578" y="1254127"/>
                  <a:pt x="6129338" y="1244887"/>
                  <a:pt x="6129338" y="1233489"/>
                </a:cubicBezTo>
                <a:cubicBezTo>
                  <a:pt x="6129338" y="1222091"/>
                  <a:pt x="6138578" y="1212851"/>
                  <a:pt x="6149976" y="1212851"/>
                </a:cubicBezTo>
                <a:close/>
                <a:moveTo>
                  <a:pt x="6072982" y="1212851"/>
                </a:moveTo>
                <a:cubicBezTo>
                  <a:pt x="6085695" y="1212851"/>
                  <a:pt x="6096001" y="1222091"/>
                  <a:pt x="6096001" y="1233489"/>
                </a:cubicBezTo>
                <a:cubicBezTo>
                  <a:pt x="6096001" y="1244887"/>
                  <a:pt x="6085695" y="1254127"/>
                  <a:pt x="6072982" y="1254127"/>
                </a:cubicBezTo>
                <a:cubicBezTo>
                  <a:pt x="6060269" y="1254127"/>
                  <a:pt x="6049963" y="1244887"/>
                  <a:pt x="6049963" y="1233489"/>
                </a:cubicBezTo>
                <a:cubicBezTo>
                  <a:pt x="6049963" y="1222091"/>
                  <a:pt x="6060269" y="1212851"/>
                  <a:pt x="6072982" y="1212851"/>
                </a:cubicBezTo>
                <a:close/>
                <a:moveTo>
                  <a:pt x="5997575" y="1212851"/>
                </a:moveTo>
                <a:cubicBezTo>
                  <a:pt x="6009850" y="1212851"/>
                  <a:pt x="6019800" y="1222091"/>
                  <a:pt x="6019800" y="1233489"/>
                </a:cubicBezTo>
                <a:cubicBezTo>
                  <a:pt x="6019800" y="1244887"/>
                  <a:pt x="6009850" y="1254127"/>
                  <a:pt x="5997575" y="1254127"/>
                </a:cubicBezTo>
                <a:cubicBezTo>
                  <a:pt x="5985300" y="1254127"/>
                  <a:pt x="5975350" y="1244887"/>
                  <a:pt x="5975350" y="1233489"/>
                </a:cubicBezTo>
                <a:cubicBezTo>
                  <a:pt x="5975350" y="1222091"/>
                  <a:pt x="5985300" y="1212851"/>
                  <a:pt x="5997575" y="1212851"/>
                </a:cubicBezTo>
                <a:close/>
                <a:moveTo>
                  <a:pt x="5921376" y="1212851"/>
                </a:moveTo>
                <a:cubicBezTo>
                  <a:pt x="5932774" y="1212851"/>
                  <a:pt x="5942014" y="1222091"/>
                  <a:pt x="5942014" y="1233489"/>
                </a:cubicBezTo>
                <a:cubicBezTo>
                  <a:pt x="5942014" y="1244887"/>
                  <a:pt x="5932774" y="1254127"/>
                  <a:pt x="5921376" y="1254127"/>
                </a:cubicBezTo>
                <a:cubicBezTo>
                  <a:pt x="5909978" y="1254127"/>
                  <a:pt x="5900738" y="1244887"/>
                  <a:pt x="5900738" y="1233489"/>
                </a:cubicBezTo>
                <a:cubicBezTo>
                  <a:pt x="5900738" y="1222091"/>
                  <a:pt x="5909978" y="1212851"/>
                  <a:pt x="5921376" y="1212851"/>
                </a:cubicBezTo>
                <a:close/>
                <a:moveTo>
                  <a:pt x="5845176" y="1212851"/>
                </a:moveTo>
                <a:cubicBezTo>
                  <a:pt x="5856574" y="1212851"/>
                  <a:pt x="5865814" y="1222091"/>
                  <a:pt x="5865814" y="1233489"/>
                </a:cubicBezTo>
                <a:cubicBezTo>
                  <a:pt x="5865814" y="1244887"/>
                  <a:pt x="5856574" y="1254127"/>
                  <a:pt x="5845176" y="1254127"/>
                </a:cubicBezTo>
                <a:cubicBezTo>
                  <a:pt x="5833778" y="1254127"/>
                  <a:pt x="5824538" y="1244887"/>
                  <a:pt x="5824538" y="1233489"/>
                </a:cubicBezTo>
                <a:cubicBezTo>
                  <a:pt x="5824538" y="1222091"/>
                  <a:pt x="5833778" y="1212851"/>
                  <a:pt x="5845176" y="1212851"/>
                </a:cubicBezTo>
                <a:close/>
                <a:moveTo>
                  <a:pt x="5770563" y="1212851"/>
                </a:moveTo>
                <a:cubicBezTo>
                  <a:pt x="5781961" y="1212851"/>
                  <a:pt x="5791201" y="1222091"/>
                  <a:pt x="5791201" y="1233489"/>
                </a:cubicBezTo>
                <a:cubicBezTo>
                  <a:pt x="5791201" y="1244887"/>
                  <a:pt x="5781961" y="1254127"/>
                  <a:pt x="5770563" y="1254127"/>
                </a:cubicBezTo>
                <a:cubicBezTo>
                  <a:pt x="5759165" y="1254127"/>
                  <a:pt x="5749925" y="1244887"/>
                  <a:pt x="5749925" y="1233489"/>
                </a:cubicBezTo>
                <a:cubicBezTo>
                  <a:pt x="5749925" y="1222091"/>
                  <a:pt x="5759165" y="1212851"/>
                  <a:pt x="5770563" y="1212851"/>
                </a:cubicBezTo>
                <a:close/>
                <a:moveTo>
                  <a:pt x="5695951" y="1212851"/>
                </a:moveTo>
                <a:cubicBezTo>
                  <a:pt x="5707349" y="1212851"/>
                  <a:pt x="5716589" y="1222091"/>
                  <a:pt x="5716589" y="1233489"/>
                </a:cubicBezTo>
                <a:cubicBezTo>
                  <a:pt x="5716589" y="1244887"/>
                  <a:pt x="5707349" y="1254127"/>
                  <a:pt x="5695951" y="1254127"/>
                </a:cubicBezTo>
                <a:cubicBezTo>
                  <a:pt x="5684553" y="1254127"/>
                  <a:pt x="5675313" y="1244887"/>
                  <a:pt x="5675313" y="1233489"/>
                </a:cubicBezTo>
                <a:cubicBezTo>
                  <a:pt x="5675313" y="1222091"/>
                  <a:pt x="5684553" y="1212851"/>
                  <a:pt x="5695951" y="1212851"/>
                </a:cubicBezTo>
                <a:close/>
                <a:moveTo>
                  <a:pt x="2590811" y="1212851"/>
                </a:moveTo>
                <a:cubicBezTo>
                  <a:pt x="2602210" y="1212851"/>
                  <a:pt x="2611447" y="1222091"/>
                  <a:pt x="2611447" y="1233489"/>
                </a:cubicBezTo>
                <a:cubicBezTo>
                  <a:pt x="2611447" y="1244887"/>
                  <a:pt x="2602210" y="1254127"/>
                  <a:pt x="2590811" y="1254127"/>
                </a:cubicBezTo>
                <a:cubicBezTo>
                  <a:pt x="2579414" y="1254127"/>
                  <a:pt x="2570175" y="1244887"/>
                  <a:pt x="2570175" y="1233489"/>
                </a:cubicBezTo>
                <a:cubicBezTo>
                  <a:pt x="2570175" y="1222091"/>
                  <a:pt x="2579414" y="1212851"/>
                  <a:pt x="2590811" y="1212851"/>
                </a:cubicBezTo>
                <a:close/>
                <a:moveTo>
                  <a:pt x="2516197" y="1212851"/>
                </a:moveTo>
                <a:cubicBezTo>
                  <a:pt x="2527596" y="1212851"/>
                  <a:pt x="2536831" y="1222091"/>
                  <a:pt x="2536831" y="1233489"/>
                </a:cubicBezTo>
                <a:cubicBezTo>
                  <a:pt x="2536831" y="1244887"/>
                  <a:pt x="2527596" y="1254127"/>
                  <a:pt x="2516197" y="1254127"/>
                </a:cubicBezTo>
                <a:cubicBezTo>
                  <a:pt x="2504800" y="1254127"/>
                  <a:pt x="2495563" y="1244887"/>
                  <a:pt x="2495563" y="1233489"/>
                </a:cubicBezTo>
                <a:cubicBezTo>
                  <a:pt x="2495563" y="1222091"/>
                  <a:pt x="2504800" y="1212851"/>
                  <a:pt x="2516197" y="1212851"/>
                </a:cubicBezTo>
                <a:close/>
                <a:moveTo>
                  <a:pt x="2441587" y="1212851"/>
                </a:moveTo>
                <a:cubicBezTo>
                  <a:pt x="2452987" y="1212851"/>
                  <a:pt x="2462228" y="1222091"/>
                  <a:pt x="2462228" y="1233489"/>
                </a:cubicBezTo>
                <a:cubicBezTo>
                  <a:pt x="2462228" y="1244887"/>
                  <a:pt x="2452987" y="1254127"/>
                  <a:pt x="2441587" y="1254127"/>
                </a:cubicBezTo>
                <a:cubicBezTo>
                  <a:pt x="2430188" y="1254127"/>
                  <a:pt x="2420946" y="1244887"/>
                  <a:pt x="2420946" y="1233489"/>
                </a:cubicBezTo>
                <a:cubicBezTo>
                  <a:pt x="2420946" y="1222091"/>
                  <a:pt x="2430188" y="1212851"/>
                  <a:pt x="2441587" y="1212851"/>
                </a:cubicBezTo>
                <a:close/>
                <a:moveTo>
                  <a:pt x="2365389" y="1212851"/>
                </a:moveTo>
                <a:cubicBezTo>
                  <a:pt x="2376784" y="1212851"/>
                  <a:pt x="2386023" y="1222091"/>
                  <a:pt x="2386023" y="1233489"/>
                </a:cubicBezTo>
                <a:cubicBezTo>
                  <a:pt x="2386023" y="1244887"/>
                  <a:pt x="2376784" y="1254127"/>
                  <a:pt x="2365389" y="1254127"/>
                </a:cubicBezTo>
                <a:cubicBezTo>
                  <a:pt x="2353992" y="1254127"/>
                  <a:pt x="2344750" y="1244887"/>
                  <a:pt x="2344750" y="1233489"/>
                </a:cubicBezTo>
                <a:cubicBezTo>
                  <a:pt x="2344750" y="1222091"/>
                  <a:pt x="2353992" y="1212851"/>
                  <a:pt x="2365389" y="1212851"/>
                </a:cubicBezTo>
                <a:close/>
                <a:moveTo>
                  <a:pt x="2289185" y="1212851"/>
                </a:moveTo>
                <a:cubicBezTo>
                  <a:pt x="2301461" y="1212851"/>
                  <a:pt x="2311409" y="1222091"/>
                  <a:pt x="2311409" y="1233489"/>
                </a:cubicBezTo>
                <a:cubicBezTo>
                  <a:pt x="2311409" y="1244887"/>
                  <a:pt x="2301461" y="1254127"/>
                  <a:pt x="2289185" y="1254127"/>
                </a:cubicBezTo>
                <a:cubicBezTo>
                  <a:pt x="2276907" y="1254127"/>
                  <a:pt x="2266964" y="1244887"/>
                  <a:pt x="2266964" y="1233489"/>
                </a:cubicBezTo>
                <a:cubicBezTo>
                  <a:pt x="2266964" y="1222091"/>
                  <a:pt x="2276907" y="1212851"/>
                  <a:pt x="2289185" y="1212851"/>
                </a:cubicBezTo>
                <a:close/>
                <a:moveTo>
                  <a:pt x="1911358" y="1212851"/>
                </a:moveTo>
                <a:cubicBezTo>
                  <a:pt x="1922755" y="1212851"/>
                  <a:pt x="1932002" y="1222091"/>
                  <a:pt x="1932002" y="1233489"/>
                </a:cubicBezTo>
                <a:cubicBezTo>
                  <a:pt x="1932002" y="1244887"/>
                  <a:pt x="1922755" y="1254127"/>
                  <a:pt x="1911358" y="1254127"/>
                </a:cubicBezTo>
                <a:cubicBezTo>
                  <a:pt x="1899961" y="1254127"/>
                  <a:pt x="1890719" y="1244887"/>
                  <a:pt x="1890719" y="1233489"/>
                </a:cubicBezTo>
                <a:cubicBezTo>
                  <a:pt x="1890719" y="1222091"/>
                  <a:pt x="1899961" y="1212851"/>
                  <a:pt x="1911358" y="1212851"/>
                </a:cubicBezTo>
                <a:close/>
                <a:moveTo>
                  <a:pt x="1835164" y="1212851"/>
                </a:moveTo>
                <a:cubicBezTo>
                  <a:pt x="1847433" y="1212851"/>
                  <a:pt x="1857388" y="1222091"/>
                  <a:pt x="1857388" y="1233489"/>
                </a:cubicBezTo>
                <a:cubicBezTo>
                  <a:pt x="1857388" y="1244887"/>
                  <a:pt x="1847433" y="1254127"/>
                  <a:pt x="1835164" y="1254127"/>
                </a:cubicBezTo>
                <a:cubicBezTo>
                  <a:pt x="1822885" y="1254127"/>
                  <a:pt x="1812931" y="1244887"/>
                  <a:pt x="1812931" y="1233489"/>
                </a:cubicBezTo>
                <a:cubicBezTo>
                  <a:pt x="1812931" y="1222091"/>
                  <a:pt x="1822885" y="1212851"/>
                  <a:pt x="1835164" y="1212851"/>
                </a:cubicBezTo>
                <a:close/>
                <a:moveTo>
                  <a:pt x="1759753" y="1212851"/>
                </a:moveTo>
                <a:cubicBezTo>
                  <a:pt x="1772465" y="1212851"/>
                  <a:pt x="1782770" y="1222091"/>
                  <a:pt x="1782770" y="1233489"/>
                </a:cubicBezTo>
                <a:cubicBezTo>
                  <a:pt x="1782770" y="1244887"/>
                  <a:pt x="1772465" y="1254127"/>
                  <a:pt x="1759753" y="1254127"/>
                </a:cubicBezTo>
                <a:cubicBezTo>
                  <a:pt x="1747041" y="1254127"/>
                  <a:pt x="1736733" y="1244887"/>
                  <a:pt x="1736733" y="1233489"/>
                </a:cubicBezTo>
                <a:cubicBezTo>
                  <a:pt x="1736733" y="1222091"/>
                  <a:pt x="1747041" y="1212851"/>
                  <a:pt x="1759753" y="1212851"/>
                </a:cubicBezTo>
                <a:close/>
                <a:moveTo>
                  <a:pt x="1682762" y="1212851"/>
                </a:moveTo>
                <a:cubicBezTo>
                  <a:pt x="1694159" y="1212851"/>
                  <a:pt x="1703399" y="1222091"/>
                  <a:pt x="1703399" y="1233489"/>
                </a:cubicBezTo>
                <a:cubicBezTo>
                  <a:pt x="1703399" y="1244887"/>
                  <a:pt x="1694159" y="1254127"/>
                  <a:pt x="1682762" y="1254127"/>
                </a:cubicBezTo>
                <a:cubicBezTo>
                  <a:pt x="1671362" y="1254127"/>
                  <a:pt x="1662121" y="1244887"/>
                  <a:pt x="1662121" y="1233489"/>
                </a:cubicBezTo>
                <a:cubicBezTo>
                  <a:pt x="1662121" y="1222091"/>
                  <a:pt x="1671362" y="1212851"/>
                  <a:pt x="1682762" y="1212851"/>
                </a:cubicBezTo>
                <a:close/>
                <a:moveTo>
                  <a:pt x="1608149" y="1212851"/>
                </a:moveTo>
                <a:cubicBezTo>
                  <a:pt x="1619546" y="1212851"/>
                  <a:pt x="1628786" y="1222091"/>
                  <a:pt x="1628786" y="1233489"/>
                </a:cubicBezTo>
                <a:cubicBezTo>
                  <a:pt x="1628786" y="1244887"/>
                  <a:pt x="1619546" y="1254127"/>
                  <a:pt x="1608149" y="1254127"/>
                </a:cubicBezTo>
                <a:cubicBezTo>
                  <a:pt x="1596752" y="1254127"/>
                  <a:pt x="1587507" y="1244887"/>
                  <a:pt x="1587507" y="1233489"/>
                </a:cubicBezTo>
                <a:cubicBezTo>
                  <a:pt x="1587507" y="1222091"/>
                  <a:pt x="1596752" y="1212851"/>
                  <a:pt x="1608149" y="1212851"/>
                </a:cubicBezTo>
                <a:close/>
                <a:moveTo>
                  <a:pt x="1531950" y="1212851"/>
                </a:moveTo>
                <a:cubicBezTo>
                  <a:pt x="1543346" y="1212851"/>
                  <a:pt x="1552581" y="1222091"/>
                  <a:pt x="1552581" y="1233489"/>
                </a:cubicBezTo>
                <a:cubicBezTo>
                  <a:pt x="1552581" y="1244887"/>
                  <a:pt x="1543346" y="1254127"/>
                  <a:pt x="1531950" y="1254127"/>
                </a:cubicBezTo>
                <a:cubicBezTo>
                  <a:pt x="1520552" y="1254127"/>
                  <a:pt x="1511308" y="1244887"/>
                  <a:pt x="1511308" y="1233489"/>
                </a:cubicBezTo>
                <a:cubicBezTo>
                  <a:pt x="1511308" y="1222091"/>
                  <a:pt x="1520552" y="1212851"/>
                  <a:pt x="1531950" y="1212851"/>
                </a:cubicBezTo>
                <a:close/>
                <a:moveTo>
                  <a:pt x="1457338" y="1212851"/>
                </a:moveTo>
                <a:cubicBezTo>
                  <a:pt x="1468730" y="1212851"/>
                  <a:pt x="1477974" y="1222091"/>
                  <a:pt x="1477974" y="1233489"/>
                </a:cubicBezTo>
                <a:cubicBezTo>
                  <a:pt x="1477974" y="1244887"/>
                  <a:pt x="1468730" y="1254127"/>
                  <a:pt x="1457338" y="1254127"/>
                </a:cubicBezTo>
                <a:cubicBezTo>
                  <a:pt x="1445938" y="1254127"/>
                  <a:pt x="1436696" y="1244887"/>
                  <a:pt x="1436696" y="1233489"/>
                </a:cubicBezTo>
                <a:cubicBezTo>
                  <a:pt x="1436696" y="1222091"/>
                  <a:pt x="1445938" y="1212851"/>
                  <a:pt x="1457338" y="1212851"/>
                </a:cubicBezTo>
                <a:close/>
                <a:moveTo>
                  <a:pt x="1381135" y="1212851"/>
                </a:moveTo>
                <a:cubicBezTo>
                  <a:pt x="1393412" y="1212851"/>
                  <a:pt x="1403361" y="1222091"/>
                  <a:pt x="1403361" y="1233489"/>
                </a:cubicBezTo>
                <a:cubicBezTo>
                  <a:pt x="1403361" y="1244887"/>
                  <a:pt x="1393412" y="1254127"/>
                  <a:pt x="1381135" y="1254127"/>
                </a:cubicBezTo>
                <a:cubicBezTo>
                  <a:pt x="1368857" y="1254127"/>
                  <a:pt x="1358908" y="1244887"/>
                  <a:pt x="1358908" y="1233489"/>
                </a:cubicBezTo>
                <a:cubicBezTo>
                  <a:pt x="1358908" y="1222091"/>
                  <a:pt x="1368857" y="1212851"/>
                  <a:pt x="1381135" y="1212851"/>
                </a:cubicBezTo>
                <a:close/>
                <a:moveTo>
                  <a:pt x="1305726" y="1212851"/>
                </a:moveTo>
                <a:cubicBezTo>
                  <a:pt x="1318437" y="1212851"/>
                  <a:pt x="1328746" y="1222091"/>
                  <a:pt x="1328746" y="1233489"/>
                </a:cubicBezTo>
                <a:cubicBezTo>
                  <a:pt x="1328746" y="1244887"/>
                  <a:pt x="1318437" y="1254127"/>
                  <a:pt x="1305726" y="1254127"/>
                </a:cubicBezTo>
                <a:cubicBezTo>
                  <a:pt x="1293008" y="1254127"/>
                  <a:pt x="1282712" y="1244887"/>
                  <a:pt x="1282712" y="1233489"/>
                </a:cubicBezTo>
                <a:cubicBezTo>
                  <a:pt x="1282712" y="1222091"/>
                  <a:pt x="1293008" y="1212851"/>
                  <a:pt x="1305726" y="1212851"/>
                </a:cubicBezTo>
                <a:close/>
                <a:moveTo>
                  <a:pt x="1230323" y="1212851"/>
                </a:moveTo>
                <a:cubicBezTo>
                  <a:pt x="1242597" y="1212851"/>
                  <a:pt x="1252545" y="1222091"/>
                  <a:pt x="1252545" y="1233489"/>
                </a:cubicBezTo>
                <a:cubicBezTo>
                  <a:pt x="1252545" y="1244887"/>
                  <a:pt x="1242597" y="1254127"/>
                  <a:pt x="1230323" y="1254127"/>
                </a:cubicBezTo>
                <a:cubicBezTo>
                  <a:pt x="1218044" y="1254127"/>
                  <a:pt x="1208093" y="1244887"/>
                  <a:pt x="1208093" y="1233489"/>
                </a:cubicBezTo>
                <a:cubicBezTo>
                  <a:pt x="1208093" y="1222091"/>
                  <a:pt x="1218044" y="1212851"/>
                  <a:pt x="1230323" y="1212851"/>
                </a:cubicBezTo>
                <a:close/>
                <a:moveTo>
                  <a:pt x="1154120" y="1212851"/>
                </a:moveTo>
                <a:cubicBezTo>
                  <a:pt x="1165520" y="1212851"/>
                  <a:pt x="1174757" y="1222091"/>
                  <a:pt x="1174757" y="1233489"/>
                </a:cubicBezTo>
                <a:cubicBezTo>
                  <a:pt x="1174757" y="1244887"/>
                  <a:pt x="1165520" y="1254127"/>
                  <a:pt x="1154120" y="1254127"/>
                </a:cubicBezTo>
                <a:cubicBezTo>
                  <a:pt x="1142725" y="1254127"/>
                  <a:pt x="1133482" y="1244887"/>
                  <a:pt x="1133482" y="1233489"/>
                </a:cubicBezTo>
                <a:cubicBezTo>
                  <a:pt x="1133482" y="1222091"/>
                  <a:pt x="1142725" y="1212851"/>
                  <a:pt x="1154120" y="1212851"/>
                </a:cubicBezTo>
                <a:close/>
                <a:moveTo>
                  <a:pt x="1077922" y="1212851"/>
                </a:moveTo>
                <a:cubicBezTo>
                  <a:pt x="1089317" y="1212851"/>
                  <a:pt x="1098562" y="1222091"/>
                  <a:pt x="1098562" y="1233489"/>
                </a:cubicBezTo>
                <a:cubicBezTo>
                  <a:pt x="1098562" y="1244887"/>
                  <a:pt x="1089317" y="1254127"/>
                  <a:pt x="1077922" y="1254127"/>
                </a:cubicBezTo>
                <a:cubicBezTo>
                  <a:pt x="1066524" y="1254127"/>
                  <a:pt x="1057285" y="1244887"/>
                  <a:pt x="1057285" y="1233489"/>
                </a:cubicBezTo>
                <a:cubicBezTo>
                  <a:pt x="1057285" y="1222091"/>
                  <a:pt x="1066524" y="1212851"/>
                  <a:pt x="1077922" y="1212851"/>
                </a:cubicBezTo>
                <a:close/>
                <a:moveTo>
                  <a:pt x="1003306" y="1212851"/>
                </a:moveTo>
                <a:cubicBezTo>
                  <a:pt x="1014707" y="1212851"/>
                  <a:pt x="1023946" y="1222091"/>
                  <a:pt x="1023946" y="1233489"/>
                </a:cubicBezTo>
                <a:cubicBezTo>
                  <a:pt x="1023946" y="1244887"/>
                  <a:pt x="1014707" y="1254127"/>
                  <a:pt x="1003306" y="1254127"/>
                </a:cubicBezTo>
                <a:cubicBezTo>
                  <a:pt x="991913" y="1254127"/>
                  <a:pt x="982669" y="1244887"/>
                  <a:pt x="982669" y="1233489"/>
                </a:cubicBezTo>
                <a:cubicBezTo>
                  <a:pt x="982669" y="1222091"/>
                  <a:pt x="991913" y="1212851"/>
                  <a:pt x="1003306" y="1212851"/>
                </a:cubicBezTo>
                <a:close/>
                <a:moveTo>
                  <a:pt x="928698" y="1212851"/>
                </a:moveTo>
                <a:cubicBezTo>
                  <a:pt x="940095" y="1212851"/>
                  <a:pt x="949330" y="1222091"/>
                  <a:pt x="949330" y="1233489"/>
                </a:cubicBezTo>
                <a:cubicBezTo>
                  <a:pt x="949330" y="1244887"/>
                  <a:pt x="940095" y="1254127"/>
                  <a:pt x="928698" y="1254127"/>
                </a:cubicBezTo>
                <a:cubicBezTo>
                  <a:pt x="917299" y="1254127"/>
                  <a:pt x="908055" y="1244887"/>
                  <a:pt x="908055" y="1233489"/>
                </a:cubicBezTo>
                <a:cubicBezTo>
                  <a:pt x="908055" y="1222091"/>
                  <a:pt x="917299" y="1212851"/>
                  <a:pt x="928698" y="1212851"/>
                </a:cubicBezTo>
                <a:close/>
                <a:moveTo>
                  <a:pt x="851702" y="1212851"/>
                </a:moveTo>
                <a:cubicBezTo>
                  <a:pt x="864414" y="1212851"/>
                  <a:pt x="874716" y="1222091"/>
                  <a:pt x="874716" y="1233489"/>
                </a:cubicBezTo>
                <a:cubicBezTo>
                  <a:pt x="874716" y="1244887"/>
                  <a:pt x="864414" y="1254127"/>
                  <a:pt x="851702" y="1254127"/>
                </a:cubicBezTo>
                <a:cubicBezTo>
                  <a:pt x="838988" y="1254127"/>
                  <a:pt x="828684" y="1244887"/>
                  <a:pt x="828684" y="1233489"/>
                </a:cubicBezTo>
                <a:cubicBezTo>
                  <a:pt x="828684" y="1222091"/>
                  <a:pt x="838988" y="1212851"/>
                  <a:pt x="851702" y="1212851"/>
                </a:cubicBezTo>
                <a:close/>
                <a:moveTo>
                  <a:pt x="776292" y="1212851"/>
                </a:moveTo>
                <a:cubicBezTo>
                  <a:pt x="788568" y="1212851"/>
                  <a:pt x="798515" y="1222091"/>
                  <a:pt x="798515" y="1233489"/>
                </a:cubicBezTo>
                <a:cubicBezTo>
                  <a:pt x="798515" y="1244887"/>
                  <a:pt x="788568" y="1254127"/>
                  <a:pt x="776292" y="1254127"/>
                </a:cubicBezTo>
                <a:cubicBezTo>
                  <a:pt x="764016" y="1254127"/>
                  <a:pt x="754070" y="1244887"/>
                  <a:pt x="754070" y="1233489"/>
                </a:cubicBezTo>
                <a:cubicBezTo>
                  <a:pt x="754070" y="1222091"/>
                  <a:pt x="764016" y="1212851"/>
                  <a:pt x="776292" y="1212851"/>
                </a:cubicBezTo>
                <a:close/>
                <a:moveTo>
                  <a:pt x="396880" y="1212851"/>
                </a:moveTo>
                <a:cubicBezTo>
                  <a:pt x="409155" y="1212851"/>
                  <a:pt x="419105" y="1222091"/>
                  <a:pt x="419105" y="1233489"/>
                </a:cubicBezTo>
                <a:cubicBezTo>
                  <a:pt x="419105" y="1244887"/>
                  <a:pt x="409155" y="1254127"/>
                  <a:pt x="396880" y="1254127"/>
                </a:cubicBezTo>
                <a:cubicBezTo>
                  <a:pt x="384605" y="1254127"/>
                  <a:pt x="374655" y="1244887"/>
                  <a:pt x="374655" y="1233489"/>
                </a:cubicBezTo>
                <a:cubicBezTo>
                  <a:pt x="374655" y="1222091"/>
                  <a:pt x="384605" y="1212851"/>
                  <a:pt x="396880" y="1212851"/>
                </a:cubicBezTo>
                <a:close/>
                <a:moveTo>
                  <a:pt x="322266" y="1212851"/>
                </a:moveTo>
                <a:cubicBezTo>
                  <a:pt x="334541" y="1212851"/>
                  <a:pt x="344491" y="1222091"/>
                  <a:pt x="344491" y="1233489"/>
                </a:cubicBezTo>
                <a:cubicBezTo>
                  <a:pt x="344491" y="1244887"/>
                  <a:pt x="334541" y="1254127"/>
                  <a:pt x="322266" y="1254127"/>
                </a:cubicBezTo>
                <a:cubicBezTo>
                  <a:pt x="309991" y="1254127"/>
                  <a:pt x="300041" y="1244887"/>
                  <a:pt x="300041" y="1233489"/>
                </a:cubicBezTo>
                <a:cubicBezTo>
                  <a:pt x="300041" y="1222091"/>
                  <a:pt x="309991" y="1212851"/>
                  <a:pt x="322266" y="1212851"/>
                </a:cubicBezTo>
                <a:close/>
                <a:moveTo>
                  <a:pt x="244478" y="1212851"/>
                </a:moveTo>
                <a:cubicBezTo>
                  <a:pt x="255876" y="1212851"/>
                  <a:pt x="265116" y="1222091"/>
                  <a:pt x="265116" y="1233489"/>
                </a:cubicBezTo>
                <a:cubicBezTo>
                  <a:pt x="265116" y="1244887"/>
                  <a:pt x="255876" y="1254127"/>
                  <a:pt x="244478" y="1254127"/>
                </a:cubicBezTo>
                <a:cubicBezTo>
                  <a:pt x="233080" y="1254127"/>
                  <a:pt x="223840" y="1244887"/>
                  <a:pt x="223840" y="1233489"/>
                </a:cubicBezTo>
                <a:cubicBezTo>
                  <a:pt x="223840" y="1222091"/>
                  <a:pt x="233080" y="1212851"/>
                  <a:pt x="244478" y="1212851"/>
                </a:cubicBezTo>
                <a:close/>
                <a:moveTo>
                  <a:pt x="8343901" y="1212850"/>
                </a:moveTo>
                <a:cubicBezTo>
                  <a:pt x="8356176" y="1212850"/>
                  <a:pt x="8366126" y="1222090"/>
                  <a:pt x="8366126" y="1233488"/>
                </a:cubicBezTo>
                <a:cubicBezTo>
                  <a:pt x="8366126" y="1244886"/>
                  <a:pt x="8356176" y="1254126"/>
                  <a:pt x="8343901" y="1254126"/>
                </a:cubicBezTo>
                <a:cubicBezTo>
                  <a:pt x="8331626" y="1254126"/>
                  <a:pt x="8321676" y="1244886"/>
                  <a:pt x="8321676" y="1233488"/>
                </a:cubicBezTo>
                <a:cubicBezTo>
                  <a:pt x="8321676" y="1222090"/>
                  <a:pt x="8331626" y="1212850"/>
                  <a:pt x="8343901" y="1212850"/>
                </a:cubicBezTo>
                <a:close/>
                <a:moveTo>
                  <a:pt x="8266114" y="1212850"/>
                </a:moveTo>
                <a:cubicBezTo>
                  <a:pt x="8277512" y="1212850"/>
                  <a:pt x="8286752" y="1222090"/>
                  <a:pt x="8286752" y="1233488"/>
                </a:cubicBezTo>
                <a:cubicBezTo>
                  <a:pt x="8286752" y="1244886"/>
                  <a:pt x="8277512" y="1254126"/>
                  <a:pt x="8266114" y="1254126"/>
                </a:cubicBezTo>
                <a:cubicBezTo>
                  <a:pt x="8254716" y="1254126"/>
                  <a:pt x="8245476" y="1244886"/>
                  <a:pt x="8245476" y="1233488"/>
                </a:cubicBezTo>
                <a:cubicBezTo>
                  <a:pt x="8245476" y="1222090"/>
                  <a:pt x="8254716" y="1212850"/>
                  <a:pt x="8266114" y="1212850"/>
                </a:cubicBezTo>
                <a:close/>
                <a:moveTo>
                  <a:pt x="7812089" y="1212850"/>
                </a:moveTo>
                <a:cubicBezTo>
                  <a:pt x="7823487" y="1212850"/>
                  <a:pt x="7832727" y="1222090"/>
                  <a:pt x="7832727" y="1233488"/>
                </a:cubicBezTo>
                <a:cubicBezTo>
                  <a:pt x="7832727" y="1244886"/>
                  <a:pt x="7823487" y="1254126"/>
                  <a:pt x="7812089" y="1254126"/>
                </a:cubicBezTo>
                <a:cubicBezTo>
                  <a:pt x="7800691" y="1254126"/>
                  <a:pt x="7791451" y="1244886"/>
                  <a:pt x="7791451" y="1233488"/>
                </a:cubicBezTo>
                <a:cubicBezTo>
                  <a:pt x="7791451" y="1222090"/>
                  <a:pt x="7800691" y="1212850"/>
                  <a:pt x="7812089" y="1212850"/>
                </a:cubicBezTo>
                <a:close/>
                <a:moveTo>
                  <a:pt x="7737476" y="1212850"/>
                </a:moveTo>
                <a:cubicBezTo>
                  <a:pt x="7748874" y="1212850"/>
                  <a:pt x="7758114" y="1222090"/>
                  <a:pt x="7758114" y="1233488"/>
                </a:cubicBezTo>
                <a:cubicBezTo>
                  <a:pt x="7758114" y="1244886"/>
                  <a:pt x="7748874" y="1254126"/>
                  <a:pt x="7737476" y="1254126"/>
                </a:cubicBezTo>
                <a:cubicBezTo>
                  <a:pt x="7726078" y="1254126"/>
                  <a:pt x="7716838" y="1244886"/>
                  <a:pt x="7716838" y="1233488"/>
                </a:cubicBezTo>
                <a:cubicBezTo>
                  <a:pt x="7716838" y="1222090"/>
                  <a:pt x="7726078" y="1212850"/>
                  <a:pt x="7737476" y="1212850"/>
                </a:cubicBezTo>
                <a:close/>
                <a:moveTo>
                  <a:pt x="7208839" y="1212850"/>
                </a:moveTo>
                <a:cubicBezTo>
                  <a:pt x="7220237" y="1212850"/>
                  <a:pt x="7229477" y="1222090"/>
                  <a:pt x="7229477" y="1233488"/>
                </a:cubicBezTo>
                <a:cubicBezTo>
                  <a:pt x="7229477" y="1244886"/>
                  <a:pt x="7220237" y="1254126"/>
                  <a:pt x="7208839" y="1254126"/>
                </a:cubicBezTo>
                <a:cubicBezTo>
                  <a:pt x="7197441" y="1254126"/>
                  <a:pt x="7188201" y="1244886"/>
                  <a:pt x="7188201" y="1233488"/>
                </a:cubicBezTo>
                <a:cubicBezTo>
                  <a:pt x="7188201" y="1222090"/>
                  <a:pt x="7197441" y="1212850"/>
                  <a:pt x="7208839" y="1212850"/>
                </a:cubicBezTo>
                <a:close/>
                <a:moveTo>
                  <a:pt x="7132639" y="1212850"/>
                </a:moveTo>
                <a:cubicBezTo>
                  <a:pt x="7144037" y="1212850"/>
                  <a:pt x="7153277" y="1222090"/>
                  <a:pt x="7153277" y="1233488"/>
                </a:cubicBezTo>
                <a:cubicBezTo>
                  <a:pt x="7153277" y="1244886"/>
                  <a:pt x="7144037" y="1254126"/>
                  <a:pt x="7132639" y="1254126"/>
                </a:cubicBezTo>
                <a:cubicBezTo>
                  <a:pt x="7121241" y="1254126"/>
                  <a:pt x="7112001" y="1244886"/>
                  <a:pt x="7112001" y="1233488"/>
                </a:cubicBezTo>
                <a:cubicBezTo>
                  <a:pt x="7112001" y="1222090"/>
                  <a:pt x="7121241" y="1212850"/>
                  <a:pt x="7132639" y="1212850"/>
                </a:cubicBezTo>
                <a:close/>
                <a:moveTo>
                  <a:pt x="7056438" y="1212850"/>
                </a:moveTo>
                <a:cubicBezTo>
                  <a:pt x="7068713" y="1212850"/>
                  <a:pt x="7078663" y="1222090"/>
                  <a:pt x="7078663" y="1233488"/>
                </a:cubicBezTo>
                <a:cubicBezTo>
                  <a:pt x="7078663" y="1244886"/>
                  <a:pt x="7068713" y="1254126"/>
                  <a:pt x="7056438" y="1254126"/>
                </a:cubicBezTo>
                <a:cubicBezTo>
                  <a:pt x="7044163" y="1254126"/>
                  <a:pt x="7034213" y="1244886"/>
                  <a:pt x="7034213" y="1233488"/>
                </a:cubicBezTo>
                <a:cubicBezTo>
                  <a:pt x="7034213" y="1222090"/>
                  <a:pt x="7044163" y="1212850"/>
                  <a:pt x="7056438" y="1212850"/>
                </a:cubicBezTo>
                <a:close/>
                <a:moveTo>
                  <a:pt x="6981032" y="1212850"/>
                </a:moveTo>
                <a:cubicBezTo>
                  <a:pt x="6993745" y="1212850"/>
                  <a:pt x="7004051" y="1222090"/>
                  <a:pt x="7004051" y="1233488"/>
                </a:cubicBezTo>
                <a:cubicBezTo>
                  <a:pt x="7004051" y="1244886"/>
                  <a:pt x="6993745" y="1254126"/>
                  <a:pt x="6981032" y="1254126"/>
                </a:cubicBezTo>
                <a:cubicBezTo>
                  <a:pt x="6968319" y="1254126"/>
                  <a:pt x="6958013" y="1244886"/>
                  <a:pt x="6958013" y="1233488"/>
                </a:cubicBezTo>
                <a:cubicBezTo>
                  <a:pt x="6958013" y="1222090"/>
                  <a:pt x="6968319" y="1212850"/>
                  <a:pt x="6981032" y="1212850"/>
                </a:cubicBezTo>
                <a:close/>
                <a:moveTo>
                  <a:pt x="6904039" y="1212850"/>
                </a:moveTo>
                <a:cubicBezTo>
                  <a:pt x="6915437" y="1212850"/>
                  <a:pt x="6924677" y="1222090"/>
                  <a:pt x="6924677" y="1233488"/>
                </a:cubicBezTo>
                <a:cubicBezTo>
                  <a:pt x="6924677" y="1244886"/>
                  <a:pt x="6915437" y="1254126"/>
                  <a:pt x="6904039" y="1254126"/>
                </a:cubicBezTo>
                <a:cubicBezTo>
                  <a:pt x="6892641" y="1254126"/>
                  <a:pt x="6883401" y="1244886"/>
                  <a:pt x="6883401" y="1233488"/>
                </a:cubicBezTo>
                <a:cubicBezTo>
                  <a:pt x="6883401" y="1222090"/>
                  <a:pt x="6892641" y="1212850"/>
                  <a:pt x="6904039" y="1212850"/>
                </a:cubicBezTo>
                <a:close/>
                <a:moveTo>
                  <a:pt x="6829426" y="1212850"/>
                </a:moveTo>
                <a:cubicBezTo>
                  <a:pt x="6840824" y="1212850"/>
                  <a:pt x="6850064" y="1222090"/>
                  <a:pt x="6850064" y="1233488"/>
                </a:cubicBezTo>
                <a:cubicBezTo>
                  <a:pt x="6850064" y="1244886"/>
                  <a:pt x="6840824" y="1254126"/>
                  <a:pt x="6829426" y="1254126"/>
                </a:cubicBezTo>
                <a:cubicBezTo>
                  <a:pt x="6818028" y="1254126"/>
                  <a:pt x="6808788" y="1244886"/>
                  <a:pt x="6808788" y="1233488"/>
                </a:cubicBezTo>
                <a:cubicBezTo>
                  <a:pt x="6808788" y="1222090"/>
                  <a:pt x="6818028" y="1212850"/>
                  <a:pt x="6829426" y="1212850"/>
                </a:cubicBezTo>
                <a:close/>
                <a:moveTo>
                  <a:pt x="5618163" y="1212850"/>
                </a:moveTo>
                <a:cubicBezTo>
                  <a:pt x="5630438" y="1212850"/>
                  <a:pt x="5640388" y="1222090"/>
                  <a:pt x="5640388" y="1233488"/>
                </a:cubicBezTo>
                <a:cubicBezTo>
                  <a:pt x="5640388" y="1244886"/>
                  <a:pt x="5630438" y="1254126"/>
                  <a:pt x="5618163" y="1254126"/>
                </a:cubicBezTo>
                <a:cubicBezTo>
                  <a:pt x="5605888" y="1254126"/>
                  <a:pt x="5595938" y="1244886"/>
                  <a:pt x="5595938" y="1233488"/>
                </a:cubicBezTo>
                <a:cubicBezTo>
                  <a:pt x="5595938" y="1222090"/>
                  <a:pt x="5605888" y="1212850"/>
                  <a:pt x="5618163" y="1212850"/>
                </a:cubicBezTo>
                <a:close/>
                <a:moveTo>
                  <a:pt x="5543550" y="1212850"/>
                </a:moveTo>
                <a:cubicBezTo>
                  <a:pt x="5555825" y="1212850"/>
                  <a:pt x="5565775" y="1222090"/>
                  <a:pt x="5565775" y="1233488"/>
                </a:cubicBezTo>
                <a:cubicBezTo>
                  <a:pt x="5565775" y="1244886"/>
                  <a:pt x="5555825" y="1254126"/>
                  <a:pt x="5543550" y="1254126"/>
                </a:cubicBezTo>
                <a:cubicBezTo>
                  <a:pt x="5531275" y="1254126"/>
                  <a:pt x="5521325" y="1244886"/>
                  <a:pt x="5521325" y="1233488"/>
                </a:cubicBezTo>
                <a:cubicBezTo>
                  <a:pt x="5521325" y="1222090"/>
                  <a:pt x="5531275" y="1212850"/>
                  <a:pt x="5543550" y="1212850"/>
                </a:cubicBezTo>
                <a:close/>
                <a:moveTo>
                  <a:pt x="5465763" y="1212850"/>
                </a:moveTo>
                <a:cubicBezTo>
                  <a:pt x="5477161" y="1212850"/>
                  <a:pt x="5486401" y="1222090"/>
                  <a:pt x="5486401" y="1233488"/>
                </a:cubicBezTo>
                <a:cubicBezTo>
                  <a:pt x="5486401" y="1244886"/>
                  <a:pt x="5477161" y="1254126"/>
                  <a:pt x="5465763" y="1254126"/>
                </a:cubicBezTo>
                <a:cubicBezTo>
                  <a:pt x="5454365" y="1254126"/>
                  <a:pt x="5445125" y="1244886"/>
                  <a:pt x="5445125" y="1233488"/>
                </a:cubicBezTo>
                <a:cubicBezTo>
                  <a:pt x="5445125" y="1222090"/>
                  <a:pt x="5454365" y="1212850"/>
                  <a:pt x="5465763" y="1212850"/>
                </a:cubicBezTo>
                <a:close/>
                <a:moveTo>
                  <a:pt x="5391151" y="1212850"/>
                </a:moveTo>
                <a:cubicBezTo>
                  <a:pt x="5402549" y="1212850"/>
                  <a:pt x="5411789" y="1222090"/>
                  <a:pt x="5411789" y="1233488"/>
                </a:cubicBezTo>
                <a:cubicBezTo>
                  <a:pt x="5411789" y="1244886"/>
                  <a:pt x="5402549" y="1254126"/>
                  <a:pt x="5391151" y="1254126"/>
                </a:cubicBezTo>
                <a:cubicBezTo>
                  <a:pt x="5379753" y="1254126"/>
                  <a:pt x="5370513" y="1244886"/>
                  <a:pt x="5370513" y="1233488"/>
                </a:cubicBezTo>
                <a:cubicBezTo>
                  <a:pt x="5370513" y="1222090"/>
                  <a:pt x="5379753" y="1212850"/>
                  <a:pt x="5391151" y="1212850"/>
                </a:cubicBezTo>
                <a:close/>
                <a:moveTo>
                  <a:pt x="5316538" y="1212850"/>
                </a:moveTo>
                <a:cubicBezTo>
                  <a:pt x="5327936" y="1212850"/>
                  <a:pt x="5337176" y="1222090"/>
                  <a:pt x="5337176" y="1233488"/>
                </a:cubicBezTo>
                <a:cubicBezTo>
                  <a:pt x="5337176" y="1244886"/>
                  <a:pt x="5327936" y="1254126"/>
                  <a:pt x="5316538" y="1254126"/>
                </a:cubicBezTo>
                <a:cubicBezTo>
                  <a:pt x="5305140" y="1254126"/>
                  <a:pt x="5295900" y="1244886"/>
                  <a:pt x="5295900" y="1233488"/>
                </a:cubicBezTo>
                <a:cubicBezTo>
                  <a:pt x="5295900" y="1222090"/>
                  <a:pt x="5305140" y="1212850"/>
                  <a:pt x="5316538" y="1212850"/>
                </a:cubicBezTo>
                <a:close/>
                <a:moveTo>
                  <a:pt x="5241926" y="1212850"/>
                </a:moveTo>
                <a:cubicBezTo>
                  <a:pt x="5253324" y="1212850"/>
                  <a:pt x="5262564" y="1222090"/>
                  <a:pt x="5262564" y="1233488"/>
                </a:cubicBezTo>
                <a:cubicBezTo>
                  <a:pt x="5262564" y="1244886"/>
                  <a:pt x="5253324" y="1254126"/>
                  <a:pt x="5241926" y="1254126"/>
                </a:cubicBezTo>
                <a:cubicBezTo>
                  <a:pt x="5230528" y="1254126"/>
                  <a:pt x="5221288" y="1244886"/>
                  <a:pt x="5221288" y="1233488"/>
                </a:cubicBezTo>
                <a:cubicBezTo>
                  <a:pt x="5221288" y="1222090"/>
                  <a:pt x="5230528" y="1212850"/>
                  <a:pt x="5241926" y="1212850"/>
                </a:cubicBezTo>
                <a:close/>
                <a:moveTo>
                  <a:pt x="5164138" y="1212850"/>
                </a:moveTo>
                <a:cubicBezTo>
                  <a:pt x="5176413" y="1212850"/>
                  <a:pt x="5186363" y="1222090"/>
                  <a:pt x="5186363" y="1233488"/>
                </a:cubicBezTo>
                <a:cubicBezTo>
                  <a:pt x="5186363" y="1244886"/>
                  <a:pt x="5176413" y="1254126"/>
                  <a:pt x="5164138" y="1254126"/>
                </a:cubicBezTo>
                <a:cubicBezTo>
                  <a:pt x="5151863" y="1254126"/>
                  <a:pt x="5141913" y="1244886"/>
                  <a:pt x="5141913" y="1233488"/>
                </a:cubicBezTo>
                <a:cubicBezTo>
                  <a:pt x="5141913" y="1222090"/>
                  <a:pt x="5151863" y="1212850"/>
                  <a:pt x="5164138" y="1212850"/>
                </a:cubicBezTo>
                <a:close/>
                <a:moveTo>
                  <a:pt x="5089525" y="1212850"/>
                </a:moveTo>
                <a:cubicBezTo>
                  <a:pt x="5101800" y="1212850"/>
                  <a:pt x="5111750" y="1222090"/>
                  <a:pt x="5111750" y="1233488"/>
                </a:cubicBezTo>
                <a:cubicBezTo>
                  <a:pt x="5111750" y="1244886"/>
                  <a:pt x="5101800" y="1254126"/>
                  <a:pt x="5089525" y="1254126"/>
                </a:cubicBezTo>
                <a:cubicBezTo>
                  <a:pt x="5077250" y="1254126"/>
                  <a:pt x="5067300" y="1244886"/>
                  <a:pt x="5067300" y="1233488"/>
                </a:cubicBezTo>
                <a:cubicBezTo>
                  <a:pt x="5067300" y="1222090"/>
                  <a:pt x="5077250" y="1212850"/>
                  <a:pt x="5089525" y="1212850"/>
                </a:cubicBezTo>
                <a:close/>
                <a:moveTo>
                  <a:pt x="5014119" y="1212850"/>
                </a:moveTo>
                <a:cubicBezTo>
                  <a:pt x="5026832" y="1212850"/>
                  <a:pt x="5037138" y="1222090"/>
                  <a:pt x="5037138" y="1233488"/>
                </a:cubicBezTo>
                <a:cubicBezTo>
                  <a:pt x="5037138" y="1244886"/>
                  <a:pt x="5026832" y="1254126"/>
                  <a:pt x="5014119" y="1254126"/>
                </a:cubicBezTo>
                <a:cubicBezTo>
                  <a:pt x="5001406" y="1254126"/>
                  <a:pt x="4991100" y="1244886"/>
                  <a:pt x="4991100" y="1233488"/>
                </a:cubicBezTo>
                <a:cubicBezTo>
                  <a:pt x="4991100" y="1222090"/>
                  <a:pt x="5001406" y="1212850"/>
                  <a:pt x="5014119" y="1212850"/>
                </a:cubicBezTo>
                <a:close/>
                <a:moveTo>
                  <a:pt x="4937126" y="1212850"/>
                </a:moveTo>
                <a:cubicBezTo>
                  <a:pt x="4948524" y="1212850"/>
                  <a:pt x="4957764" y="1222090"/>
                  <a:pt x="4957764" y="1233488"/>
                </a:cubicBezTo>
                <a:cubicBezTo>
                  <a:pt x="4957764" y="1244886"/>
                  <a:pt x="4948524" y="1254126"/>
                  <a:pt x="4937126" y="1254126"/>
                </a:cubicBezTo>
                <a:cubicBezTo>
                  <a:pt x="4925728" y="1254126"/>
                  <a:pt x="4916488" y="1244886"/>
                  <a:pt x="4916488" y="1233488"/>
                </a:cubicBezTo>
                <a:cubicBezTo>
                  <a:pt x="4916488" y="1222090"/>
                  <a:pt x="4925728" y="1212850"/>
                  <a:pt x="4937126" y="1212850"/>
                </a:cubicBezTo>
                <a:close/>
                <a:moveTo>
                  <a:pt x="4862513" y="1212850"/>
                </a:moveTo>
                <a:cubicBezTo>
                  <a:pt x="4873911" y="1212850"/>
                  <a:pt x="4883151" y="1222090"/>
                  <a:pt x="4883151" y="1233488"/>
                </a:cubicBezTo>
                <a:cubicBezTo>
                  <a:pt x="4883151" y="1244886"/>
                  <a:pt x="4873911" y="1254126"/>
                  <a:pt x="4862513" y="1254126"/>
                </a:cubicBezTo>
                <a:cubicBezTo>
                  <a:pt x="4851115" y="1254126"/>
                  <a:pt x="4841875" y="1244886"/>
                  <a:pt x="4841875" y="1233488"/>
                </a:cubicBezTo>
                <a:cubicBezTo>
                  <a:pt x="4841875" y="1222090"/>
                  <a:pt x="4851115" y="1212850"/>
                  <a:pt x="4862513" y="1212850"/>
                </a:cubicBezTo>
                <a:close/>
                <a:moveTo>
                  <a:pt x="4635500" y="1212850"/>
                </a:moveTo>
                <a:cubicBezTo>
                  <a:pt x="4647775" y="1212850"/>
                  <a:pt x="4657725" y="1222090"/>
                  <a:pt x="4657725" y="1233488"/>
                </a:cubicBezTo>
                <a:cubicBezTo>
                  <a:pt x="4657725" y="1244886"/>
                  <a:pt x="4647775" y="1254126"/>
                  <a:pt x="4635500" y="1254126"/>
                </a:cubicBezTo>
                <a:cubicBezTo>
                  <a:pt x="4623225" y="1254126"/>
                  <a:pt x="4613275" y="1244886"/>
                  <a:pt x="4613275" y="1233488"/>
                </a:cubicBezTo>
                <a:cubicBezTo>
                  <a:pt x="4613275" y="1222090"/>
                  <a:pt x="4623225" y="1212850"/>
                  <a:pt x="4635500" y="1212850"/>
                </a:cubicBezTo>
                <a:close/>
                <a:moveTo>
                  <a:pt x="4560094" y="1212850"/>
                </a:moveTo>
                <a:cubicBezTo>
                  <a:pt x="4572807" y="1212850"/>
                  <a:pt x="4583113" y="1222090"/>
                  <a:pt x="4583113" y="1233488"/>
                </a:cubicBezTo>
                <a:cubicBezTo>
                  <a:pt x="4583113" y="1244886"/>
                  <a:pt x="4572807" y="1254126"/>
                  <a:pt x="4560094" y="1254126"/>
                </a:cubicBezTo>
                <a:cubicBezTo>
                  <a:pt x="4547381" y="1254126"/>
                  <a:pt x="4537075" y="1244886"/>
                  <a:pt x="4537075" y="1233488"/>
                </a:cubicBezTo>
                <a:cubicBezTo>
                  <a:pt x="4537075" y="1222090"/>
                  <a:pt x="4547381" y="1212850"/>
                  <a:pt x="4560094" y="1212850"/>
                </a:cubicBezTo>
                <a:close/>
                <a:moveTo>
                  <a:pt x="4483101" y="1212850"/>
                </a:moveTo>
                <a:cubicBezTo>
                  <a:pt x="4494499" y="1212850"/>
                  <a:pt x="4503739" y="1222090"/>
                  <a:pt x="4503739" y="1233488"/>
                </a:cubicBezTo>
                <a:cubicBezTo>
                  <a:pt x="4503739" y="1244886"/>
                  <a:pt x="4494499" y="1254126"/>
                  <a:pt x="4483101" y="1254126"/>
                </a:cubicBezTo>
                <a:cubicBezTo>
                  <a:pt x="4471703" y="1254126"/>
                  <a:pt x="4462463" y="1244886"/>
                  <a:pt x="4462463" y="1233488"/>
                </a:cubicBezTo>
                <a:cubicBezTo>
                  <a:pt x="4462463" y="1222090"/>
                  <a:pt x="4471703" y="1212850"/>
                  <a:pt x="4483101" y="1212850"/>
                </a:cubicBezTo>
                <a:close/>
                <a:moveTo>
                  <a:pt x="4408488" y="1212850"/>
                </a:moveTo>
                <a:cubicBezTo>
                  <a:pt x="4419886" y="1212850"/>
                  <a:pt x="4429126" y="1222090"/>
                  <a:pt x="4429126" y="1233488"/>
                </a:cubicBezTo>
                <a:cubicBezTo>
                  <a:pt x="4429126" y="1244886"/>
                  <a:pt x="4419886" y="1254126"/>
                  <a:pt x="4408488" y="1254126"/>
                </a:cubicBezTo>
                <a:cubicBezTo>
                  <a:pt x="4397090" y="1254126"/>
                  <a:pt x="4387850" y="1244886"/>
                  <a:pt x="4387850" y="1233488"/>
                </a:cubicBezTo>
                <a:cubicBezTo>
                  <a:pt x="4387850" y="1222090"/>
                  <a:pt x="4397090" y="1212850"/>
                  <a:pt x="4408488" y="1212850"/>
                </a:cubicBezTo>
                <a:close/>
                <a:moveTo>
                  <a:pt x="4180682" y="1212850"/>
                </a:moveTo>
                <a:cubicBezTo>
                  <a:pt x="4193395" y="1212850"/>
                  <a:pt x="4203701" y="1222090"/>
                  <a:pt x="4203701" y="1233488"/>
                </a:cubicBezTo>
                <a:cubicBezTo>
                  <a:pt x="4203701" y="1244886"/>
                  <a:pt x="4193395" y="1254126"/>
                  <a:pt x="4180682" y="1254126"/>
                </a:cubicBezTo>
                <a:cubicBezTo>
                  <a:pt x="4167969" y="1254126"/>
                  <a:pt x="4157663" y="1244886"/>
                  <a:pt x="4157663" y="1233488"/>
                </a:cubicBezTo>
                <a:cubicBezTo>
                  <a:pt x="4157663" y="1222090"/>
                  <a:pt x="4167969" y="1212850"/>
                  <a:pt x="4180682" y="1212850"/>
                </a:cubicBezTo>
                <a:close/>
                <a:moveTo>
                  <a:pt x="4106069" y="1212850"/>
                </a:moveTo>
                <a:cubicBezTo>
                  <a:pt x="4118782" y="1212850"/>
                  <a:pt x="4129088" y="1222090"/>
                  <a:pt x="4129088" y="1233488"/>
                </a:cubicBezTo>
                <a:cubicBezTo>
                  <a:pt x="4129088" y="1244886"/>
                  <a:pt x="4118782" y="1254126"/>
                  <a:pt x="4106069" y="1254126"/>
                </a:cubicBezTo>
                <a:cubicBezTo>
                  <a:pt x="4093356" y="1254126"/>
                  <a:pt x="4083050" y="1244886"/>
                  <a:pt x="4083050" y="1233488"/>
                </a:cubicBezTo>
                <a:cubicBezTo>
                  <a:pt x="4083050" y="1222090"/>
                  <a:pt x="4093356" y="1212850"/>
                  <a:pt x="4106069" y="1212850"/>
                </a:cubicBezTo>
                <a:close/>
                <a:moveTo>
                  <a:pt x="169865" y="1212850"/>
                </a:moveTo>
                <a:cubicBezTo>
                  <a:pt x="181263" y="1212850"/>
                  <a:pt x="190503" y="1222090"/>
                  <a:pt x="190503" y="1233488"/>
                </a:cubicBezTo>
                <a:cubicBezTo>
                  <a:pt x="190503" y="1244886"/>
                  <a:pt x="181263" y="1254126"/>
                  <a:pt x="169865" y="1254126"/>
                </a:cubicBezTo>
                <a:cubicBezTo>
                  <a:pt x="158467" y="1254126"/>
                  <a:pt x="149227" y="1244886"/>
                  <a:pt x="149227" y="1233488"/>
                </a:cubicBezTo>
                <a:cubicBezTo>
                  <a:pt x="149227" y="1222090"/>
                  <a:pt x="158467" y="1212850"/>
                  <a:pt x="169865" y="1212850"/>
                </a:cubicBezTo>
                <a:close/>
                <a:moveTo>
                  <a:pt x="7662864" y="1133476"/>
                </a:moveTo>
                <a:cubicBezTo>
                  <a:pt x="7674262" y="1133476"/>
                  <a:pt x="7683502" y="1143782"/>
                  <a:pt x="7683502" y="1156495"/>
                </a:cubicBezTo>
                <a:cubicBezTo>
                  <a:pt x="7683502" y="1169208"/>
                  <a:pt x="7674262" y="1179514"/>
                  <a:pt x="7662864" y="1179514"/>
                </a:cubicBezTo>
                <a:cubicBezTo>
                  <a:pt x="7651466" y="1179514"/>
                  <a:pt x="7642226" y="1169208"/>
                  <a:pt x="7642226" y="1156495"/>
                </a:cubicBezTo>
                <a:cubicBezTo>
                  <a:pt x="7642226" y="1143782"/>
                  <a:pt x="7651466" y="1133476"/>
                  <a:pt x="7662864" y="1133476"/>
                </a:cubicBezTo>
                <a:close/>
                <a:moveTo>
                  <a:pt x="7586664" y="1133476"/>
                </a:moveTo>
                <a:cubicBezTo>
                  <a:pt x="7598062" y="1133476"/>
                  <a:pt x="7607302" y="1143782"/>
                  <a:pt x="7607302" y="1156495"/>
                </a:cubicBezTo>
                <a:cubicBezTo>
                  <a:pt x="7607302" y="1169208"/>
                  <a:pt x="7598062" y="1179514"/>
                  <a:pt x="7586664" y="1179514"/>
                </a:cubicBezTo>
                <a:cubicBezTo>
                  <a:pt x="7575266" y="1179514"/>
                  <a:pt x="7566026" y="1169208"/>
                  <a:pt x="7566026" y="1156495"/>
                </a:cubicBezTo>
                <a:cubicBezTo>
                  <a:pt x="7566026" y="1143782"/>
                  <a:pt x="7575266" y="1133476"/>
                  <a:pt x="7586664" y="1133476"/>
                </a:cubicBezTo>
                <a:close/>
                <a:moveTo>
                  <a:pt x="7510463" y="1133476"/>
                </a:moveTo>
                <a:cubicBezTo>
                  <a:pt x="7522738" y="1133476"/>
                  <a:pt x="7532688" y="1143782"/>
                  <a:pt x="7532688" y="1156495"/>
                </a:cubicBezTo>
                <a:cubicBezTo>
                  <a:pt x="7532688" y="1169208"/>
                  <a:pt x="7522738" y="1179514"/>
                  <a:pt x="7510463" y="1179514"/>
                </a:cubicBezTo>
                <a:cubicBezTo>
                  <a:pt x="7498188" y="1179514"/>
                  <a:pt x="7488238" y="1169208"/>
                  <a:pt x="7488238" y="1156495"/>
                </a:cubicBezTo>
                <a:cubicBezTo>
                  <a:pt x="7488238" y="1143782"/>
                  <a:pt x="7498188" y="1133476"/>
                  <a:pt x="7510463" y="1133476"/>
                </a:cubicBezTo>
                <a:close/>
                <a:moveTo>
                  <a:pt x="7435057" y="1133476"/>
                </a:moveTo>
                <a:cubicBezTo>
                  <a:pt x="7447770" y="1133476"/>
                  <a:pt x="7458076" y="1143782"/>
                  <a:pt x="7458076" y="1156495"/>
                </a:cubicBezTo>
                <a:cubicBezTo>
                  <a:pt x="7458076" y="1169208"/>
                  <a:pt x="7447770" y="1179514"/>
                  <a:pt x="7435057" y="1179514"/>
                </a:cubicBezTo>
                <a:cubicBezTo>
                  <a:pt x="7422344" y="1179514"/>
                  <a:pt x="7412038" y="1169208"/>
                  <a:pt x="7412038" y="1156495"/>
                </a:cubicBezTo>
                <a:cubicBezTo>
                  <a:pt x="7412038" y="1143782"/>
                  <a:pt x="7422344" y="1133476"/>
                  <a:pt x="7435057" y="1133476"/>
                </a:cubicBezTo>
                <a:close/>
                <a:moveTo>
                  <a:pt x="7358064" y="1133476"/>
                </a:moveTo>
                <a:cubicBezTo>
                  <a:pt x="7369462" y="1133476"/>
                  <a:pt x="7378702" y="1143782"/>
                  <a:pt x="7378702" y="1156495"/>
                </a:cubicBezTo>
                <a:cubicBezTo>
                  <a:pt x="7378702" y="1169208"/>
                  <a:pt x="7369462" y="1179514"/>
                  <a:pt x="7358064" y="1179514"/>
                </a:cubicBezTo>
                <a:cubicBezTo>
                  <a:pt x="7346666" y="1179514"/>
                  <a:pt x="7337426" y="1169208"/>
                  <a:pt x="7337426" y="1156495"/>
                </a:cubicBezTo>
                <a:cubicBezTo>
                  <a:pt x="7337426" y="1143782"/>
                  <a:pt x="7346666" y="1133476"/>
                  <a:pt x="7358064" y="1133476"/>
                </a:cubicBezTo>
                <a:close/>
                <a:moveTo>
                  <a:pt x="7283451" y="1133476"/>
                </a:moveTo>
                <a:cubicBezTo>
                  <a:pt x="7294849" y="1133476"/>
                  <a:pt x="7304089" y="1143782"/>
                  <a:pt x="7304089" y="1156495"/>
                </a:cubicBezTo>
                <a:cubicBezTo>
                  <a:pt x="7304089" y="1169208"/>
                  <a:pt x="7294849" y="1179514"/>
                  <a:pt x="7283451" y="1179514"/>
                </a:cubicBezTo>
                <a:cubicBezTo>
                  <a:pt x="7272053" y="1179514"/>
                  <a:pt x="7262813" y="1169208"/>
                  <a:pt x="7262813" y="1156495"/>
                </a:cubicBezTo>
                <a:cubicBezTo>
                  <a:pt x="7262813" y="1143782"/>
                  <a:pt x="7272053" y="1133476"/>
                  <a:pt x="7283451" y="1133476"/>
                </a:cubicBezTo>
                <a:close/>
                <a:moveTo>
                  <a:pt x="6753226" y="1133476"/>
                </a:moveTo>
                <a:cubicBezTo>
                  <a:pt x="6764624" y="1133476"/>
                  <a:pt x="6773864" y="1143782"/>
                  <a:pt x="6773864" y="1156495"/>
                </a:cubicBezTo>
                <a:cubicBezTo>
                  <a:pt x="6773864" y="1169208"/>
                  <a:pt x="6764624" y="1179514"/>
                  <a:pt x="6753226" y="1179514"/>
                </a:cubicBezTo>
                <a:cubicBezTo>
                  <a:pt x="6741828" y="1179514"/>
                  <a:pt x="6732588" y="1169208"/>
                  <a:pt x="6732588" y="1156495"/>
                </a:cubicBezTo>
                <a:cubicBezTo>
                  <a:pt x="6732588" y="1143782"/>
                  <a:pt x="6741828" y="1133476"/>
                  <a:pt x="6753226" y="1133476"/>
                </a:cubicBezTo>
                <a:close/>
                <a:moveTo>
                  <a:pt x="6678613" y="1133476"/>
                </a:moveTo>
                <a:cubicBezTo>
                  <a:pt x="6690011" y="1133476"/>
                  <a:pt x="6699251" y="1143782"/>
                  <a:pt x="6699251" y="1156495"/>
                </a:cubicBezTo>
                <a:cubicBezTo>
                  <a:pt x="6699251" y="1169208"/>
                  <a:pt x="6690011" y="1179514"/>
                  <a:pt x="6678613" y="1179514"/>
                </a:cubicBezTo>
                <a:cubicBezTo>
                  <a:pt x="6667215" y="1179514"/>
                  <a:pt x="6657975" y="1169208"/>
                  <a:pt x="6657975" y="1156495"/>
                </a:cubicBezTo>
                <a:cubicBezTo>
                  <a:pt x="6657975" y="1143782"/>
                  <a:pt x="6667215" y="1133476"/>
                  <a:pt x="6678613" y="1133476"/>
                </a:cubicBezTo>
                <a:close/>
                <a:moveTo>
                  <a:pt x="6602413" y="1133476"/>
                </a:moveTo>
                <a:cubicBezTo>
                  <a:pt x="6614688" y="1133476"/>
                  <a:pt x="6624638" y="1143782"/>
                  <a:pt x="6624638" y="1156495"/>
                </a:cubicBezTo>
                <a:cubicBezTo>
                  <a:pt x="6624638" y="1169208"/>
                  <a:pt x="6614688" y="1179514"/>
                  <a:pt x="6602413" y="1179514"/>
                </a:cubicBezTo>
                <a:cubicBezTo>
                  <a:pt x="6590138" y="1179514"/>
                  <a:pt x="6580188" y="1169208"/>
                  <a:pt x="6580188" y="1156495"/>
                </a:cubicBezTo>
                <a:cubicBezTo>
                  <a:pt x="6580188" y="1143782"/>
                  <a:pt x="6590138" y="1133476"/>
                  <a:pt x="6602413" y="1133476"/>
                </a:cubicBezTo>
                <a:close/>
                <a:moveTo>
                  <a:pt x="6527007" y="1133476"/>
                </a:moveTo>
                <a:cubicBezTo>
                  <a:pt x="6539720" y="1133476"/>
                  <a:pt x="6550026" y="1143782"/>
                  <a:pt x="6550026" y="1156495"/>
                </a:cubicBezTo>
                <a:cubicBezTo>
                  <a:pt x="6550026" y="1169208"/>
                  <a:pt x="6539720" y="1179514"/>
                  <a:pt x="6527007" y="1179514"/>
                </a:cubicBezTo>
                <a:cubicBezTo>
                  <a:pt x="6514294" y="1179514"/>
                  <a:pt x="6503988" y="1169208"/>
                  <a:pt x="6503988" y="1156495"/>
                </a:cubicBezTo>
                <a:cubicBezTo>
                  <a:pt x="6503988" y="1143782"/>
                  <a:pt x="6514294" y="1133476"/>
                  <a:pt x="6527007" y="1133476"/>
                </a:cubicBezTo>
                <a:close/>
                <a:moveTo>
                  <a:pt x="6451600" y="1133476"/>
                </a:moveTo>
                <a:cubicBezTo>
                  <a:pt x="6463875" y="1133476"/>
                  <a:pt x="6473825" y="1143782"/>
                  <a:pt x="6473825" y="1156495"/>
                </a:cubicBezTo>
                <a:cubicBezTo>
                  <a:pt x="6473825" y="1169208"/>
                  <a:pt x="6463875" y="1179514"/>
                  <a:pt x="6451600" y="1179514"/>
                </a:cubicBezTo>
                <a:cubicBezTo>
                  <a:pt x="6439325" y="1179514"/>
                  <a:pt x="6429375" y="1169208"/>
                  <a:pt x="6429375" y="1156495"/>
                </a:cubicBezTo>
                <a:cubicBezTo>
                  <a:pt x="6429375" y="1143782"/>
                  <a:pt x="6439325" y="1133476"/>
                  <a:pt x="6451600" y="1133476"/>
                </a:cubicBezTo>
                <a:close/>
                <a:moveTo>
                  <a:pt x="6375401" y="1133476"/>
                </a:moveTo>
                <a:cubicBezTo>
                  <a:pt x="6386799" y="1133476"/>
                  <a:pt x="6396039" y="1143782"/>
                  <a:pt x="6396039" y="1156495"/>
                </a:cubicBezTo>
                <a:cubicBezTo>
                  <a:pt x="6396039" y="1169208"/>
                  <a:pt x="6386799" y="1179514"/>
                  <a:pt x="6375401" y="1179514"/>
                </a:cubicBezTo>
                <a:cubicBezTo>
                  <a:pt x="6364003" y="1179514"/>
                  <a:pt x="6354763" y="1169208"/>
                  <a:pt x="6354763" y="1156495"/>
                </a:cubicBezTo>
                <a:cubicBezTo>
                  <a:pt x="6354763" y="1143782"/>
                  <a:pt x="6364003" y="1133476"/>
                  <a:pt x="6375401" y="1133476"/>
                </a:cubicBezTo>
                <a:close/>
                <a:moveTo>
                  <a:pt x="6299201" y="1133476"/>
                </a:moveTo>
                <a:cubicBezTo>
                  <a:pt x="6310599" y="1133476"/>
                  <a:pt x="6319839" y="1143782"/>
                  <a:pt x="6319839" y="1156495"/>
                </a:cubicBezTo>
                <a:cubicBezTo>
                  <a:pt x="6319839" y="1169208"/>
                  <a:pt x="6310599" y="1179514"/>
                  <a:pt x="6299201" y="1179514"/>
                </a:cubicBezTo>
                <a:cubicBezTo>
                  <a:pt x="6287803" y="1179514"/>
                  <a:pt x="6278563" y="1169208"/>
                  <a:pt x="6278563" y="1156495"/>
                </a:cubicBezTo>
                <a:cubicBezTo>
                  <a:pt x="6278563" y="1143782"/>
                  <a:pt x="6287803" y="1133476"/>
                  <a:pt x="6299201" y="1133476"/>
                </a:cubicBezTo>
                <a:close/>
                <a:moveTo>
                  <a:pt x="6224588" y="1133476"/>
                </a:moveTo>
                <a:cubicBezTo>
                  <a:pt x="6235986" y="1133476"/>
                  <a:pt x="6245226" y="1143782"/>
                  <a:pt x="6245226" y="1156495"/>
                </a:cubicBezTo>
                <a:cubicBezTo>
                  <a:pt x="6245226" y="1169208"/>
                  <a:pt x="6235986" y="1179514"/>
                  <a:pt x="6224588" y="1179514"/>
                </a:cubicBezTo>
                <a:cubicBezTo>
                  <a:pt x="6213190" y="1179514"/>
                  <a:pt x="6203950" y="1169208"/>
                  <a:pt x="6203950" y="1156495"/>
                </a:cubicBezTo>
                <a:cubicBezTo>
                  <a:pt x="6203950" y="1143782"/>
                  <a:pt x="6213190" y="1133476"/>
                  <a:pt x="6224588" y="1133476"/>
                </a:cubicBezTo>
                <a:close/>
                <a:moveTo>
                  <a:pt x="6149976" y="1133476"/>
                </a:moveTo>
                <a:cubicBezTo>
                  <a:pt x="6161374" y="1133476"/>
                  <a:pt x="6170614" y="1143782"/>
                  <a:pt x="6170614" y="1156495"/>
                </a:cubicBezTo>
                <a:cubicBezTo>
                  <a:pt x="6170614" y="1169208"/>
                  <a:pt x="6161374" y="1179514"/>
                  <a:pt x="6149976" y="1179514"/>
                </a:cubicBezTo>
                <a:cubicBezTo>
                  <a:pt x="6138578" y="1179514"/>
                  <a:pt x="6129338" y="1169208"/>
                  <a:pt x="6129338" y="1156495"/>
                </a:cubicBezTo>
                <a:cubicBezTo>
                  <a:pt x="6129338" y="1143782"/>
                  <a:pt x="6138578" y="1133476"/>
                  <a:pt x="6149976" y="1133476"/>
                </a:cubicBezTo>
                <a:close/>
                <a:moveTo>
                  <a:pt x="6072982" y="1133476"/>
                </a:moveTo>
                <a:cubicBezTo>
                  <a:pt x="6085695" y="1133476"/>
                  <a:pt x="6096001" y="1143782"/>
                  <a:pt x="6096001" y="1156495"/>
                </a:cubicBezTo>
                <a:cubicBezTo>
                  <a:pt x="6096001" y="1169208"/>
                  <a:pt x="6085695" y="1179514"/>
                  <a:pt x="6072982" y="1179514"/>
                </a:cubicBezTo>
                <a:cubicBezTo>
                  <a:pt x="6060269" y="1179514"/>
                  <a:pt x="6049963" y="1169208"/>
                  <a:pt x="6049963" y="1156495"/>
                </a:cubicBezTo>
                <a:cubicBezTo>
                  <a:pt x="6049963" y="1143782"/>
                  <a:pt x="6060269" y="1133476"/>
                  <a:pt x="6072982" y="1133476"/>
                </a:cubicBezTo>
                <a:close/>
                <a:moveTo>
                  <a:pt x="5997575" y="1133476"/>
                </a:moveTo>
                <a:cubicBezTo>
                  <a:pt x="6009850" y="1133476"/>
                  <a:pt x="6019800" y="1143782"/>
                  <a:pt x="6019800" y="1156495"/>
                </a:cubicBezTo>
                <a:cubicBezTo>
                  <a:pt x="6019800" y="1169208"/>
                  <a:pt x="6009850" y="1179514"/>
                  <a:pt x="5997575" y="1179514"/>
                </a:cubicBezTo>
                <a:cubicBezTo>
                  <a:pt x="5985300" y="1179514"/>
                  <a:pt x="5975350" y="1169208"/>
                  <a:pt x="5975350" y="1156495"/>
                </a:cubicBezTo>
                <a:cubicBezTo>
                  <a:pt x="5975350" y="1143782"/>
                  <a:pt x="5985300" y="1133476"/>
                  <a:pt x="5997575" y="1133476"/>
                </a:cubicBezTo>
                <a:close/>
                <a:moveTo>
                  <a:pt x="5921376" y="1133476"/>
                </a:moveTo>
                <a:cubicBezTo>
                  <a:pt x="5932774" y="1133476"/>
                  <a:pt x="5942014" y="1143782"/>
                  <a:pt x="5942014" y="1156495"/>
                </a:cubicBezTo>
                <a:cubicBezTo>
                  <a:pt x="5942014" y="1169208"/>
                  <a:pt x="5932774" y="1179514"/>
                  <a:pt x="5921376" y="1179514"/>
                </a:cubicBezTo>
                <a:cubicBezTo>
                  <a:pt x="5909978" y="1179514"/>
                  <a:pt x="5900738" y="1169208"/>
                  <a:pt x="5900738" y="1156495"/>
                </a:cubicBezTo>
                <a:cubicBezTo>
                  <a:pt x="5900738" y="1143782"/>
                  <a:pt x="5909978" y="1133476"/>
                  <a:pt x="5921376" y="1133476"/>
                </a:cubicBezTo>
                <a:close/>
                <a:moveTo>
                  <a:pt x="5845176" y="1133476"/>
                </a:moveTo>
                <a:cubicBezTo>
                  <a:pt x="5856574" y="1133476"/>
                  <a:pt x="5865814" y="1143782"/>
                  <a:pt x="5865814" y="1156495"/>
                </a:cubicBezTo>
                <a:cubicBezTo>
                  <a:pt x="5865814" y="1169208"/>
                  <a:pt x="5856574" y="1179514"/>
                  <a:pt x="5845176" y="1179514"/>
                </a:cubicBezTo>
                <a:cubicBezTo>
                  <a:pt x="5833778" y="1179514"/>
                  <a:pt x="5824538" y="1169208"/>
                  <a:pt x="5824538" y="1156495"/>
                </a:cubicBezTo>
                <a:cubicBezTo>
                  <a:pt x="5824538" y="1143782"/>
                  <a:pt x="5833778" y="1133476"/>
                  <a:pt x="5845176" y="1133476"/>
                </a:cubicBezTo>
                <a:close/>
                <a:moveTo>
                  <a:pt x="5770563" y="1133476"/>
                </a:moveTo>
                <a:cubicBezTo>
                  <a:pt x="5781961" y="1133476"/>
                  <a:pt x="5791201" y="1143782"/>
                  <a:pt x="5791201" y="1156495"/>
                </a:cubicBezTo>
                <a:cubicBezTo>
                  <a:pt x="5791201" y="1169208"/>
                  <a:pt x="5781961" y="1179514"/>
                  <a:pt x="5770563" y="1179514"/>
                </a:cubicBezTo>
                <a:cubicBezTo>
                  <a:pt x="5759165" y="1179514"/>
                  <a:pt x="5749925" y="1169208"/>
                  <a:pt x="5749925" y="1156495"/>
                </a:cubicBezTo>
                <a:cubicBezTo>
                  <a:pt x="5749925" y="1143782"/>
                  <a:pt x="5759165" y="1133476"/>
                  <a:pt x="5770563" y="1133476"/>
                </a:cubicBezTo>
                <a:close/>
                <a:moveTo>
                  <a:pt x="5695951" y="1133476"/>
                </a:moveTo>
                <a:cubicBezTo>
                  <a:pt x="5707349" y="1133476"/>
                  <a:pt x="5716589" y="1143782"/>
                  <a:pt x="5716589" y="1156495"/>
                </a:cubicBezTo>
                <a:cubicBezTo>
                  <a:pt x="5716589" y="1169208"/>
                  <a:pt x="5707349" y="1179514"/>
                  <a:pt x="5695951" y="1179514"/>
                </a:cubicBezTo>
                <a:cubicBezTo>
                  <a:pt x="5684553" y="1179514"/>
                  <a:pt x="5675313" y="1169208"/>
                  <a:pt x="5675313" y="1156495"/>
                </a:cubicBezTo>
                <a:cubicBezTo>
                  <a:pt x="5675313" y="1143782"/>
                  <a:pt x="5684553" y="1133476"/>
                  <a:pt x="5695951" y="1133476"/>
                </a:cubicBezTo>
                <a:close/>
                <a:moveTo>
                  <a:pt x="3044826" y="1133476"/>
                </a:moveTo>
                <a:cubicBezTo>
                  <a:pt x="3056224" y="1133476"/>
                  <a:pt x="3065464" y="1143782"/>
                  <a:pt x="3065464" y="1156495"/>
                </a:cubicBezTo>
                <a:cubicBezTo>
                  <a:pt x="3065464" y="1169208"/>
                  <a:pt x="3056224" y="1179514"/>
                  <a:pt x="3044826" y="1179514"/>
                </a:cubicBezTo>
                <a:cubicBezTo>
                  <a:pt x="3033428" y="1179514"/>
                  <a:pt x="3024188" y="1169208"/>
                  <a:pt x="3024188" y="1156495"/>
                </a:cubicBezTo>
                <a:cubicBezTo>
                  <a:pt x="3024188" y="1143782"/>
                  <a:pt x="3033428" y="1133476"/>
                  <a:pt x="3044826" y="1133476"/>
                </a:cubicBezTo>
                <a:close/>
                <a:moveTo>
                  <a:pt x="2441587" y="1133476"/>
                </a:moveTo>
                <a:cubicBezTo>
                  <a:pt x="2452987" y="1133476"/>
                  <a:pt x="2462228" y="1143782"/>
                  <a:pt x="2462228" y="1156495"/>
                </a:cubicBezTo>
                <a:cubicBezTo>
                  <a:pt x="2462228" y="1169208"/>
                  <a:pt x="2452987" y="1179514"/>
                  <a:pt x="2441587" y="1179514"/>
                </a:cubicBezTo>
                <a:cubicBezTo>
                  <a:pt x="2430188" y="1179514"/>
                  <a:pt x="2420946" y="1169208"/>
                  <a:pt x="2420946" y="1156495"/>
                </a:cubicBezTo>
                <a:cubicBezTo>
                  <a:pt x="2420946" y="1143782"/>
                  <a:pt x="2430188" y="1133476"/>
                  <a:pt x="2441587" y="1133476"/>
                </a:cubicBezTo>
                <a:close/>
                <a:moveTo>
                  <a:pt x="2365389" y="1133476"/>
                </a:moveTo>
                <a:cubicBezTo>
                  <a:pt x="2376784" y="1133476"/>
                  <a:pt x="2386023" y="1143782"/>
                  <a:pt x="2386023" y="1156495"/>
                </a:cubicBezTo>
                <a:cubicBezTo>
                  <a:pt x="2386023" y="1169208"/>
                  <a:pt x="2376784" y="1179514"/>
                  <a:pt x="2365389" y="1179514"/>
                </a:cubicBezTo>
                <a:cubicBezTo>
                  <a:pt x="2353992" y="1179514"/>
                  <a:pt x="2344750" y="1169208"/>
                  <a:pt x="2344750" y="1156495"/>
                </a:cubicBezTo>
                <a:cubicBezTo>
                  <a:pt x="2344750" y="1143782"/>
                  <a:pt x="2353992" y="1133476"/>
                  <a:pt x="2365389" y="1133476"/>
                </a:cubicBezTo>
                <a:close/>
                <a:moveTo>
                  <a:pt x="2289185" y="1133476"/>
                </a:moveTo>
                <a:cubicBezTo>
                  <a:pt x="2301461" y="1133476"/>
                  <a:pt x="2311409" y="1143782"/>
                  <a:pt x="2311409" y="1156495"/>
                </a:cubicBezTo>
                <a:cubicBezTo>
                  <a:pt x="2311409" y="1169208"/>
                  <a:pt x="2301461" y="1179514"/>
                  <a:pt x="2289185" y="1179514"/>
                </a:cubicBezTo>
                <a:cubicBezTo>
                  <a:pt x="2276907" y="1179514"/>
                  <a:pt x="2266964" y="1169208"/>
                  <a:pt x="2266964" y="1156495"/>
                </a:cubicBezTo>
                <a:cubicBezTo>
                  <a:pt x="2266964" y="1143782"/>
                  <a:pt x="2276907" y="1133476"/>
                  <a:pt x="2289185" y="1133476"/>
                </a:cubicBezTo>
                <a:close/>
                <a:moveTo>
                  <a:pt x="1835164" y="1133476"/>
                </a:moveTo>
                <a:cubicBezTo>
                  <a:pt x="1847433" y="1133476"/>
                  <a:pt x="1857388" y="1143782"/>
                  <a:pt x="1857388" y="1156495"/>
                </a:cubicBezTo>
                <a:cubicBezTo>
                  <a:pt x="1857388" y="1169208"/>
                  <a:pt x="1847433" y="1179514"/>
                  <a:pt x="1835164" y="1179514"/>
                </a:cubicBezTo>
                <a:cubicBezTo>
                  <a:pt x="1822885" y="1179514"/>
                  <a:pt x="1812931" y="1169208"/>
                  <a:pt x="1812931" y="1156495"/>
                </a:cubicBezTo>
                <a:cubicBezTo>
                  <a:pt x="1812931" y="1143782"/>
                  <a:pt x="1822885" y="1133476"/>
                  <a:pt x="1835164" y="1133476"/>
                </a:cubicBezTo>
                <a:close/>
                <a:moveTo>
                  <a:pt x="1759753" y="1133476"/>
                </a:moveTo>
                <a:cubicBezTo>
                  <a:pt x="1772465" y="1133476"/>
                  <a:pt x="1782770" y="1143782"/>
                  <a:pt x="1782770" y="1156495"/>
                </a:cubicBezTo>
                <a:cubicBezTo>
                  <a:pt x="1782770" y="1169208"/>
                  <a:pt x="1772465" y="1179514"/>
                  <a:pt x="1759753" y="1179514"/>
                </a:cubicBezTo>
                <a:cubicBezTo>
                  <a:pt x="1747041" y="1179514"/>
                  <a:pt x="1736733" y="1169208"/>
                  <a:pt x="1736733" y="1156495"/>
                </a:cubicBezTo>
                <a:cubicBezTo>
                  <a:pt x="1736733" y="1143782"/>
                  <a:pt x="1747041" y="1133476"/>
                  <a:pt x="1759753" y="1133476"/>
                </a:cubicBezTo>
                <a:close/>
                <a:moveTo>
                  <a:pt x="1682762" y="1133476"/>
                </a:moveTo>
                <a:cubicBezTo>
                  <a:pt x="1694159" y="1133476"/>
                  <a:pt x="1703399" y="1143782"/>
                  <a:pt x="1703399" y="1156495"/>
                </a:cubicBezTo>
                <a:cubicBezTo>
                  <a:pt x="1703399" y="1169208"/>
                  <a:pt x="1694159" y="1179514"/>
                  <a:pt x="1682762" y="1179514"/>
                </a:cubicBezTo>
                <a:cubicBezTo>
                  <a:pt x="1671362" y="1179514"/>
                  <a:pt x="1662121" y="1169208"/>
                  <a:pt x="1662121" y="1156495"/>
                </a:cubicBezTo>
                <a:cubicBezTo>
                  <a:pt x="1662121" y="1143782"/>
                  <a:pt x="1671362" y="1133476"/>
                  <a:pt x="1682762" y="1133476"/>
                </a:cubicBezTo>
                <a:close/>
                <a:moveTo>
                  <a:pt x="1608149" y="1133476"/>
                </a:moveTo>
                <a:cubicBezTo>
                  <a:pt x="1619546" y="1133476"/>
                  <a:pt x="1628786" y="1143782"/>
                  <a:pt x="1628786" y="1156495"/>
                </a:cubicBezTo>
                <a:cubicBezTo>
                  <a:pt x="1628786" y="1169208"/>
                  <a:pt x="1619546" y="1179514"/>
                  <a:pt x="1608149" y="1179514"/>
                </a:cubicBezTo>
                <a:cubicBezTo>
                  <a:pt x="1596752" y="1179514"/>
                  <a:pt x="1587507" y="1169208"/>
                  <a:pt x="1587507" y="1156495"/>
                </a:cubicBezTo>
                <a:cubicBezTo>
                  <a:pt x="1587507" y="1143782"/>
                  <a:pt x="1596752" y="1133476"/>
                  <a:pt x="1608149" y="1133476"/>
                </a:cubicBezTo>
                <a:close/>
                <a:moveTo>
                  <a:pt x="1531950" y="1133476"/>
                </a:moveTo>
                <a:cubicBezTo>
                  <a:pt x="1543346" y="1133476"/>
                  <a:pt x="1552581" y="1143782"/>
                  <a:pt x="1552581" y="1156495"/>
                </a:cubicBezTo>
                <a:cubicBezTo>
                  <a:pt x="1552581" y="1169208"/>
                  <a:pt x="1543346" y="1179514"/>
                  <a:pt x="1531950" y="1179514"/>
                </a:cubicBezTo>
                <a:cubicBezTo>
                  <a:pt x="1520552" y="1179514"/>
                  <a:pt x="1511308" y="1169208"/>
                  <a:pt x="1511308" y="1156495"/>
                </a:cubicBezTo>
                <a:cubicBezTo>
                  <a:pt x="1511308" y="1143782"/>
                  <a:pt x="1520552" y="1133476"/>
                  <a:pt x="1531950" y="1133476"/>
                </a:cubicBezTo>
                <a:close/>
                <a:moveTo>
                  <a:pt x="1457338" y="1133476"/>
                </a:moveTo>
                <a:cubicBezTo>
                  <a:pt x="1468730" y="1133476"/>
                  <a:pt x="1477974" y="1143782"/>
                  <a:pt x="1477974" y="1156495"/>
                </a:cubicBezTo>
                <a:cubicBezTo>
                  <a:pt x="1477974" y="1169208"/>
                  <a:pt x="1468730" y="1179514"/>
                  <a:pt x="1457338" y="1179514"/>
                </a:cubicBezTo>
                <a:cubicBezTo>
                  <a:pt x="1445938" y="1179514"/>
                  <a:pt x="1436696" y="1169208"/>
                  <a:pt x="1436696" y="1156495"/>
                </a:cubicBezTo>
                <a:cubicBezTo>
                  <a:pt x="1436696" y="1143782"/>
                  <a:pt x="1445938" y="1133476"/>
                  <a:pt x="1457338" y="1133476"/>
                </a:cubicBezTo>
                <a:close/>
                <a:moveTo>
                  <a:pt x="1381135" y="1133476"/>
                </a:moveTo>
                <a:cubicBezTo>
                  <a:pt x="1393412" y="1133476"/>
                  <a:pt x="1403361" y="1143782"/>
                  <a:pt x="1403361" y="1156495"/>
                </a:cubicBezTo>
                <a:cubicBezTo>
                  <a:pt x="1403361" y="1169208"/>
                  <a:pt x="1393412" y="1179514"/>
                  <a:pt x="1381135" y="1179514"/>
                </a:cubicBezTo>
                <a:cubicBezTo>
                  <a:pt x="1368857" y="1179514"/>
                  <a:pt x="1358908" y="1169208"/>
                  <a:pt x="1358908" y="1156495"/>
                </a:cubicBezTo>
                <a:cubicBezTo>
                  <a:pt x="1358908" y="1143782"/>
                  <a:pt x="1368857" y="1133476"/>
                  <a:pt x="1381135" y="1133476"/>
                </a:cubicBezTo>
                <a:close/>
                <a:moveTo>
                  <a:pt x="1305726" y="1133476"/>
                </a:moveTo>
                <a:cubicBezTo>
                  <a:pt x="1318437" y="1133476"/>
                  <a:pt x="1328746" y="1143782"/>
                  <a:pt x="1328746" y="1156495"/>
                </a:cubicBezTo>
                <a:cubicBezTo>
                  <a:pt x="1328746" y="1169208"/>
                  <a:pt x="1318437" y="1179514"/>
                  <a:pt x="1305726" y="1179514"/>
                </a:cubicBezTo>
                <a:cubicBezTo>
                  <a:pt x="1293008" y="1179514"/>
                  <a:pt x="1282712" y="1169208"/>
                  <a:pt x="1282712" y="1156495"/>
                </a:cubicBezTo>
                <a:cubicBezTo>
                  <a:pt x="1282712" y="1143782"/>
                  <a:pt x="1293008" y="1133476"/>
                  <a:pt x="1305726" y="1133476"/>
                </a:cubicBezTo>
                <a:close/>
                <a:moveTo>
                  <a:pt x="1230323" y="1133476"/>
                </a:moveTo>
                <a:cubicBezTo>
                  <a:pt x="1242597" y="1133476"/>
                  <a:pt x="1252545" y="1143782"/>
                  <a:pt x="1252545" y="1156495"/>
                </a:cubicBezTo>
                <a:cubicBezTo>
                  <a:pt x="1252545" y="1169208"/>
                  <a:pt x="1242597" y="1179514"/>
                  <a:pt x="1230323" y="1179514"/>
                </a:cubicBezTo>
                <a:cubicBezTo>
                  <a:pt x="1218044" y="1179514"/>
                  <a:pt x="1208093" y="1169208"/>
                  <a:pt x="1208093" y="1156495"/>
                </a:cubicBezTo>
                <a:cubicBezTo>
                  <a:pt x="1208093" y="1143782"/>
                  <a:pt x="1218044" y="1133476"/>
                  <a:pt x="1230323" y="1133476"/>
                </a:cubicBezTo>
                <a:close/>
                <a:moveTo>
                  <a:pt x="1154120" y="1133476"/>
                </a:moveTo>
                <a:cubicBezTo>
                  <a:pt x="1165520" y="1133476"/>
                  <a:pt x="1174757" y="1143782"/>
                  <a:pt x="1174757" y="1156495"/>
                </a:cubicBezTo>
                <a:cubicBezTo>
                  <a:pt x="1174757" y="1169208"/>
                  <a:pt x="1165520" y="1179514"/>
                  <a:pt x="1154120" y="1179514"/>
                </a:cubicBezTo>
                <a:cubicBezTo>
                  <a:pt x="1142725" y="1179514"/>
                  <a:pt x="1133482" y="1169208"/>
                  <a:pt x="1133482" y="1156495"/>
                </a:cubicBezTo>
                <a:cubicBezTo>
                  <a:pt x="1133482" y="1143782"/>
                  <a:pt x="1142725" y="1133476"/>
                  <a:pt x="1154120" y="1133476"/>
                </a:cubicBezTo>
                <a:close/>
                <a:moveTo>
                  <a:pt x="1077922" y="1133476"/>
                </a:moveTo>
                <a:cubicBezTo>
                  <a:pt x="1089317" y="1133476"/>
                  <a:pt x="1098562" y="1143782"/>
                  <a:pt x="1098562" y="1156495"/>
                </a:cubicBezTo>
                <a:cubicBezTo>
                  <a:pt x="1098562" y="1169208"/>
                  <a:pt x="1089317" y="1179514"/>
                  <a:pt x="1077922" y="1179514"/>
                </a:cubicBezTo>
                <a:cubicBezTo>
                  <a:pt x="1066524" y="1179514"/>
                  <a:pt x="1057285" y="1169208"/>
                  <a:pt x="1057285" y="1156495"/>
                </a:cubicBezTo>
                <a:cubicBezTo>
                  <a:pt x="1057285" y="1143782"/>
                  <a:pt x="1066524" y="1133476"/>
                  <a:pt x="1077922" y="1133476"/>
                </a:cubicBezTo>
                <a:close/>
                <a:moveTo>
                  <a:pt x="1003306" y="1133476"/>
                </a:moveTo>
                <a:cubicBezTo>
                  <a:pt x="1014707" y="1133476"/>
                  <a:pt x="1023946" y="1143782"/>
                  <a:pt x="1023946" y="1156495"/>
                </a:cubicBezTo>
                <a:cubicBezTo>
                  <a:pt x="1023946" y="1169208"/>
                  <a:pt x="1014707" y="1179514"/>
                  <a:pt x="1003306" y="1179514"/>
                </a:cubicBezTo>
                <a:cubicBezTo>
                  <a:pt x="991913" y="1179514"/>
                  <a:pt x="982669" y="1169208"/>
                  <a:pt x="982669" y="1156495"/>
                </a:cubicBezTo>
                <a:cubicBezTo>
                  <a:pt x="982669" y="1143782"/>
                  <a:pt x="991913" y="1133476"/>
                  <a:pt x="1003306" y="1133476"/>
                </a:cubicBezTo>
                <a:close/>
                <a:moveTo>
                  <a:pt x="928698" y="1133476"/>
                </a:moveTo>
                <a:cubicBezTo>
                  <a:pt x="940095" y="1133476"/>
                  <a:pt x="949330" y="1143782"/>
                  <a:pt x="949330" y="1156495"/>
                </a:cubicBezTo>
                <a:cubicBezTo>
                  <a:pt x="949330" y="1169208"/>
                  <a:pt x="940095" y="1179514"/>
                  <a:pt x="928698" y="1179514"/>
                </a:cubicBezTo>
                <a:cubicBezTo>
                  <a:pt x="917299" y="1179514"/>
                  <a:pt x="908055" y="1169208"/>
                  <a:pt x="908055" y="1156495"/>
                </a:cubicBezTo>
                <a:cubicBezTo>
                  <a:pt x="908055" y="1143782"/>
                  <a:pt x="917299" y="1133476"/>
                  <a:pt x="928698" y="1133476"/>
                </a:cubicBezTo>
                <a:close/>
                <a:moveTo>
                  <a:pt x="851702" y="1133476"/>
                </a:moveTo>
                <a:cubicBezTo>
                  <a:pt x="864414" y="1133476"/>
                  <a:pt x="874716" y="1143782"/>
                  <a:pt x="874716" y="1156495"/>
                </a:cubicBezTo>
                <a:cubicBezTo>
                  <a:pt x="874716" y="1169208"/>
                  <a:pt x="864414" y="1179514"/>
                  <a:pt x="851702" y="1179514"/>
                </a:cubicBezTo>
                <a:cubicBezTo>
                  <a:pt x="838988" y="1179514"/>
                  <a:pt x="828684" y="1169208"/>
                  <a:pt x="828684" y="1156495"/>
                </a:cubicBezTo>
                <a:cubicBezTo>
                  <a:pt x="828684" y="1143782"/>
                  <a:pt x="838988" y="1133476"/>
                  <a:pt x="851702" y="1133476"/>
                </a:cubicBezTo>
                <a:close/>
                <a:moveTo>
                  <a:pt x="776292" y="1133476"/>
                </a:moveTo>
                <a:cubicBezTo>
                  <a:pt x="788568" y="1133476"/>
                  <a:pt x="798515" y="1143782"/>
                  <a:pt x="798515" y="1156495"/>
                </a:cubicBezTo>
                <a:cubicBezTo>
                  <a:pt x="798515" y="1169208"/>
                  <a:pt x="788568" y="1179514"/>
                  <a:pt x="776292" y="1179514"/>
                </a:cubicBezTo>
                <a:cubicBezTo>
                  <a:pt x="764016" y="1179514"/>
                  <a:pt x="754070" y="1169208"/>
                  <a:pt x="754070" y="1156495"/>
                </a:cubicBezTo>
                <a:cubicBezTo>
                  <a:pt x="754070" y="1143782"/>
                  <a:pt x="764016" y="1133476"/>
                  <a:pt x="776292" y="1133476"/>
                </a:cubicBezTo>
                <a:close/>
                <a:moveTo>
                  <a:pt x="700090" y="1133476"/>
                </a:moveTo>
                <a:cubicBezTo>
                  <a:pt x="711488" y="1133476"/>
                  <a:pt x="720731" y="1143782"/>
                  <a:pt x="720731" y="1156495"/>
                </a:cubicBezTo>
                <a:cubicBezTo>
                  <a:pt x="720731" y="1169208"/>
                  <a:pt x="711488" y="1179514"/>
                  <a:pt x="700090" y="1179514"/>
                </a:cubicBezTo>
                <a:cubicBezTo>
                  <a:pt x="688693" y="1179514"/>
                  <a:pt x="679454" y="1169208"/>
                  <a:pt x="679454" y="1156495"/>
                </a:cubicBezTo>
                <a:cubicBezTo>
                  <a:pt x="679454" y="1143782"/>
                  <a:pt x="688693" y="1133476"/>
                  <a:pt x="700090" y="1133476"/>
                </a:cubicBezTo>
                <a:close/>
                <a:moveTo>
                  <a:pt x="623894" y="1133476"/>
                </a:moveTo>
                <a:cubicBezTo>
                  <a:pt x="635291" y="1133476"/>
                  <a:pt x="644531" y="1143782"/>
                  <a:pt x="644531" y="1156495"/>
                </a:cubicBezTo>
                <a:cubicBezTo>
                  <a:pt x="644531" y="1169208"/>
                  <a:pt x="635291" y="1179514"/>
                  <a:pt x="623894" y="1179514"/>
                </a:cubicBezTo>
                <a:cubicBezTo>
                  <a:pt x="612496" y="1179514"/>
                  <a:pt x="603253" y="1169208"/>
                  <a:pt x="603253" y="1156495"/>
                </a:cubicBezTo>
                <a:cubicBezTo>
                  <a:pt x="603253" y="1143782"/>
                  <a:pt x="612496" y="1133476"/>
                  <a:pt x="623894" y="1133476"/>
                </a:cubicBezTo>
                <a:close/>
                <a:moveTo>
                  <a:pt x="549282" y="1133476"/>
                </a:moveTo>
                <a:cubicBezTo>
                  <a:pt x="560677" y="1133476"/>
                  <a:pt x="569916" y="1143782"/>
                  <a:pt x="569916" y="1156495"/>
                </a:cubicBezTo>
                <a:cubicBezTo>
                  <a:pt x="569916" y="1169208"/>
                  <a:pt x="560677" y="1179514"/>
                  <a:pt x="549282" y="1179514"/>
                </a:cubicBezTo>
                <a:cubicBezTo>
                  <a:pt x="537881" y="1179514"/>
                  <a:pt x="528641" y="1169208"/>
                  <a:pt x="528641" y="1156495"/>
                </a:cubicBezTo>
                <a:cubicBezTo>
                  <a:pt x="528641" y="1143782"/>
                  <a:pt x="537881" y="1133476"/>
                  <a:pt x="549282" y="1133476"/>
                </a:cubicBezTo>
                <a:close/>
                <a:moveTo>
                  <a:pt x="474669" y="1133476"/>
                </a:moveTo>
                <a:cubicBezTo>
                  <a:pt x="486067" y="1133476"/>
                  <a:pt x="495307" y="1143782"/>
                  <a:pt x="495307" y="1156495"/>
                </a:cubicBezTo>
                <a:cubicBezTo>
                  <a:pt x="495307" y="1169208"/>
                  <a:pt x="486067" y="1179514"/>
                  <a:pt x="474669" y="1179514"/>
                </a:cubicBezTo>
                <a:cubicBezTo>
                  <a:pt x="463271" y="1179514"/>
                  <a:pt x="454031" y="1169208"/>
                  <a:pt x="454031" y="1156495"/>
                </a:cubicBezTo>
                <a:cubicBezTo>
                  <a:pt x="454031" y="1143782"/>
                  <a:pt x="463271" y="1133476"/>
                  <a:pt x="474669" y="1133476"/>
                </a:cubicBezTo>
                <a:close/>
                <a:moveTo>
                  <a:pt x="396880" y="1133476"/>
                </a:moveTo>
                <a:cubicBezTo>
                  <a:pt x="409155" y="1133476"/>
                  <a:pt x="419105" y="1143782"/>
                  <a:pt x="419105" y="1156495"/>
                </a:cubicBezTo>
                <a:cubicBezTo>
                  <a:pt x="419105" y="1169208"/>
                  <a:pt x="409155" y="1179514"/>
                  <a:pt x="396880" y="1179514"/>
                </a:cubicBezTo>
                <a:cubicBezTo>
                  <a:pt x="384605" y="1179514"/>
                  <a:pt x="374655" y="1169208"/>
                  <a:pt x="374655" y="1156495"/>
                </a:cubicBezTo>
                <a:cubicBezTo>
                  <a:pt x="374655" y="1143782"/>
                  <a:pt x="384605" y="1133476"/>
                  <a:pt x="396880" y="1133476"/>
                </a:cubicBezTo>
                <a:close/>
                <a:moveTo>
                  <a:pt x="322266" y="1133476"/>
                </a:moveTo>
                <a:cubicBezTo>
                  <a:pt x="334541" y="1133476"/>
                  <a:pt x="344491" y="1143782"/>
                  <a:pt x="344491" y="1156495"/>
                </a:cubicBezTo>
                <a:cubicBezTo>
                  <a:pt x="344491" y="1169208"/>
                  <a:pt x="334541" y="1179514"/>
                  <a:pt x="322266" y="1179514"/>
                </a:cubicBezTo>
                <a:cubicBezTo>
                  <a:pt x="309991" y="1179514"/>
                  <a:pt x="300041" y="1169208"/>
                  <a:pt x="300041" y="1156495"/>
                </a:cubicBezTo>
                <a:cubicBezTo>
                  <a:pt x="300041" y="1143782"/>
                  <a:pt x="309991" y="1133476"/>
                  <a:pt x="322266" y="1133476"/>
                </a:cubicBezTo>
                <a:close/>
                <a:moveTo>
                  <a:pt x="244478" y="1133476"/>
                </a:moveTo>
                <a:cubicBezTo>
                  <a:pt x="255876" y="1133476"/>
                  <a:pt x="265116" y="1143782"/>
                  <a:pt x="265116" y="1156495"/>
                </a:cubicBezTo>
                <a:cubicBezTo>
                  <a:pt x="265116" y="1169208"/>
                  <a:pt x="255876" y="1179514"/>
                  <a:pt x="244478" y="1179514"/>
                </a:cubicBezTo>
                <a:cubicBezTo>
                  <a:pt x="233080" y="1179514"/>
                  <a:pt x="223840" y="1169208"/>
                  <a:pt x="223840" y="1156495"/>
                </a:cubicBezTo>
                <a:cubicBezTo>
                  <a:pt x="223840" y="1143782"/>
                  <a:pt x="233080" y="1133476"/>
                  <a:pt x="244478" y="1133476"/>
                </a:cubicBezTo>
                <a:close/>
                <a:moveTo>
                  <a:pt x="8570914" y="1133475"/>
                </a:moveTo>
                <a:cubicBezTo>
                  <a:pt x="8582312" y="1133475"/>
                  <a:pt x="8591552" y="1143781"/>
                  <a:pt x="8591552" y="1156494"/>
                </a:cubicBezTo>
                <a:cubicBezTo>
                  <a:pt x="8591552" y="1169207"/>
                  <a:pt x="8582312" y="1179513"/>
                  <a:pt x="8570914" y="1179513"/>
                </a:cubicBezTo>
                <a:cubicBezTo>
                  <a:pt x="8559516" y="1179513"/>
                  <a:pt x="8550276" y="1169207"/>
                  <a:pt x="8550276" y="1156494"/>
                </a:cubicBezTo>
                <a:cubicBezTo>
                  <a:pt x="8550276" y="1143781"/>
                  <a:pt x="8559516" y="1133475"/>
                  <a:pt x="8570914" y="1133475"/>
                </a:cubicBezTo>
                <a:close/>
                <a:moveTo>
                  <a:pt x="8493920" y="1133475"/>
                </a:moveTo>
                <a:cubicBezTo>
                  <a:pt x="8506633" y="1133475"/>
                  <a:pt x="8516939" y="1143781"/>
                  <a:pt x="8516939" y="1156494"/>
                </a:cubicBezTo>
                <a:cubicBezTo>
                  <a:pt x="8516939" y="1169207"/>
                  <a:pt x="8506633" y="1179513"/>
                  <a:pt x="8493920" y="1179513"/>
                </a:cubicBezTo>
                <a:cubicBezTo>
                  <a:pt x="8481207" y="1179513"/>
                  <a:pt x="8470901" y="1169207"/>
                  <a:pt x="8470901" y="1156494"/>
                </a:cubicBezTo>
                <a:cubicBezTo>
                  <a:pt x="8470901" y="1143781"/>
                  <a:pt x="8481207" y="1133475"/>
                  <a:pt x="8493920" y="1133475"/>
                </a:cubicBezTo>
                <a:close/>
                <a:moveTo>
                  <a:pt x="8418513" y="1133475"/>
                </a:moveTo>
                <a:cubicBezTo>
                  <a:pt x="8430788" y="1133475"/>
                  <a:pt x="8440738" y="1143781"/>
                  <a:pt x="8440738" y="1156494"/>
                </a:cubicBezTo>
                <a:cubicBezTo>
                  <a:pt x="8440738" y="1169207"/>
                  <a:pt x="8430788" y="1179513"/>
                  <a:pt x="8418513" y="1179513"/>
                </a:cubicBezTo>
                <a:cubicBezTo>
                  <a:pt x="8406238" y="1179513"/>
                  <a:pt x="8396288" y="1169207"/>
                  <a:pt x="8396288" y="1156494"/>
                </a:cubicBezTo>
                <a:cubicBezTo>
                  <a:pt x="8396288" y="1143781"/>
                  <a:pt x="8406238" y="1133475"/>
                  <a:pt x="8418513" y="1133475"/>
                </a:cubicBezTo>
                <a:close/>
                <a:moveTo>
                  <a:pt x="8343901" y="1133475"/>
                </a:moveTo>
                <a:cubicBezTo>
                  <a:pt x="8356176" y="1133475"/>
                  <a:pt x="8366126" y="1143781"/>
                  <a:pt x="8366126" y="1156494"/>
                </a:cubicBezTo>
                <a:cubicBezTo>
                  <a:pt x="8366126" y="1169207"/>
                  <a:pt x="8356176" y="1179513"/>
                  <a:pt x="8343901" y="1179513"/>
                </a:cubicBezTo>
                <a:cubicBezTo>
                  <a:pt x="8331626" y="1179513"/>
                  <a:pt x="8321676" y="1169207"/>
                  <a:pt x="8321676" y="1156494"/>
                </a:cubicBezTo>
                <a:cubicBezTo>
                  <a:pt x="8321676" y="1143781"/>
                  <a:pt x="8331626" y="1133475"/>
                  <a:pt x="8343901" y="1133475"/>
                </a:cubicBezTo>
                <a:close/>
                <a:moveTo>
                  <a:pt x="8191501" y="1133475"/>
                </a:moveTo>
                <a:cubicBezTo>
                  <a:pt x="8202899" y="1133475"/>
                  <a:pt x="8212139" y="1143781"/>
                  <a:pt x="8212139" y="1156494"/>
                </a:cubicBezTo>
                <a:cubicBezTo>
                  <a:pt x="8212139" y="1169207"/>
                  <a:pt x="8202899" y="1179513"/>
                  <a:pt x="8191501" y="1179513"/>
                </a:cubicBezTo>
                <a:cubicBezTo>
                  <a:pt x="8180103" y="1179513"/>
                  <a:pt x="8170863" y="1169207"/>
                  <a:pt x="8170863" y="1156494"/>
                </a:cubicBezTo>
                <a:cubicBezTo>
                  <a:pt x="8170863" y="1143781"/>
                  <a:pt x="8180103" y="1133475"/>
                  <a:pt x="8191501" y="1133475"/>
                </a:cubicBezTo>
                <a:close/>
                <a:moveTo>
                  <a:pt x="8116889" y="1133475"/>
                </a:moveTo>
                <a:cubicBezTo>
                  <a:pt x="8128287" y="1133475"/>
                  <a:pt x="8137527" y="1143781"/>
                  <a:pt x="8137527" y="1156494"/>
                </a:cubicBezTo>
                <a:cubicBezTo>
                  <a:pt x="8137527" y="1169207"/>
                  <a:pt x="8128287" y="1179513"/>
                  <a:pt x="8116889" y="1179513"/>
                </a:cubicBezTo>
                <a:cubicBezTo>
                  <a:pt x="8105491" y="1179513"/>
                  <a:pt x="8096251" y="1169207"/>
                  <a:pt x="8096251" y="1156494"/>
                </a:cubicBezTo>
                <a:cubicBezTo>
                  <a:pt x="8096251" y="1143781"/>
                  <a:pt x="8105491" y="1133475"/>
                  <a:pt x="8116889" y="1133475"/>
                </a:cubicBezTo>
                <a:close/>
                <a:moveTo>
                  <a:pt x="8040689" y="1133475"/>
                </a:moveTo>
                <a:cubicBezTo>
                  <a:pt x="8052087" y="1133475"/>
                  <a:pt x="8061327" y="1143781"/>
                  <a:pt x="8061327" y="1156494"/>
                </a:cubicBezTo>
                <a:cubicBezTo>
                  <a:pt x="8061327" y="1169207"/>
                  <a:pt x="8052087" y="1179513"/>
                  <a:pt x="8040689" y="1179513"/>
                </a:cubicBezTo>
                <a:cubicBezTo>
                  <a:pt x="8029291" y="1179513"/>
                  <a:pt x="8020051" y="1169207"/>
                  <a:pt x="8020051" y="1156494"/>
                </a:cubicBezTo>
                <a:cubicBezTo>
                  <a:pt x="8020051" y="1143781"/>
                  <a:pt x="8029291" y="1133475"/>
                  <a:pt x="8040689" y="1133475"/>
                </a:cubicBezTo>
                <a:close/>
                <a:moveTo>
                  <a:pt x="7964488" y="1133475"/>
                </a:moveTo>
                <a:cubicBezTo>
                  <a:pt x="7976763" y="1133475"/>
                  <a:pt x="7986713" y="1143781"/>
                  <a:pt x="7986713" y="1156494"/>
                </a:cubicBezTo>
                <a:cubicBezTo>
                  <a:pt x="7986713" y="1169207"/>
                  <a:pt x="7976763" y="1179513"/>
                  <a:pt x="7964488" y="1179513"/>
                </a:cubicBezTo>
                <a:cubicBezTo>
                  <a:pt x="7952213" y="1179513"/>
                  <a:pt x="7942263" y="1169207"/>
                  <a:pt x="7942263" y="1156494"/>
                </a:cubicBezTo>
                <a:cubicBezTo>
                  <a:pt x="7942263" y="1143781"/>
                  <a:pt x="7952213" y="1133475"/>
                  <a:pt x="7964488" y="1133475"/>
                </a:cubicBezTo>
                <a:close/>
                <a:moveTo>
                  <a:pt x="7889876" y="1133475"/>
                </a:moveTo>
                <a:cubicBezTo>
                  <a:pt x="7902151" y="1133475"/>
                  <a:pt x="7912101" y="1143781"/>
                  <a:pt x="7912101" y="1156494"/>
                </a:cubicBezTo>
                <a:cubicBezTo>
                  <a:pt x="7912101" y="1169207"/>
                  <a:pt x="7902151" y="1179513"/>
                  <a:pt x="7889876" y="1179513"/>
                </a:cubicBezTo>
                <a:cubicBezTo>
                  <a:pt x="7877601" y="1179513"/>
                  <a:pt x="7867651" y="1169207"/>
                  <a:pt x="7867651" y="1156494"/>
                </a:cubicBezTo>
                <a:cubicBezTo>
                  <a:pt x="7867651" y="1143781"/>
                  <a:pt x="7877601" y="1133475"/>
                  <a:pt x="7889876" y="1133475"/>
                </a:cubicBezTo>
                <a:close/>
                <a:moveTo>
                  <a:pt x="7812089" y="1133475"/>
                </a:moveTo>
                <a:cubicBezTo>
                  <a:pt x="7823487" y="1133475"/>
                  <a:pt x="7832727" y="1143781"/>
                  <a:pt x="7832727" y="1156494"/>
                </a:cubicBezTo>
                <a:cubicBezTo>
                  <a:pt x="7832727" y="1169207"/>
                  <a:pt x="7823487" y="1179513"/>
                  <a:pt x="7812089" y="1179513"/>
                </a:cubicBezTo>
                <a:cubicBezTo>
                  <a:pt x="7800691" y="1179513"/>
                  <a:pt x="7791451" y="1169207"/>
                  <a:pt x="7791451" y="1156494"/>
                </a:cubicBezTo>
                <a:cubicBezTo>
                  <a:pt x="7791451" y="1143781"/>
                  <a:pt x="7800691" y="1133475"/>
                  <a:pt x="7812089" y="1133475"/>
                </a:cubicBezTo>
                <a:close/>
                <a:moveTo>
                  <a:pt x="7737476" y="1133475"/>
                </a:moveTo>
                <a:cubicBezTo>
                  <a:pt x="7748874" y="1133475"/>
                  <a:pt x="7758114" y="1143781"/>
                  <a:pt x="7758114" y="1156494"/>
                </a:cubicBezTo>
                <a:cubicBezTo>
                  <a:pt x="7758114" y="1169207"/>
                  <a:pt x="7748874" y="1179513"/>
                  <a:pt x="7737476" y="1179513"/>
                </a:cubicBezTo>
                <a:cubicBezTo>
                  <a:pt x="7726078" y="1179513"/>
                  <a:pt x="7716838" y="1169207"/>
                  <a:pt x="7716838" y="1156494"/>
                </a:cubicBezTo>
                <a:cubicBezTo>
                  <a:pt x="7716838" y="1143781"/>
                  <a:pt x="7726078" y="1133475"/>
                  <a:pt x="7737476" y="1133475"/>
                </a:cubicBezTo>
                <a:close/>
                <a:moveTo>
                  <a:pt x="7208839" y="1133475"/>
                </a:moveTo>
                <a:cubicBezTo>
                  <a:pt x="7220237" y="1133475"/>
                  <a:pt x="7229477" y="1143781"/>
                  <a:pt x="7229477" y="1156494"/>
                </a:cubicBezTo>
                <a:cubicBezTo>
                  <a:pt x="7229477" y="1169207"/>
                  <a:pt x="7220237" y="1179513"/>
                  <a:pt x="7208839" y="1179513"/>
                </a:cubicBezTo>
                <a:cubicBezTo>
                  <a:pt x="7197441" y="1179513"/>
                  <a:pt x="7188201" y="1169207"/>
                  <a:pt x="7188201" y="1156494"/>
                </a:cubicBezTo>
                <a:cubicBezTo>
                  <a:pt x="7188201" y="1143781"/>
                  <a:pt x="7197441" y="1133475"/>
                  <a:pt x="7208839" y="1133475"/>
                </a:cubicBezTo>
                <a:close/>
                <a:moveTo>
                  <a:pt x="7132639" y="1133475"/>
                </a:moveTo>
                <a:cubicBezTo>
                  <a:pt x="7144037" y="1133475"/>
                  <a:pt x="7153277" y="1143781"/>
                  <a:pt x="7153277" y="1156494"/>
                </a:cubicBezTo>
                <a:cubicBezTo>
                  <a:pt x="7153277" y="1169207"/>
                  <a:pt x="7144037" y="1179513"/>
                  <a:pt x="7132639" y="1179513"/>
                </a:cubicBezTo>
                <a:cubicBezTo>
                  <a:pt x="7121241" y="1179513"/>
                  <a:pt x="7112001" y="1169207"/>
                  <a:pt x="7112001" y="1156494"/>
                </a:cubicBezTo>
                <a:cubicBezTo>
                  <a:pt x="7112001" y="1143781"/>
                  <a:pt x="7121241" y="1133475"/>
                  <a:pt x="7132639" y="1133475"/>
                </a:cubicBezTo>
                <a:close/>
                <a:moveTo>
                  <a:pt x="7056438" y="1133475"/>
                </a:moveTo>
                <a:cubicBezTo>
                  <a:pt x="7068713" y="1133475"/>
                  <a:pt x="7078663" y="1143781"/>
                  <a:pt x="7078663" y="1156494"/>
                </a:cubicBezTo>
                <a:cubicBezTo>
                  <a:pt x="7078663" y="1169207"/>
                  <a:pt x="7068713" y="1179513"/>
                  <a:pt x="7056438" y="1179513"/>
                </a:cubicBezTo>
                <a:cubicBezTo>
                  <a:pt x="7044163" y="1179513"/>
                  <a:pt x="7034213" y="1169207"/>
                  <a:pt x="7034213" y="1156494"/>
                </a:cubicBezTo>
                <a:cubicBezTo>
                  <a:pt x="7034213" y="1143781"/>
                  <a:pt x="7044163" y="1133475"/>
                  <a:pt x="7056438" y="1133475"/>
                </a:cubicBezTo>
                <a:close/>
                <a:moveTo>
                  <a:pt x="6981032" y="1133475"/>
                </a:moveTo>
                <a:cubicBezTo>
                  <a:pt x="6993745" y="1133475"/>
                  <a:pt x="7004051" y="1143781"/>
                  <a:pt x="7004051" y="1156494"/>
                </a:cubicBezTo>
                <a:cubicBezTo>
                  <a:pt x="7004051" y="1169207"/>
                  <a:pt x="6993745" y="1179513"/>
                  <a:pt x="6981032" y="1179513"/>
                </a:cubicBezTo>
                <a:cubicBezTo>
                  <a:pt x="6968319" y="1179513"/>
                  <a:pt x="6958013" y="1169207"/>
                  <a:pt x="6958013" y="1156494"/>
                </a:cubicBezTo>
                <a:cubicBezTo>
                  <a:pt x="6958013" y="1143781"/>
                  <a:pt x="6968319" y="1133475"/>
                  <a:pt x="6981032" y="1133475"/>
                </a:cubicBezTo>
                <a:close/>
                <a:moveTo>
                  <a:pt x="6904039" y="1133475"/>
                </a:moveTo>
                <a:cubicBezTo>
                  <a:pt x="6915437" y="1133475"/>
                  <a:pt x="6924677" y="1143781"/>
                  <a:pt x="6924677" y="1156494"/>
                </a:cubicBezTo>
                <a:cubicBezTo>
                  <a:pt x="6924677" y="1169207"/>
                  <a:pt x="6915437" y="1179513"/>
                  <a:pt x="6904039" y="1179513"/>
                </a:cubicBezTo>
                <a:cubicBezTo>
                  <a:pt x="6892641" y="1179513"/>
                  <a:pt x="6883401" y="1169207"/>
                  <a:pt x="6883401" y="1156494"/>
                </a:cubicBezTo>
                <a:cubicBezTo>
                  <a:pt x="6883401" y="1143781"/>
                  <a:pt x="6892641" y="1133475"/>
                  <a:pt x="6904039" y="1133475"/>
                </a:cubicBezTo>
                <a:close/>
                <a:moveTo>
                  <a:pt x="6829426" y="1133475"/>
                </a:moveTo>
                <a:cubicBezTo>
                  <a:pt x="6840824" y="1133475"/>
                  <a:pt x="6850064" y="1143781"/>
                  <a:pt x="6850064" y="1156494"/>
                </a:cubicBezTo>
                <a:cubicBezTo>
                  <a:pt x="6850064" y="1169207"/>
                  <a:pt x="6840824" y="1179513"/>
                  <a:pt x="6829426" y="1179513"/>
                </a:cubicBezTo>
                <a:cubicBezTo>
                  <a:pt x="6818028" y="1179513"/>
                  <a:pt x="6808788" y="1169207"/>
                  <a:pt x="6808788" y="1156494"/>
                </a:cubicBezTo>
                <a:cubicBezTo>
                  <a:pt x="6808788" y="1143781"/>
                  <a:pt x="6818028" y="1133475"/>
                  <a:pt x="6829426" y="1133475"/>
                </a:cubicBezTo>
                <a:close/>
                <a:moveTo>
                  <a:pt x="5618163" y="1133475"/>
                </a:moveTo>
                <a:cubicBezTo>
                  <a:pt x="5630438" y="1133475"/>
                  <a:pt x="5640388" y="1143781"/>
                  <a:pt x="5640388" y="1156494"/>
                </a:cubicBezTo>
                <a:cubicBezTo>
                  <a:pt x="5640388" y="1169207"/>
                  <a:pt x="5630438" y="1179513"/>
                  <a:pt x="5618163" y="1179513"/>
                </a:cubicBezTo>
                <a:cubicBezTo>
                  <a:pt x="5605888" y="1179513"/>
                  <a:pt x="5595938" y="1169207"/>
                  <a:pt x="5595938" y="1156494"/>
                </a:cubicBezTo>
                <a:cubicBezTo>
                  <a:pt x="5595938" y="1143781"/>
                  <a:pt x="5605888" y="1133475"/>
                  <a:pt x="5618163" y="1133475"/>
                </a:cubicBezTo>
                <a:close/>
                <a:moveTo>
                  <a:pt x="5543550" y="1133475"/>
                </a:moveTo>
                <a:cubicBezTo>
                  <a:pt x="5555825" y="1133475"/>
                  <a:pt x="5565775" y="1143781"/>
                  <a:pt x="5565775" y="1156494"/>
                </a:cubicBezTo>
                <a:cubicBezTo>
                  <a:pt x="5565775" y="1169207"/>
                  <a:pt x="5555825" y="1179513"/>
                  <a:pt x="5543550" y="1179513"/>
                </a:cubicBezTo>
                <a:cubicBezTo>
                  <a:pt x="5531275" y="1179513"/>
                  <a:pt x="5521325" y="1169207"/>
                  <a:pt x="5521325" y="1156494"/>
                </a:cubicBezTo>
                <a:cubicBezTo>
                  <a:pt x="5521325" y="1143781"/>
                  <a:pt x="5531275" y="1133475"/>
                  <a:pt x="5543550" y="1133475"/>
                </a:cubicBezTo>
                <a:close/>
                <a:moveTo>
                  <a:pt x="5465763" y="1133475"/>
                </a:moveTo>
                <a:cubicBezTo>
                  <a:pt x="5477161" y="1133475"/>
                  <a:pt x="5486401" y="1143781"/>
                  <a:pt x="5486401" y="1156494"/>
                </a:cubicBezTo>
                <a:cubicBezTo>
                  <a:pt x="5486401" y="1169207"/>
                  <a:pt x="5477161" y="1179513"/>
                  <a:pt x="5465763" y="1179513"/>
                </a:cubicBezTo>
                <a:cubicBezTo>
                  <a:pt x="5454365" y="1179513"/>
                  <a:pt x="5445125" y="1169207"/>
                  <a:pt x="5445125" y="1156494"/>
                </a:cubicBezTo>
                <a:cubicBezTo>
                  <a:pt x="5445125" y="1143781"/>
                  <a:pt x="5454365" y="1133475"/>
                  <a:pt x="5465763" y="1133475"/>
                </a:cubicBezTo>
                <a:close/>
                <a:moveTo>
                  <a:pt x="5391151" y="1133475"/>
                </a:moveTo>
                <a:cubicBezTo>
                  <a:pt x="5402549" y="1133475"/>
                  <a:pt x="5411789" y="1143781"/>
                  <a:pt x="5411789" y="1156494"/>
                </a:cubicBezTo>
                <a:cubicBezTo>
                  <a:pt x="5411789" y="1169207"/>
                  <a:pt x="5402549" y="1179513"/>
                  <a:pt x="5391151" y="1179513"/>
                </a:cubicBezTo>
                <a:cubicBezTo>
                  <a:pt x="5379753" y="1179513"/>
                  <a:pt x="5370513" y="1169207"/>
                  <a:pt x="5370513" y="1156494"/>
                </a:cubicBezTo>
                <a:cubicBezTo>
                  <a:pt x="5370513" y="1143781"/>
                  <a:pt x="5379753" y="1133475"/>
                  <a:pt x="5391151" y="1133475"/>
                </a:cubicBezTo>
                <a:close/>
                <a:moveTo>
                  <a:pt x="5316538" y="1133475"/>
                </a:moveTo>
                <a:cubicBezTo>
                  <a:pt x="5327936" y="1133475"/>
                  <a:pt x="5337176" y="1143781"/>
                  <a:pt x="5337176" y="1156494"/>
                </a:cubicBezTo>
                <a:cubicBezTo>
                  <a:pt x="5337176" y="1169207"/>
                  <a:pt x="5327936" y="1179513"/>
                  <a:pt x="5316538" y="1179513"/>
                </a:cubicBezTo>
                <a:cubicBezTo>
                  <a:pt x="5305140" y="1179513"/>
                  <a:pt x="5295900" y="1169207"/>
                  <a:pt x="5295900" y="1156494"/>
                </a:cubicBezTo>
                <a:cubicBezTo>
                  <a:pt x="5295900" y="1143781"/>
                  <a:pt x="5305140" y="1133475"/>
                  <a:pt x="5316538" y="1133475"/>
                </a:cubicBezTo>
                <a:close/>
                <a:moveTo>
                  <a:pt x="5241926" y="1133475"/>
                </a:moveTo>
                <a:cubicBezTo>
                  <a:pt x="5253324" y="1133475"/>
                  <a:pt x="5262564" y="1143781"/>
                  <a:pt x="5262564" y="1156494"/>
                </a:cubicBezTo>
                <a:cubicBezTo>
                  <a:pt x="5262564" y="1169207"/>
                  <a:pt x="5253324" y="1179513"/>
                  <a:pt x="5241926" y="1179513"/>
                </a:cubicBezTo>
                <a:cubicBezTo>
                  <a:pt x="5230528" y="1179513"/>
                  <a:pt x="5221288" y="1169207"/>
                  <a:pt x="5221288" y="1156494"/>
                </a:cubicBezTo>
                <a:cubicBezTo>
                  <a:pt x="5221288" y="1143781"/>
                  <a:pt x="5230528" y="1133475"/>
                  <a:pt x="5241926" y="1133475"/>
                </a:cubicBezTo>
                <a:close/>
                <a:moveTo>
                  <a:pt x="5164138" y="1133475"/>
                </a:moveTo>
                <a:cubicBezTo>
                  <a:pt x="5176413" y="1133475"/>
                  <a:pt x="5186363" y="1143781"/>
                  <a:pt x="5186363" y="1156494"/>
                </a:cubicBezTo>
                <a:cubicBezTo>
                  <a:pt x="5186363" y="1169207"/>
                  <a:pt x="5176413" y="1179513"/>
                  <a:pt x="5164138" y="1179513"/>
                </a:cubicBezTo>
                <a:cubicBezTo>
                  <a:pt x="5151863" y="1179513"/>
                  <a:pt x="5141913" y="1169207"/>
                  <a:pt x="5141913" y="1156494"/>
                </a:cubicBezTo>
                <a:cubicBezTo>
                  <a:pt x="5141913" y="1143781"/>
                  <a:pt x="5151863" y="1133475"/>
                  <a:pt x="5164138" y="1133475"/>
                </a:cubicBezTo>
                <a:close/>
                <a:moveTo>
                  <a:pt x="5089525" y="1133475"/>
                </a:moveTo>
                <a:cubicBezTo>
                  <a:pt x="5101800" y="1133475"/>
                  <a:pt x="5111750" y="1143781"/>
                  <a:pt x="5111750" y="1156494"/>
                </a:cubicBezTo>
                <a:cubicBezTo>
                  <a:pt x="5111750" y="1169207"/>
                  <a:pt x="5101800" y="1179513"/>
                  <a:pt x="5089525" y="1179513"/>
                </a:cubicBezTo>
                <a:cubicBezTo>
                  <a:pt x="5077250" y="1179513"/>
                  <a:pt x="5067300" y="1169207"/>
                  <a:pt x="5067300" y="1156494"/>
                </a:cubicBezTo>
                <a:cubicBezTo>
                  <a:pt x="5067300" y="1143781"/>
                  <a:pt x="5077250" y="1133475"/>
                  <a:pt x="5089525" y="1133475"/>
                </a:cubicBezTo>
                <a:close/>
                <a:moveTo>
                  <a:pt x="5014119" y="1133475"/>
                </a:moveTo>
                <a:cubicBezTo>
                  <a:pt x="5026832" y="1133475"/>
                  <a:pt x="5037138" y="1143781"/>
                  <a:pt x="5037138" y="1156494"/>
                </a:cubicBezTo>
                <a:cubicBezTo>
                  <a:pt x="5037138" y="1169207"/>
                  <a:pt x="5026832" y="1179513"/>
                  <a:pt x="5014119" y="1179513"/>
                </a:cubicBezTo>
                <a:cubicBezTo>
                  <a:pt x="5001406" y="1179513"/>
                  <a:pt x="4991100" y="1169207"/>
                  <a:pt x="4991100" y="1156494"/>
                </a:cubicBezTo>
                <a:cubicBezTo>
                  <a:pt x="4991100" y="1143781"/>
                  <a:pt x="5001406" y="1133475"/>
                  <a:pt x="5014119" y="1133475"/>
                </a:cubicBezTo>
                <a:close/>
                <a:moveTo>
                  <a:pt x="4937126" y="1133475"/>
                </a:moveTo>
                <a:cubicBezTo>
                  <a:pt x="4948524" y="1133475"/>
                  <a:pt x="4957764" y="1143781"/>
                  <a:pt x="4957764" y="1156494"/>
                </a:cubicBezTo>
                <a:cubicBezTo>
                  <a:pt x="4957764" y="1169207"/>
                  <a:pt x="4948524" y="1179513"/>
                  <a:pt x="4937126" y="1179513"/>
                </a:cubicBezTo>
                <a:cubicBezTo>
                  <a:pt x="4925728" y="1179513"/>
                  <a:pt x="4916488" y="1169207"/>
                  <a:pt x="4916488" y="1156494"/>
                </a:cubicBezTo>
                <a:cubicBezTo>
                  <a:pt x="4916488" y="1143781"/>
                  <a:pt x="4925728" y="1133475"/>
                  <a:pt x="4937126" y="1133475"/>
                </a:cubicBezTo>
                <a:close/>
                <a:moveTo>
                  <a:pt x="4862513" y="1133475"/>
                </a:moveTo>
                <a:cubicBezTo>
                  <a:pt x="4873911" y="1133475"/>
                  <a:pt x="4883151" y="1143781"/>
                  <a:pt x="4883151" y="1156494"/>
                </a:cubicBezTo>
                <a:cubicBezTo>
                  <a:pt x="4883151" y="1169207"/>
                  <a:pt x="4873911" y="1179513"/>
                  <a:pt x="4862513" y="1179513"/>
                </a:cubicBezTo>
                <a:cubicBezTo>
                  <a:pt x="4851115" y="1179513"/>
                  <a:pt x="4841875" y="1169207"/>
                  <a:pt x="4841875" y="1156494"/>
                </a:cubicBezTo>
                <a:cubicBezTo>
                  <a:pt x="4841875" y="1143781"/>
                  <a:pt x="4851115" y="1133475"/>
                  <a:pt x="4862513" y="1133475"/>
                </a:cubicBezTo>
                <a:close/>
                <a:moveTo>
                  <a:pt x="4710113" y="1133475"/>
                </a:moveTo>
                <a:cubicBezTo>
                  <a:pt x="4722388" y="1133475"/>
                  <a:pt x="4732338" y="1143781"/>
                  <a:pt x="4732338" y="1156494"/>
                </a:cubicBezTo>
                <a:cubicBezTo>
                  <a:pt x="4732338" y="1169207"/>
                  <a:pt x="4722388" y="1179513"/>
                  <a:pt x="4710113" y="1179513"/>
                </a:cubicBezTo>
                <a:cubicBezTo>
                  <a:pt x="4697838" y="1179513"/>
                  <a:pt x="4687888" y="1169207"/>
                  <a:pt x="4687888" y="1156494"/>
                </a:cubicBezTo>
                <a:cubicBezTo>
                  <a:pt x="4687888" y="1143781"/>
                  <a:pt x="4697838" y="1133475"/>
                  <a:pt x="4710113" y="1133475"/>
                </a:cubicBezTo>
                <a:close/>
                <a:moveTo>
                  <a:pt x="4635500" y="1133475"/>
                </a:moveTo>
                <a:cubicBezTo>
                  <a:pt x="4647775" y="1133475"/>
                  <a:pt x="4657725" y="1143781"/>
                  <a:pt x="4657725" y="1156494"/>
                </a:cubicBezTo>
                <a:cubicBezTo>
                  <a:pt x="4657725" y="1169207"/>
                  <a:pt x="4647775" y="1179513"/>
                  <a:pt x="4635500" y="1179513"/>
                </a:cubicBezTo>
                <a:cubicBezTo>
                  <a:pt x="4623225" y="1179513"/>
                  <a:pt x="4613275" y="1169207"/>
                  <a:pt x="4613275" y="1156494"/>
                </a:cubicBezTo>
                <a:cubicBezTo>
                  <a:pt x="4613275" y="1143781"/>
                  <a:pt x="4623225" y="1133475"/>
                  <a:pt x="4635500" y="1133475"/>
                </a:cubicBezTo>
                <a:close/>
                <a:moveTo>
                  <a:pt x="4560094" y="1133475"/>
                </a:moveTo>
                <a:cubicBezTo>
                  <a:pt x="4572807" y="1133475"/>
                  <a:pt x="4583113" y="1143781"/>
                  <a:pt x="4583113" y="1156494"/>
                </a:cubicBezTo>
                <a:cubicBezTo>
                  <a:pt x="4583113" y="1169207"/>
                  <a:pt x="4572807" y="1179513"/>
                  <a:pt x="4560094" y="1179513"/>
                </a:cubicBezTo>
                <a:cubicBezTo>
                  <a:pt x="4547381" y="1179513"/>
                  <a:pt x="4537075" y="1169207"/>
                  <a:pt x="4537075" y="1156494"/>
                </a:cubicBezTo>
                <a:cubicBezTo>
                  <a:pt x="4537075" y="1143781"/>
                  <a:pt x="4547381" y="1133475"/>
                  <a:pt x="4560094" y="1133475"/>
                </a:cubicBezTo>
                <a:close/>
                <a:moveTo>
                  <a:pt x="4483101" y="1133475"/>
                </a:moveTo>
                <a:cubicBezTo>
                  <a:pt x="4494499" y="1133475"/>
                  <a:pt x="4503739" y="1143781"/>
                  <a:pt x="4503739" y="1156494"/>
                </a:cubicBezTo>
                <a:cubicBezTo>
                  <a:pt x="4503739" y="1169207"/>
                  <a:pt x="4494499" y="1179513"/>
                  <a:pt x="4483101" y="1179513"/>
                </a:cubicBezTo>
                <a:cubicBezTo>
                  <a:pt x="4471703" y="1179513"/>
                  <a:pt x="4462463" y="1169207"/>
                  <a:pt x="4462463" y="1156494"/>
                </a:cubicBezTo>
                <a:cubicBezTo>
                  <a:pt x="4462463" y="1143781"/>
                  <a:pt x="4471703" y="1133475"/>
                  <a:pt x="4483101" y="1133475"/>
                </a:cubicBezTo>
                <a:close/>
                <a:moveTo>
                  <a:pt x="4408488" y="1133475"/>
                </a:moveTo>
                <a:cubicBezTo>
                  <a:pt x="4419886" y="1133475"/>
                  <a:pt x="4429126" y="1143781"/>
                  <a:pt x="4429126" y="1156494"/>
                </a:cubicBezTo>
                <a:cubicBezTo>
                  <a:pt x="4429126" y="1169207"/>
                  <a:pt x="4419886" y="1179513"/>
                  <a:pt x="4408488" y="1179513"/>
                </a:cubicBezTo>
                <a:cubicBezTo>
                  <a:pt x="4397090" y="1179513"/>
                  <a:pt x="4387850" y="1169207"/>
                  <a:pt x="4387850" y="1156494"/>
                </a:cubicBezTo>
                <a:cubicBezTo>
                  <a:pt x="4387850" y="1143781"/>
                  <a:pt x="4397090" y="1133475"/>
                  <a:pt x="4408488" y="1133475"/>
                </a:cubicBezTo>
                <a:close/>
                <a:moveTo>
                  <a:pt x="4257676" y="1133475"/>
                </a:moveTo>
                <a:cubicBezTo>
                  <a:pt x="4269074" y="1133475"/>
                  <a:pt x="4278314" y="1143781"/>
                  <a:pt x="4278314" y="1156494"/>
                </a:cubicBezTo>
                <a:cubicBezTo>
                  <a:pt x="4278314" y="1169207"/>
                  <a:pt x="4269074" y="1179513"/>
                  <a:pt x="4257676" y="1179513"/>
                </a:cubicBezTo>
                <a:cubicBezTo>
                  <a:pt x="4246278" y="1179513"/>
                  <a:pt x="4237038" y="1169207"/>
                  <a:pt x="4237038" y="1156494"/>
                </a:cubicBezTo>
                <a:cubicBezTo>
                  <a:pt x="4237038" y="1143781"/>
                  <a:pt x="4246278" y="1133475"/>
                  <a:pt x="4257676" y="1133475"/>
                </a:cubicBezTo>
                <a:close/>
                <a:moveTo>
                  <a:pt x="4180682" y="1133475"/>
                </a:moveTo>
                <a:cubicBezTo>
                  <a:pt x="4193395" y="1133475"/>
                  <a:pt x="4203701" y="1143781"/>
                  <a:pt x="4203701" y="1156494"/>
                </a:cubicBezTo>
                <a:cubicBezTo>
                  <a:pt x="4203701" y="1169207"/>
                  <a:pt x="4193395" y="1179513"/>
                  <a:pt x="4180682" y="1179513"/>
                </a:cubicBezTo>
                <a:cubicBezTo>
                  <a:pt x="4167969" y="1179513"/>
                  <a:pt x="4157663" y="1169207"/>
                  <a:pt x="4157663" y="1156494"/>
                </a:cubicBezTo>
                <a:cubicBezTo>
                  <a:pt x="4157663" y="1143781"/>
                  <a:pt x="4167969" y="1133475"/>
                  <a:pt x="4180682" y="1133475"/>
                </a:cubicBezTo>
                <a:close/>
                <a:moveTo>
                  <a:pt x="3122612" y="1133475"/>
                </a:moveTo>
                <a:cubicBezTo>
                  <a:pt x="3134887" y="1133475"/>
                  <a:pt x="3144837" y="1143781"/>
                  <a:pt x="3144837" y="1156494"/>
                </a:cubicBezTo>
                <a:cubicBezTo>
                  <a:pt x="3144837" y="1169207"/>
                  <a:pt x="3134887" y="1179513"/>
                  <a:pt x="3122612" y="1179513"/>
                </a:cubicBezTo>
                <a:cubicBezTo>
                  <a:pt x="3110337" y="1179513"/>
                  <a:pt x="3100387" y="1169207"/>
                  <a:pt x="3100387" y="1156494"/>
                </a:cubicBezTo>
                <a:cubicBezTo>
                  <a:pt x="3100387" y="1143781"/>
                  <a:pt x="3110337" y="1133475"/>
                  <a:pt x="3122612" y="1133475"/>
                </a:cubicBezTo>
                <a:close/>
                <a:moveTo>
                  <a:pt x="169865" y="1133475"/>
                </a:moveTo>
                <a:cubicBezTo>
                  <a:pt x="181263" y="1133475"/>
                  <a:pt x="190503" y="1143781"/>
                  <a:pt x="190503" y="1156494"/>
                </a:cubicBezTo>
                <a:cubicBezTo>
                  <a:pt x="190503" y="1169207"/>
                  <a:pt x="181263" y="1179513"/>
                  <a:pt x="169865" y="1179513"/>
                </a:cubicBezTo>
                <a:cubicBezTo>
                  <a:pt x="158467" y="1179513"/>
                  <a:pt x="149227" y="1169207"/>
                  <a:pt x="149227" y="1156494"/>
                </a:cubicBezTo>
                <a:cubicBezTo>
                  <a:pt x="149227" y="1143781"/>
                  <a:pt x="158467" y="1133475"/>
                  <a:pt x="169865" y="1133475"/>
                </a:cubicBezTo>
                <a:close/>
                <a:moveTo>
                  <a:pt x="95251" y="1133475"/>
                </a:moveTo>
                <a:cubicBezTo>
                  <a:pt x="106649" y="1133475"/>
                  <a:pt x="115889" y="1143781"/>
                  <a:pt x="115889" y="1156494"/>
                </a:cubicBezTo>
                <a:cubicBezTo>
                  <a:pt x="115889" y="1169207"/>
                  <a:pt x="106649" y="1179513"/>
                  <a:pt x="95251" y="1179513"/>
                </a:cubicBezTo>
                <a:cubicBezTo>
                  <a:pt x="83853" y="1179513"/>
                  <a:pt x="74613" y="1169207"/>
                  <a:pt x="74613" y="1156494"/>
                </a:cubicBezTo>
                <a:cubicBezTo>
                  <a:pt x="74613" y="1143781"/>
                  <a:pt x="83853" y="1133475"/>
                  <a:pt x="95251" y="1133475"/>
                </a:cubicBezTo>
                <a:close/>
                <a:moveTo>
                  <a:pt x="8796339" y="1058863"/>
                </a:moveTo>
                <a:cubicBezTo>
                  <a:pt x="8807737" y="1058863"/>
                  <a:pt x="8816977" y="1068813"/>
                  <a:pt x="8816977" y="1081088"/>
                </a:cubicBezTo>
                <a:cubicBezTo>
                  <a:pt x="8816977" y="1093363"/>
                  <a:pt x="8807737" y="1103313"/>
                  <a:pt x="8796339" y="1103313"/>
                </a:cubicBezTo>
                <a:cubicBezTo>
                  <a:pt x="8784941" y="1103313"/>
                  <a:pt x="8775701" y="1093363"/>
                  <a:pt x="8775701" y="1081088"/>
                </a:cubicBezTo>
                <a:cubicBezTo>
                  <a:pt x="8775701" y="1068813"/>
                  <a:pt x="8784941" y="1058863"/>
                  <a:pt x="8796339" y="1058863"/>
                </a:cubicBezTo>
                <a:close/>
                <a:moveTo>
                  <a:pt x="8720139" y="1058863"/>
                </a:moveTo>
                <a:cubicBezTo>
                  <a:pt x="8731537" y="1058863"/>
                  <a:pt x="8740777" y="1068813"/>
                  <a:pt x="8740777" y="1081088"/>
                </a:cubicBezTo>
                <a:cubicBezTo>
                  <a:pt x="8740777" y="1093363"/>
                  <a:pt x="8731537" y="1103313"/>
                  <a:pt x="8720139" y="1103313"/>
                </a:cubicBezTo>
                <a:cubicBezTo>
                  <a:pt x="8708741" y="1103313"/>
                  <a:pt x="8699501" y="1093363"/>
                  <a:pt x="8699501" y="1081088"/>
                </a:cubicBezTo>
                <a:cubicBezTo>
                  <a:pt x="8699501" y="1068813"/>
                  <a:pt x="8708741" y="1058863"/>
                  <a:pt x="8720139" y="1058863"/>
                </a:cubicBezTo>
                <a:close/>
                <a:moveTo>
                  <a:pt x="8645526" y="1058863"/>
                </a:moveTo>
                <a:cubicBezTo>
                  <a:pt x="8656924" y="1058863"/>
                  <a:pt x="8666164" y="1068813"/>
                  <a:pt x="8666164" y="1081088"/>
                </a:cubicBezTo>
                <a:cubicBezTo>
                  <a:pt x="8666164" y="1093363"/>
                  <a:pt x="8656924" y="1103313"/>
                  <a:pt x="8645526" y="1103313"/>
                </a:cubicBezTo>
                <a:cubicBezTo>
                  <a:pt x="8634128" y="1103313"/>
                  <a:pt x="8624888" y="1093363"/>
                  <a:pt x="8624888" y="1081088"/>
                </a:cubicBezTo>
                <a:cubicBezTo>
                  <a:pt x="8624888" y="1068813"/>
                  <a:pt x="8634128" y="1058863"/>
                  <a:pt x="8645526" y="1058863"/>
                </a:cubicBezTo>
                <a:close/>
                <a:moveTo>
                  <a:pt x="8570914" y="1058863"/>
                </a:moveTo>
                <a:cubicBezTo>
                  <a:pt x="8582312" y="1058863"/>
                  <a:pt x="8591552" y="1068813"/>
                  <a:pt x="8591552" y="1081088"/>
                </a:cubicBezTo>
                <a:cubicBezTo>
                  <a:pt x="8591552" y="1093363"/>
                  <a:pt x="8582312" y="1103313"/>
                  <a:pt x="8570914" y="1103313"/>
                </a:cubicBezTo>
                <a:cubicBezTo>
                  <a:pt x="8559516" y="1103313"/>
                  <a:pt x="8550276" y="1093363"/>
                  <a:pt x="8550276" y="1081088"/>
                </a:cubicBezTo>
                <a:cubicBezTo>
                  <a:pt x="8550276" y="1068813"/>
                  <a:pt x="8559516" y="1058863"/>
                  <a:pt x="8570914" y="1058863"/>
                </a:cubicBezTo>
                <a:close/>
                <a:moveTo>
                  <a:pt x="8493920" y="1058863"/>
                </a:moveTo>
                <a:cubicBezTo>
                  <a:pt x="8506633" y="1058863"/>
                  <a:pt x="8516939" y="1068813"/>
                  <a:pt x="8516939" y="1081088"/>
                </a:cubicBezTo>
                <a:cubicBezTo>
                  <a:pt x="8516939" y="1093363"/>
                  <a:pt x="8506633" y="1103313"/>
                  <a:pt x="8493920" y="1103313"/>
                </a:cubicBezTo>
                <a:cubicBezTo>
                  <a:pt x="8481207" y="1103313"/>
                  <a:pt x="8470901" y="1093363"/>
                  <a:pt x="8470901" y="1081088"/>
                </a:cubicBezTo>
                <a:cubicBezTo>
                  <a:pt x="8470901" y="1068813"/>
                  <a:pt x="8481207" y="1058863"/>
                  <a:pt x="8493920" y="1058863"/>
                </a:cubicBezTo>
                <a:close/>
                <a:moveTo>
                  <a:pt x="8418513" y="1058863"/>
                </a:moveTo>
                <a:cubicBezTo>
                  <a:pt x="8430788" y="1058863"/>
                  <a:pt x="8440738" y="1068813"/>
                  <a:pt x="8440738" y="1081088"/>
                </a:cubicBezTo>
                <a:cubicBezTo>
                  <a:pt x="8440738" y="1093363"/>
                  <a:pt x="8430788" y="1103313"/>
                  <a:pt x="8418513" y="1103313"/>
                </a:cubicBezTo>
                <a:cubicBezTo>
                  <a:pt x="8406238" y="1103313"/>
                  <a:pt x="8396288" y="1093363"/>
                  <a:pt x="8396288" y="1081088"/>
                </a:cubicBezTo>
                <a:cubicBezTo>
                  <a:pt x="8396288" y="1068813"/>
                  <a:pt x="8406238" y="1058863"/>
                  <a:pt x="8418513" y="1058863"/>
                </a:cubicBezTo>
                <a:close/>
                <a:moveTo>
                  <a:pt x="8343901" y="1058863"/>
                </a:moveTo>
                <a:cubicBezTo>
                  <a:pt x="8356176" y="1058863"/>
                  <a:pt x="8366126" y="1068813"/>
                  <a:pt x="8366126" y="1081088"/>
                </a:cubicBezTo>
                <a:cubicBezTo>
                  <a:pt x="8366126" y="1093363"/>
                  <a:pt x="8356176" y="1103313"/>
                  <a:pt x="8343901" y="1103313"/>
                </a:cubicBezTo>
                <a:cubicBezTo>
                  <a:pt x="8331626" y="1103313"/>
                  <a:pt x="8321676" y="1093363"/>
                  <a:pt x="8321676" y="1081088"/>
                </a:cubicBezTo>
                <a:cubicBezTo>
                  <a:pt x="8321676" y="1068813"/>
                  <a:pt x="8331626" y="1058863"/>
                  <a:pt x="8343901" y="1058863"/>
                </a:cubicBezTo>
                <a:close/>
                <a:moveTo>
                  <a:pt x="8266114" y="1058863"/>
                </a:moveTo>
                <a:cubicBezTo>
                  <a:pt x="8277512" y="1058863"/>
                  <a:pt x="8286752" y="1068813"/>
                  <a:pt x="8286752" y="1081088"/>
                </a:cubicBezTo>
                <a:cubicBezTo>
                  <a:pt x="8286752" y="1093363"/>
                  <a:pt x="8277512" y="1103313"/>
                  <a:pt x="8266114" y="1103313"/>
                </a:cubicBezTo>
                <a:cubicBezTo>
                  <a:pt x="8254716" y="1103313"/>
                  <a:pt x="8245476" y="1093363"/>
                  <a:pt x="8245476" y="1081088"/>
                </a:cubicBezTo>
                <a:cubicBezTo>
                  <a:pt x="8245476" y="1068813"/>
                  <a:pt x="8254716" y="1058863"/>
                  <a:pt x="8266114" y="1058863"/>
                </a:cubicBezTo>
                <a:close/>
                <a:moveTo>
                  <a:pt x="8191501" y="1058863"/>
                </a:moveTo>
                <a:cubicBezTo>
                  <a:pt x="8202899" y="1058863"/>
                  <a:pt x="8212139" y="1068813"/>
                  <a:pt x="8212139" y="1081088"/>
                </a:cubicBezTo>
                <a:cubicBezTo>
                  <a:pt x="8212139" y="1093363"/>
                  <a:pt x="8202899" y="1103313"/>
                  <a:pt x="8191501" y="1103313"/>
                </a:cubicBezTo>
                <a:cubicBezTo>
                  <a:pt x="8180103" y="1103313"/>
                  <a:pt x="8170863" y="1093363"/>
                  <a:pt x="8170863" y="1081088"/>
                </a:cubicBezTo>
                <a:cubicBezTo>
                  <a:pt x="8170863" y="1068813"/>
                  <a:pt x="8180103" y="1058863"/>
                  <a:pt x="8191501" y="1058863"/>
                </a:cubicBezTo>
                <a:close/>
                <a:moveTo>
                  <a:pt x="8116889" y="1058863"/>
                </a:moveTo>
                <a:cubicBezTo>
                  <a:pt x="8128287" y="1058863"/>
                  <a:pt x="8137527" y="1068813"/>
                  <a:pt x="8137527" y="1081088"/>
                </a:cubicBezTo>
                <a:cubicBezTo>
                  <a:pt x="8137527" y="1093363"/>
                  <a:pt x="8128287" y="1103313"/>
                  <a:pt x="8116889" y="1103313"/>
                </a:cubicBezTo>
                <a:cubicBezTo>
                  <a:pt x="8105491" y="1103313"/>
                  <a:pt x="8096251" y="1093363"/>
                  <a:pt x="8096251" y="1081088"/>
                </a:cubicBezTo>
                <a:cubicBezTo>
                  <a:pt x="8096251" y="1068813"/>
                  <a:pt x="8105491" y="1058863"/>
                  <a:pt x="8116889" y="1058863"/>
                </a:cubicBezTo>
                <a:close/>
                <a:moveTo>
                  <a:pt x="8040689" y="1058863"/>
                </a:moveTo>
                <a:cubicBezTo>
                  <a:pt x="8052087" y="1058863"/>
                  <a:pt x="8061327" y="1068813"/>
                  <a:pt x="8061327" y="1081088"/>
                </a:cubicBezTo>
                <a:cubicBezTo>
                  <a:pt x="8061327" y="1093363"/>
                  <a:pt x="8052087" y="1103313"/>
                  <a:pt x="8040689" y="1103313"/>
                </a:cubicBezTo>
                <a:cubicBezTo>
                  <a:pt x="8029291" y="1103313"/>
                  <a:pt x="8020051" y="1093363"/>
                  <a:pt x="8020051" y="1081088"/>
                </a:cubicBezTo>
                <a:cubicBezTo>
                  <a:pt x="8020051" y="1068813"/>
                  <a:pt x="8029291" y="1058863"/>
                  <a:pt x="8040689" y="1058863"/>
                </a:cubicBezTo>
                <a:close/>
                <a:moveTo>
                  <a:pt x="7964488" y="1058863"/>
                </a:moveTo>
                <a:cubicBezTo>
                  <a:pt x="7976763" y="1058863"/>
                  <a:pt x="7986713" y="1068813"/>
                  <a:pt x="7986713" y="1081088"/>
                </a:cubicBezTo>
                <a:cubicBezTo>
                  <a:pt x="7986713" y="1093363"/>
                  <a:pt x="7976763" y="1103313"/>
                  <a:pt x="7964488" y="1103313"/>
                </a:cubicBezTo>
                <a:cubicBezTo>
                  <a:pt x="7952213" y="1103313"/>
                  <a:pt x="7942263" y="1093363"/>
                  <a:pt x="7942263" y="1081088"/>
                </a:cubicBezTo>
                <a:cubicBezTo>
                  <a:pt x="7942263" y="1068813"/>
                  <a:pt x="7952213" y="1058863"/>
                  <a:pt x="7964488" y="1058863"/>
                </a:cubicBezTo>
                <a:close/>
                <a:moveTo>
                  <a:pt x="7889876" y="1058863"/>
                </a:moveTo>
                <a:cubicBezTo>
                  <a:pt x="7902151" y="1058863"/>
                  <a:pt x="7912101" y="1068813"/>
                  <a:pt x="7912101" y="1081088"/>
                </a:cubicBezTo>
                <a:cubicBezTo>
                  <a:pt x="7912101" y="1093363"/>
                  <a:pt x="7902151" y="1103313"/>
                  <a:pt x="7889876" y="1103313"/>
                </a:cubicBezTo>
                <a:cubicBezTo>
                  <a:pt x="7877601" y="1103313"/>
                  <a:pt x="7867651" y="1093363"/>
                  <a:pt x="7867651" y="1081088"/>
                </a:cubicBezTo>
                <a:cubicBezTo>
                  <a:pt x="7867651" y="1068813"/>
                  <a:pt x="7877601" y="1058863"/>
                  <a:pt x="7889876" y="1058863"/>
                </a:cubicBezTo>
                <a:close/>
                <a:moveTo>
                  <a:pt x="7812089" y="1058863"/>
                </a:moveTo>
                <a:cubicBezTo>
                  <a:pt x="7823487" y="1058863"/>
                  <a:pt x="7832727" y="1068813"/>
                  <a:pt x="7832727" y="1081088"/>
                </a:cubicBezTo>
                <a:cubicBezTo>
                  <a:pt x="7832727" y="1093363"/>
                  <a:pt x="7823487" y="1103313"/>
                  <a:pt x="7812089" y="1103313"/>
                </a:cubicBezTo>
                <a:cubicBezTo>
                  <a:pt x="7800691" y="1103313"/>
                  <a:pt x="7791451" y="1093363"/>
                  <a:pt x="7791451" y="1081088"/>
                </a:cubicBezTo>
                <a:cubicBezTo>
                  <a:pt x="7791451" y="1068813"/>
                  <a:pt x="7800691" y="1058863"/>
                  <a:pt x="7812089" y="1058863"/>
                </a:cubicBezTo>
                <a:close/>
                <a:moveTo>
                  <a:pt x="7737476" y="1058863"/>
                </a:moveTo>
                <a:cubicBezTo>
                  <a:pt x="7748874" y="1058863"/>
                  <a:pt x="7758114" y="1068813"/>
                  <a:pt x="7758114" y="1081088"/>
                </a:cubicBezTo>
                <a:cubicBezTo>
                  <a:pt x="7758114" y="1093363"/>
                  <a:pt x="7748874" y="1103313"/>
                  <a:pt x="7737476" y="1103313"/>
                </a:cubicBezTo>
                <a:cubicBezTo>
                  <a:pt x="7726078" y="1103313"/>
                  <a:pt x="7716838" y="1093363"/>
                  <a:pt x="7716838" y="1081088"/>
                </a:cubicBezTo>
                <a:cubicBezTo>
                  <a:pt x="7716838" y="1068813"/>
                  <a:pt x="7726078" y="1058863"/>
                  <a:pt x="7737476" y="1058863"/>
                </a:cubicBezTo>
                <a:close/>
                <a:moveTo>
                  <a:pt x="7662864" y="1058863"/>
                </a:moveTo>
                <a:cubicBezTo>
                  <a:pt x="7674262" y="1058863"/>
                  <a:pt x="7683502" y="1068813"/>
                  <a:pt x="7683502" y="1081088"/>
                </a:cubicBezTo>
                <a:cubicBezTo>
                  <a:pt x="7683502" y="1093363"/>
                  <a:pt x="7674262" y="1103313"/>
                  <a:pt x="7662864" y="1103313"/>
                </a:cubicBezTo>
                <a:cubicBezTo>
                  <a:pt x="7651466" y="1103313"/>
                  <a:pt x="7642226" y="1093363"/>
                  <a:pt x="7642226" y="1081088"/>
                </a:cubicBezTo>
                <a:cubicBezTo>
                  <a:pt x="7642226" y="1068813"/>
                  <a:pt x="7651466" y="1058863"/>
                  <a:pt x="7662864" y="1058863"/>
                </a:cubicBezTo>
                <a:close/>
                <a:moveTo>
                  <a:pt x="7586664" y="1058863"/>
                </a:moveTo>
                <a:cubicBezTo>
                  <a:pt x="7598062" y="1058863"/>
                  <a:pt x="7607302" y="1068813"/>
                  <a:pt x="7607302" y="1081088"/>
                </a:cubicBezTo>
                <a:cubicBezTo>
                  <a:pt x="7607302" y="1093363"/>
                  <a:pt x="7598062" y="1103313"/>
                  <a:pt x="7586664" y="1103313"/>
                </a:cubicBezTo>
                <a:cubicBezTo>
                  <a:pt x="7575266" y="1103313"/>
                  <a:pt x="7566026" y="1093363"/>
                  <a:pt x="7566026" y="1081088"/>
                </a:cubicBezTo>
                <a:cubicBezTo>
                  <a:pt x="7566026" y="1068813"/>
                  <a:pt x="7575266" y="1058863"/>
                  <a:pt x="7586664" y="1058863"/>
                </a:cubicBezTo>
                <a:close/>
                <a:moveTo>
                  <a:pt x="7510463" y="1058863"/>
                </a:moveTo>
                <a:cubicBezTo>
                  <a:pt x="7522738" y="1058863"/>
                  <a:pt x="7532688" y="1068813"/>
                  <a:pt x="7532688" y="1081088"/>
                </a:cubicBezTo>
                <a:cubicBezTo>
                  <a:pt x="7532688" y="1093363"/>
                  <a:pt x="7522738" y="1103313"/>
                  <a:pt x="7510463" y="1103313"/>
                </a:cubicBezTo>
                <a:cubicBezTo>
                  <a:pt x="7498188" y="1103313"/>
                  <a:pt x="7488238" y="1093363"/>
                  <a:pt x="7488238" y="1081088"/>
                </a:cubicBezTo>
                <a:cubicBezTo>
                  <a:pt x="7488238" y="1068813"/>
                  <a:pt x="7498188" y="1058863"/>
                  <a:pt x="7510463" y="1058863"/>
                </a:cubicBezTo>
                <a:close/>
                <a:moveTo>
                  <a:pt x="7435057" y="1058863"/>
                </a:moveTo>
                <a:cubicBezTo>
                  <a:pt x="7447770" y="1058863"/>
                  <a:pt x="7458076" y="1068813"/>
                  <a:pt x="7458076" y="1081088"/>
                </a:cubicBezTo>
                <a:cubicBezTo>
                  <a:pt x="7458076" y="1093363"/>
                  <a:pt x="7447770" y="1103313"/>
                  <a:pt x="7435057" y="1103313"/>
                </a:cubicBezTo>
                <a:cubicBezTo>
                  <a:pt x="7422344" y="1103313"/>
                  <a:pt x="7412038" y="1093363"/>
                  <a:pt x="7412038" y="1081088"/>
                </a:cubicBezTo>
                <a:cubicBezTo>
                  <a:pt x="7412038" y="1068813"/>
                  <a:pt x="7422344" y="1058863"/>
                  <a:pt x="7435057" y="1058863"/>
                </a:cubicBezTo>
                <a:close/>
                <a:moveTo>
                  <a:pt x="7358064" y="1058863"/>
                </a:moveTo>
                <a:cubicBezTo>
                  <a:pt x="7369462" y="1058863"/>
                  <a:pt x="7378702" y="1068813"/>
                  <a:pt x="7378702" y="1081088"/>
                </a:cubicBezTo>
                <a:cubicBezTo>
                  <a:pt x="7378702" y="1093363"/>
                  <a:pt x="7369462" y="1103313"/>
                  <a:pt x="7358064" y="1103313"/>
                </a:cubicBezTo>
                <a:cubicBezTo>
                  <a:pt x="7346666" y="1103313"/>
                  <a:pt x="7337426" y="1093363"/>
                  <a:pt x="7337426" y="1081088"/>
                </a:cubicBezTo>
                <a:cubicBezTo>
                  <a:pt x="7337426" y="1068813"/>
                  <a:pt x="7346666" y="1058863"/>
                  <a:pt x="7358064" y="1058863"/>
                </a:cubicBezTo>
                <a:close/>
                <a:moveTo>
                  <a:pt x="7283451" y="1058863"/>
                </a:moveTo>
                <a:cubicBezTo>
                  <a:pt x="7294849" y="1058863"/>
                  <a:pt x="7304089" y="1068813"/>
                  <a:pt x="7304089" y="1081088"/>
                </a:cubicBezTo>
                <a:cubicBezTo>
                  <a:pt x="7304089" y="1093363"/>
                  <a:pt x="7294849" y="1103313"/>
                  <a:pt x="7283451" y="1103313"/>
                </a:cubicBezTo>
                <a:cubicBezTo>
                  <a:pt x="7272053" y="1103313"/>
                  <a:pt x="7262813" y="1093363"/>
                  <a:pt x="7262813" y="1081088"/>
                </a:cubicBezTo>
                <a:cubicBezTo>
                  <a:pt x="7262813" y="1068813"/>
                  <a:pt x="7272053" y="1058863"/>
                  <a:pt x="7283451" y="1058863"/>
                </a:cubicBezTo>
                <a:close/>
                <a:moveTo>
                  <a:pt x="7208839" y="1058863"/>
                </a:moveTo>
                <a:cubicBezTo>
                  <a:pt x="7220237" y="1058863"/>
                  <a:pt x="7229477" y="1068813"/>
                  <a:pt x="7229477" y="1081088"/>
                </a:cubicBezTo>
                <a:cubicBezTo>
                  <a:pt x="7229477" y="1093363"/>
                  <a:pt x="7220237" y="1103313"/>
                  <a:pt x="7208839" y="1103313"/>
                </a:cubicBezTo>
                <a:cubicBezTo>
                  <a:pt x="7197441" y="1103313"/>
                  <a:pt x="7188201" y="1093363"/>
                  <a:pt x="7188201" y="1081088"/>
                </a:cubicBezTo>
                <a:cubicBezTo>
                  <a:pt x="7188201" y="1068813"/>
                  <a:pt x="7197441" y="1058863"/>
                  <a:pt x="7208839" y="1058863"/>
                </a:cubicBezTo>
                <a:close/>
                <a:moveTo>
                  <a:pt x="7132639" y="1058863"/>
                </a:moveTo>
                <a:cubicBezTo>
                  <a:pt x="7144037" y="1058863"/>
                  <a:pt x="7153277" y="1068813"/>
                  <a:pt x="7153277" y="1081088"/>
                </a:cubicBezTo>
                <a:cubicBezTo>
                  <a:pt x="7153277" y="1093363"/>
                  <a:pt x="7144037" y="1103313"/>
                  <a:pt x="7132639" y="1103313"/>
                </a:cubicBezTo>
                <a:cubicBezTo>
                  <a:pt x="7121241" y="1103313"/>
                  <a:pt x="7112001" y="1093363"/>
                  <a:pt x="7112001" y="1081088"/>
                </a:cubicBezTo>
                <a:cubicBezTo>
                  <a:pt x="7112001" y="1068813"/>
                  <a:pt x="7121241" y="1058863"/>
                  <a:pt x="7132639" y="1058863"/>
                </a:cubicBezTo>
                <a:close/>
                <a:moveTo>
                  <a:pt x="7056438" y="1058863"/>
                </a:moveTo>
                <a:cubicBezTo>
                  <a:pt x="7068713" y="1058863"/>
                  <a:pt x="7078663" y="1068813"/>
                  <a:pt x="7078663" y="1081088"/>
                </a:cubicBezTo>
                <a:cubicBezTo>
                  <a:pt x="7078663" y="1093363"/>
                  <a:pt x="7068713" y="1103313"/>
                  <a:pt x="7056438" y="1103313"/>
                </a:cubicBezTo>
                <a:cubicBezTo>
                  <a:pt x="7044163" y="1103313"/>
                  <a:pt x="7034213" y="1093363"/>
                  <a:pt x="7034213" y="1081088"/>
                </a:cubicBezTo>
                <a:cubicBezTo>
                  <a:pt x="7034213" y="1068813"/>
                  <a:pt x="7044163" y="1058863"/>
                  <a:pt x="7056438" y="1058863"/>
                </a:cubicBezTo>
                <a:close/>
                <a:moveTo>
                  <a:pt x="6981032" y="1058863"/>
                </a:moveTo>
                <a:cubicBezTo>
                  <a:pt x="6993745" y="1058863"/>
                  <a:pt x="7004051" y="1068813"/>
                  <a:pt x="7004051" y="1081088"/>
                </a:cubicBezTo>
                <a:cubicBezTo>
                  <a:pt x="7004051" y="1093363"/>
                  <a:pt x="6993745" y="1103313"/>
                  <a:pt x="6981032" y="1103313"/>
                </a:cubicBezTo>
                <a:cubicBezTo>
                  <a:pt x="6968319" y="1103313"/>
                  <a:pt x="6958013" y="1093363"/>
                  <a:pt x="6958013" y="1081088"/>
                </a:cubicBezTo>
                <a:cubicBezTo>
                  <a:pt x="6958013" y="1068813"/>
                  <a:pt x="6968319" y="1058863"/>
                  <a:pt x="6981032" y="1058863"/>
                </a:cubicBezTo>
                <a:close/>
                <a:moveTo>
                  <a:pt x="6904039" y="1058863"/>
                </a:moveTo>
                <a:cubicBezTo>
                  <a:pt x="6915437" y="1058863"/>
                  <a:pt x="6924677" y="1068813"/>
                  <a:pt x="6924677" y="1081088"/>
                </a:cubicBezTo>
                <a:cubicBezTo>
                  <a:pt x="6924677" y="1093363"/>
                  <a:pt x="6915437" y="1103313"/>
                  <a:pt x="6904039" y="1103313"/>
                </a:cubicBezTo>
                <a:cubicBezTo>
                  <a:pt x="6892641" y="1103313"/>
                  <a:pt x="6883401" y="1093363"/>
                  <a:pt x="6883401" y="1081088"/>
                </a:cubicBezTo>
                <a:cubicBezTo>
                  <a:pt x="6883401" y="1068813"/>
                  <a:pt x="6892641" y="1058863"/>
                  <a:pt x="6904039" y="1058863"/>
                </a:cubicBezTo>
                <a:close/>
                <a:moveTo>
                  <a:pt x="6829426" y="1058863"/>
                </a:moveTo>
                <a:cubicBezTo>
                  <a:pt x="6840824" y="1058863"/>
                  <a:pt x="6850064" y="1068813"/>
                  <a:pt x="6850064" y="1081088"/>
                </a:cubicBezTo>
                <a:cubicBezTo>
                  <a:pt x="6850064" y="1093363"/>
                  <a:pt x="6840824" y="1103313"/>
                  <a:pt x="6829426" y="1103313"/>
                </a:cubicBezTo>
                <a:cubicBezTo>
                  <a:pt x="6818028" y="1103313"/>
                  <a:pt x="6808788" y="1093363"/>
                  <a:pt x="6808788" y="1081088"/>
                </a:cubicBezTo>
                <a:cubicBezTo>
                  <a:pt x="6808788" y="1068813"/>
                  <a:pt x="6818028" y="1058863"/>
                  <a:pt x="6829426" y="1058863"/>
                </a:cubicBezTo>
                <a:close/>
                <a:moveTo>
                  <a:pt x="6753226" y="1058863"/>
                </a:moveTo>
                <a:cubicBezTo>
                  <a:pt x="6764624" y="1058863"/>
                  <a:pt x="6773864" y="1068813"/>
                  <a:pt x="6773864" y="1081088"/>
                </a:cubicBezTo>
                <a:cubicBezTo>
                  <a:pt x="6773864" y="1093363"/>
                  <a:pt x="6764624" y="1103313"/>
                  <a:pt x="6753226" y="1103313"/>
                </a:cubicBezTo>
                <a:cubicBezTo>
                  <a:pt x="6741828" y="1103313"/>
                  <a:pt x="6732588" y="1093363"/>
                  <a:pt x="6732588" y="1081088"/>
                </a:cubicBezTo>
                <a:cubicBezTo>
                  <a:pt x="6732588" y="1068813"/>
                  <a:pt x="6741828" y="1058863"/>
                  <a:pt x="6753226" y="1058863"/>
                </a:cubicBezTo>
                <a:close/>
                <a:moveTo>
                  <a:pt x="6678613" y="1058863"/>
                </a:moveTo>
                <a:cubicBezTo>
                  <a:pt x="6690011" y="1058863"/>
                  <a:pt x="6699251" y="1068813"/>
                  <a:pt x="6699251" y="1081088"/>
                </a:cubicBezTo>
                <a:cubicBezTo>
                  <a:pt x="6699251" y="1093363"/>
                  <a:pt x="6690011" y="1103313"/>
                  <a:pt x="6678613" y="1103313"/>
                </a:cubicBezTo>
                <a:cubicBezTo>
                  <a:pt x="6667215" y="1103313"/>
                  <a:pt x="6657975" y="1093363"/>
                  <a:pt x="6657975" y="1081088"/>
                </a:cubicBezTo>
                <a:cubicBezTo>
                  <a:pt x="6657975" y="1068813"/>
                  <a:pt x="6667215" y="1058863"/>
                  <a:pt x="6678613" y="1058863"/>
                </a:cubicBezTo>
                <a:close/>
                <a:moveTo>
                  <a:pt x="6602413" y="1058863"/>
                </a:moveTo>
                <a:cubicBezTo>
                  <a:pt x="6614688" y="1058863"/>
                  <a:pt x="6624638" y="1068813"/>
                  <a:pt x="6624638" y="1081088"/>
                </a:cubicBezTo>
                <a:cubicBezTo>
                  <a:pt x="6624638" y="1093363"/>
                  <a:pt x="6614688" y="1103313"/>
                  <a:pt x="6602413" y="1103313"/>
                </a:cubicBezTo>
                <a:cubicBezTo>
                  <a:pt x="6590138" y="1103313"/>
                  <a:pt x="6580188" y="1093363"/>
                  <a:pt x="6580188" y="1081088"/>
                </a:cubicBezTo>
                <a:cubicBezTo>
                  <a:pt x="6580188" y="1068813"/>
                  <a:pt x="6590138" y="1058863"/>
                  <a:pt x="6602413" y="1058863"/>
                </a:cubicBezTo>
                <a:close/>
                <a:moveTo>
                  <a:pt x="6527007" y="1058863"/>
                </a:moveTo>
                <a:cubicBezTo>
                  <a:pt x="6539720" y="1058863"/>
                  <a:pt x="6550026" y="1068813"/>
                  <a:pt x="6550026" y="1081088"/>
                </a:cubicBezTo>
                <a:cubicBezTo>
                  <a:pt x="6550026" y="1093363"/>
                  <a:pt x="6539720" y="1103313"/>
                  <a:pt x="6527007" y="1103313"/>
                </a:cubicBezTo>
                <a:cubicBezTo>
                  <a:pt x="6514294" y="1103313"/>
                  <a:pt x="6503988" y="1093363"/>
                  <a:pt x="6503988" y="1081088"/>
                </a:cubicBezTo>
                <a:cubicBezTo>
                  <a:pt x="6503988" y="1068813"/>
                  <a:pt x="6514294" y="1058863"/>
                  <a:pt x="6527007" y="1058863"/>
                </a:cubicBezTo>
                <a:close/>
                <a:moveTo>
                  <a:pt x="6451600" y="1058863"/>
                </a:moveTo>
                <a:cubicBezTo>
                  <a:pt x="6463875" y="1058863"/>
                  <a:pt x="6473825" y="1068813"/>
                  <a:pt x="6473825" y="1081088"/>
                </a:cubicBezTo>
                <a:cubicBezTo>
                  <a:pt x="6473825" y="1093363"/>
                  <a:pt x="6463875" y="1103313"/>
                  <a:pt x="6451600" y="1103313"/>
                </a:cubicBezTo>
                <a:cubicBezTo>
                  <a:pt x="6439325" y="1103313"/>
                  <a:pt x="6429375" y="1093363"/>
                  <a:pt x="6429375" y="1081088"/>
                </a:cubicBezTo>
                <a:cubicBezTo>
                  <a:pt x="6429375" y="1068813"/>
                  <a:pt x="6439325" y="1058863"/>
                  <a:pt x="6451600" y="1058863"/>
                </a:cubicBezTo>
                <a:close/>
                <a:moveTo>
                  <a:pt x="6375401" y="1058863"/>
                </a:moveTo>
                <a:cubicBezTo>
                  <a:pt x="6386799" y="1058863"/>
                  <a:pt x="6396039" y="1068813"/>
                  <a:pt x="6396039" y="1081088"/>
                </a:cubicBezTo>
                <a:cubicBezTo>
                  <a:pt x="6396039" y="1093363"/>
                  <a:pt x="6386799" y="1103313"/>
                  <a:pt x="6375401" y="1103313"/>
                </a:cubicBezTo>
                <a:cubicBezTo>
                  <a:pt x="6364003" y="1103313"/>
                  <a:pt x="6354763" y="1093363"/>
                  <a:pt x="6354763" y="1081088"/>
                </a:cubicBezTo>
                <a:cubicBezTo>
                  <a:pt x="6354763" y="1068813"/>
                  <a:pt x="6364003" y="1058863"/>
                  <a:pt x="6375401" y="1058863"/>
                </a:cubicBezTo>
                <a:close/>
                <a:moveTo>
                  <a:pt x="6299201" y="1058863"/>
                </a:moveTo>
                <a:cubicBezTo>
                  <a:pt x="6310599" y="1058863"/>
                  <a:pt x="6319839" y="1068813"/>
                  <a:pt x="6319839" y="1081088"/>
                </a:cubicBezTo>
                <a:cubicBezTo>
                  <a:pt x="6319839" y="1093363"/>
                  <a:pt x="6310599" y="1103313"/>
                  <a:pt x="6299201" y="1103313"/>
                </a:cubicBezTo>
                <a:cubicBezTo>
                  <a:pt x="6287803" y="1103313"/>
                  <a:pt x="6278563" y="1093363"/>
                  <a:pt x="6278563" y="1081088"/>
                </a:cubicBezTo>
                <a:cubicBezTo>
                  <a:pt x="6278563" y="1068813"/>
                  <a:pt x="6287803" y="1058863"/>
                  <a:pt x="6299201" y="1058863"/>
                </a:cubicBezTo>
                <a:close/>
                <a:moveTo>
                  <a:pt x="6224588" y="1058863"/>
                </a:moveTo>
                <a:cubicBezTo>
                  <a:pt x="6235986" y="1058863"/>
                  <a:pt x="6245226" y="1068813"/>
                  <a:pt x="6245226" y="1081088"/>
                </a:cubicBezTo>
                <a:cubicBezTo>
                  <a:pt x="6245226" y="1093363"/>
                  <a:pt x="6235986" y="1103313"/>
                  <a:pt x="6224588" y="1103313"/>
                </a:cubicBezTo>
                <a:cubicBezTo>
                  <a:pt x="6213190" y="1103313"/>
                  <a:pt x="6203950" y="1093363"/>
                  <a:pt x="6203950" y="1081088"/>
                </a:cubicBezTo>
                <a:cubicBezTo>
                  <a:pt x="6203950" y="1068813"/>
                  <a:pt x="6213190" y="1058863"/>
                  <a:pt x="6224588" y="1058863"/>
                </a:cubicBezTo>
                <a:close/>
                <a:moveTo>
                  <a:pt x="6149976" y="1058863"/>
                </a:moveTo>
                <a:cubicBezTo>
                  <a:pt x="6161374" y="1058863"/>
                  <a:pt x="6170614" y="1068813"/>
                  <a:pt x="6170614" y="1081088"/>
                </a:cubicBezTo>
                <a:cubicBezTo>
                  <a:pt x="6170614" y="1093363"/>
                  <a:pt x="6161374" y="1103313"/>
                  <a:pt x="6149976" y="1103313"/>
                </a:cubicBezTo>
                <a:cubicBezTo>
                  <a:pt x="6138578" y="1103313"/>
                  <a:pt x="6129338" y="1093363"/>
                  <a:pt x="6129338" y="1081088"/>
                </a:cubicBezTo>
                <a:cubicBezTo>
                  <a:pt x="6129338" y="1068813"/>
                  <a:pt x="6138578" y="1058863"/>
                  <a:pt x="6149976" y="1058863"/>
                </a:cubicBezTo>
                <a:close/>
                <a:moveTo>
                  <a:pt x="6072982" y="1058863"/>
                </a:moveTo>
                <a:cubicBezTo>
                  <a:pt x="6085695" y="1058863"/>
                  <a:pt x="6096001" y="1068813"/>
                  <a:pt x="6096001" y="1081088"/>
                </a:cubicBezTo>
                <a:cubicBezTo>
                  <a:pt x="6096001" y="1093363"/>
                  <a:pt x="6085695" y="1103313"/>
                  <a:pt x="6072982" y="1103313"/>
                </a:cubicBezTo>
                <a:cubicBezTo>
                  <a:pt x="6060269" y="1103313"/>
                  <a:pt x="6049963" y="1093363"/>
                  <a:pt x="6049963" y="1081088"/>
                </a:cubicBezTo>
                <a:cubicBezTo>
                  <a:pt x="6049963" y="1068813"/>
                  <a:pt x="6060269" y="1058863"/>
                  <a:pt x="6072982" y="1058863"/>
                </a:cubicBezTo>
                <a:close/>
                <a:moveTo>
                  <a:pt x="5997575" y="1058863"/>
                </a:moveTo>
                <a:cubicBezTo>
                  <a:pt x="6009850" y="1058863"/>
                  <a:pt x="6019800" y="1068813"/>
                  <a:pt x="6019800" y="1081088"/>
                </a:cubicBezTo>
                <a:cubicBezTo>
                  <a:pt x="6019800" y="1093363"/>
                  <a:pt x="6009850" y="1103313"/>
                  <a:pt x="5997575" y="1103313"/>
                </a:cubicBezTo>
                <a:cubicBezTo>
                  <a:pt x="5985300" y="1103313"/>
                  <a:pt x="5975350" y="1093363"/>
                  <a:pt x="5975350" y="1081088"/>
                </a:cubicBezTo>
                <a:cubicBezTo>
                  <a:pt x="5975350" y="1068813"/>
                  <a:pt x="5985300" y="1058863"/>
                  <a:pt x="5997575" y="1058863"/>
                </a:cubicBezTo>
                <a:close/>
                <a:moveTo>
                  <a:pt x="5921376" y="1058863"/>
                </a:moveTo>
                <a:cubicBezTo>
                  <a:pt x="5932774" y="1058863"/>
                  <a:pt x="5942014" y="1068813"/>
                  <a:pt x="5942014" y="1081088"/>
                </a:cubicBezTo>
                <a:cubicBezTo>
                  <a:pt x="5942014" y="1093363"/>
                  <a:pt x="5932774" y="1103313"/>
                  <a:pt x="5921376" y="1103313"/>
                </a:cubicBezTo>
                <a:cubicBezTo>
                  <a:pt x="5909978" y="1103313"/>
                  <a:pt x="5900738" y="1093363"/>
                  <a:pt x="5900738" y="1081088"/>
                </a:cubicBezTo>
                <a:cubicBezTo>
                  <a:pt x="5900738" y="1068813"/>
                  <a:pt x="5909978" y="1058863"/>
                  <a:pt x="5921376" y="1058863"/>
                </a:cubicBezTo>
                <a:close/>
                <a:moveTo>
                  <a:pt x="5845176" y="1058863"/>
                </a:moveTo>
                <a:cubicBezTo>
                  <a:pt x="5856574" y="1058863"/>
                  <a:pt x="5865814" y="1068813"/>
                  <a:pt x="5865814" y="1081088"/>
                </a:cubicBezTo>
                <a:cubicBezTo>
                  <a:pt x="5865814" y="1093363"/>
                  <a:pt x="5856574" y="1103313"/>
                  <a:pt x="5845176" y="1103313"/>
                </a:cubicBezTo>
                <a:cubicBezTo>
                  <a:pt x="5833778" y="1103313"/>
                  <a:pt x="5824538" y="1093363"/>
                  <a:pt x="5824538" y="1081088"/>
                </a:cubicBezTo>
                <a:cubicBezTo>
                  <a:pt x="5824538" y="1068813"/>
                  <a:pt x="5833778" y="1058863"/>
                  <a:pt x="5845176" y="1058863"/>
                </a:cubicBezTo>
                <a:close/>
                <a:moveTo>
                  <a:pt x="5770563" y="1058863"/>
                </a:moveTo>
                <a:cubicBezTo>
                  <a:pt x="5781961" y="1058863"/>
                  <a:pt x="5791201" y="1068813"/>
                  <a:pt x="5791201" y="1081088"/>
                </a:cubicBezTo>
                <a:cubicBezTo>
                  <a:pt x="5791201" y="1093363"/>
                  <a:pt x="5781961" y="1103313"/>
                  <a:pt x="5770563" y="1103313"/>
                </a:cubicBezTo>
                <a:cubicBezTo>
                  <a:pt x="5759165" y="1103313"/>
                  <a:pt x="5749925" y="1093363"/>
                  <a:pt x="5749925" y="1081088"/>
                </a:cubicBezTo>
                <a:cubicBezTo>
                  <a:pt x="5749925" y="1068813"/>
                  <a:pt x="5759165" y="1058863"/>
                  <a:pt x="5770563" y="1058863"/>
                </a:cubicBezTo>
                <a:close/>
                <a:moveTo>
                  <a:pt x="5695951" y="1058863"/>
                </a:moveTo>
                <a:cubicBezTo>
                  <a:pt x="5707349" y="1058863"/>
                  <a:pt x="5716589" y="1068813"/>
                  <a:pt x="5716589" y="1081088"/>
                </a:cubicBezTo>
                <a:cubicBezTo>
                  <a:pt x="5716589" y="1093363"/>
                  <a:pt x="5707349" y="1103313"/>
                  <a:pt x="5695951" y="1103313"/>
                </a:cubicBezTo>
                <a:cubicBezTo>
                  <a:pt x="5684553" y="1103313"/>
                  <a:pt x="5675313" y="1093363"/>
                  <a:pt x="5675313" y="1081088"/>
                </a:cubicBezTo>
                <a:cubicBezTo>
                  <a:pt x="5675313" y="1068813"/>
                  <a:pt x="5684553" y="1058863"/>
                  <a:pt x="5695951" y="1058863"/>
                </a:cubicBezTo>
                <a:close/>
                <a:moveTo>
                  <a:pt x="5618163" y="1058863"/>
                </a:moveTo>
                <a:cubicBezTo>
                  <a:pt x="5630438" y="1058863"/>
                  <a:pt x="5640388" y="1068813"/>
                  <a:pt x="5640388" y="1081088"/>
                </a:cubicBezTo>
                <a:cubicBezTo>
                  <a:pt x="5640388" y="1093363"/>
                  <a:pt x="5630438" y="1103313"/>
                  <a:pt x="5618163" y="1103313"/>
                </a:cubicBezTo>
                <a:cubicBezTo>
                  <a:pt x="5605888" y="1103313"/>
                  <a:pt x="5595938" y="1093363"/>
                  <a:pt x="5595938" y="1081088"/>
                </a:cubicBezTo>
                <a:cubicBezTo>
                  <a:pt x="5595938" y="1068813"/>
                  <a:pt x="5605888" y="1058863"/>
                  <a:pt x="5618163" y="1058863"/>
                </a:cubicBezTo>
                <a:close/>
                <a:moveTo>
                  <a:pt x="5543550" y="1058863"/>
                </a:moveTo>
                <a:cubicBezTo>
                  <a:pt x="5555825" y="1058863"/>
                  <a:pt x="5565775" y="1068813"/>
                  <a:pt x="5565775" y="1081088"/>
                </a:cubicBezTo>
                <a:cubicBezTo>
                  <a:pt x="5565775" y="1093363"/>
                  <a:pt x="5555825" y="1103313"/>
                  <a:pt x="5543550" y="1103313"/>
                </a:cubicBezTo>
                <a:cubicBezTo>
                  <a:pt x="5531275" y="1103313"/>
                  <a:pt x="5521325" y="1093363"/>
                  <a:pt x="5521325" y="1081088"/>
                </a:cubicBezTo>
                <a:cubicBezTo>
                  <a:pt x="5521325" y="1068813"/>
                  <a:pt x="5531275" y="1058863"/>
                  <a:pt x="5543550" y="1058863"/>
                </a:cubicBezTo>
                <a:close/>
                <a:moveTo>
                  <a:pt x="5465763" y="1058863"/>
                </a:moveTo>
                <a:cubicBezTo>
                  <a:pt x="5477161" y="1058863"/>
                  <a:pt x="5486401" y="1068813"/>
                  <a:pt x="5486401" y="1081088"/>
                </a:cubicBezTo>
                <a:cubicBezTo>
                  <a:pt x="5486401" y="1093363"/>
                  <a:pt x="5477161" y="1103313"/>
                  <a:pt x="5465763" y="1103313"/>
                </a:cubicBezTo>
                <a:cubicBezTo>
                  <a:pt x="5454365" y="1103313"/>
                  <a:pt x="5445125" y="1093363"/>
                  <a:pt x="5445125" y="1081088"/>
                </a:cubicBezTo>
                <a:cubicBezTo>
                  <a:pt x="5445125" y="1068813"/>
                  <a:pt x="5454365" y="1058863"/>
                  <a:pt x="5465763" y="1058863"/>
                </a:cubicBezTo>
                <a:close/>
                <a:moveTo>
                  <a:pt x="5391151" y="1058863"/>
                </a:moveTo>
                <a:cubicBezTo>
                  <a:pt x="5402549" y="1058863"/>
                  <a:pt x="5411789" y="1068813"/>
                  <a:pt x="5411789" y="1081088"/>
                </a:cubicBezTo>
                <a:cubicBezTo>
                  <a:pt x="5411789" y="1093363"/>
                  <a:pt x="5402549" y="1103313"/>
                  <a:pt x="5391151" y="1103313"/>
                </a:cubicBezTo>
                <a:cubicBezTo>
                  <a:pt x="5379753" y="1103313"/>
                  <a:pt x="5370513" y="1093363"/>
                  <a:pt x="5370513" y="1081088"/>
                </a:cubicBezTo>
                <a:cubicBezTo>
                  <a:pt x="5370513" y="1068813"/>
                  <a:pt x="5379753" y="1058863"/>
                  <a:pt x="5391151" y="1058863"/>
                </a:cubicBezTo>
                <a:close/>
                <a:moveTo>
                  <a:pt x="5316538" y="1058863"/>
                </a:moveTo>
                <a:cubicBezTo>
                  <a:pt x="5327936" y="1058863"/>
                  <a:pt x="5337176" y="1068813"/>
                  <a:pt x="5337176" y="1081088"/>
                </a:cubicBezTo>
                <a:cubicBezTo>
                  <a:pt x="5337176" y="1093363"/>
                  <a:pt x="5327936" y="1103313"/>
                  <a:pt x="5316538" y="1103313"/>
                </a:cubicBezTo>
                <a:cubicBezTo>
                  <a:pt x="5305140" y="1103313"/>
                  <a:pt x="5295900" y="1093363"/>
                  <a:pt x="5295900" y="1081088"/>
                </a:cubicBezTo>
                <a:cubicBezTo>
                  <a:pt x="5295900" y="1068813"/>
                  <a:pt x="5305140" y="1058863"/>
                  <a:pt x="5316538" y="1058863"/>
                </a:cubicBezTo>
                <a:close/>
                <a:moveTo>
                  <a:pt x="5241926" y="1058863"/>
                </a:moveTo>
                <a:cubicBezTo>
                  <a:pt x="5253324" y="1058863"/>
                  <a:pt x="5262564" y="1068813"/>
                  <a:pt x="5262564" y="1081088"/>
                </a:cubicBezTo>
                <a:cubicBezTo>
                  <a:pt x="5262564" y="1093363"/>
                  <a:pt x="5253324" y="1103313"/>
                  <a:pt x="5241926" y="1103313"/>
                </a:cubicBezTo>
                <a:cubicBezTo>
                  <a:pt x="5230528" y="1103313"/>
                  <a:pt x="5221288" y="1093363"/>
                  <a:pt x="5221288" y="1081088"/>
                </a:cubicBezTo>
                <a:cubicBezTo>
                  <a:pt x="5221288" y="1068813"/>
                  <a:pt x="5230528" y="1058863"/>
                  <a:pt x="5241926" y="1058863"/>
                </a:cubicBezTo>
                <a:close/>
                <a:moveTo>
                  <a:pt x="5164138" y="1058863"/>
                </a:moveTo>
                <a:cubicBezTo>
                  <a:pt x="5176413" y="1058863"/>
                  <a:pt x="5186363" y="1068813"/>
                  <a:pt x="5186363" y="1081088"/>
                </a:cubicBezTo>
                <a:cubicBezTo>
                  <a:pt x="5186363" y="1093363"/>
                  <a:pt x="5176413" y="1103313"/>
                  <a:pt x="5164138" y="1103313"/>
                </a:cubicBezTo>
                <a:cubicBezTo>
                  <a:pt x="5151863" y="1103313"/>
                  <a:pt x="5141913" y="1093363"/>
                  <a:pt x="5141913" y="1081088"/>
                </a:cubicBezTo>
                <a:cubicBezTo>
                  <a:pt x="5141913" y="1068813"/>
                  <a:pt x="5151863" y="1058863"/>
                  <a:pt x="5164138" y="1058863"/>
                </a:cubicBezTo>
                <a:close/>
                <a:moveTo>
                  <a:pt x="5089525" y="1058863"/>
                </a:moveTo>
                <a:cubicBezTo>
                  <a:pt x="5101800" y="1058863"/>
                  <a:pt x="5111750" y="1068813"/>
                  <a:pt x="5111750" y="1081088"/>
                </a:cubicBezTo>
                <a:cubicBezTo>
                  <a:pt x="5111750" y="1093363"/>
                  <a:pt x="5101800" y="1103313"/>
                  <a:pt x="5089525" y="1103313"/>
                </a:cubicBezTo>
                <a:cubicBezTo>
                  <a:pt x="5077250" y="1103313"/>
                  <a:pt x="5067300" y="1093363"/>
                  <a:pt x="5067300" y="1081088"/>
                </a:cubicBezTo>
                <a:cubicBezTo>
                  <a:pt x="5067300" y="1068813"/>
                  <a:pt x="5077250" y="1058863"/>
                  <a:pt x="5089525" y="1058863"/>
                </a:cubicBezTo>
                <a:close/>
                <a:moveTo>
                  <a:pt x="5014119" y="1058863"/>
                </a:moveTo>
                <a:cubicBezTo>
                  <a:pt x="5026832" y="1058863"/>
                  <a:pt x="5037138" y="1068813"/>
                  <a:pt x="5037138" y="1081088"/>
                </a:cubicBezTo>
                <a:cubicBezTo>
                  <a:pt x="5037138" y="1093363"/>
                  <a:pt x="5026832" y="1103313"/>
                  <a:pt x="5014119" y="1103313"/>
                </a:cubicBezTo>
                <a:cubicBezTo>
                  <a:pt x="5001406" y="1103313"/>
                  <a:pt x="4991100" y="1093363"/>
                  <a:pt x="4991100" y="1081088"/>
                </a:cubicBezTo>
                <a:cubicBezTo>
                  <a:pt x="4991100" y="1068813"/>
                  <a:pt x="5001406" y="1058863"/>
                  <a:pt x="5014119" y="1058863"/>
                </a:cubicBezTo>
                <a:close/>
                <a:moveTo>
                  <a:pt x="4937126" y="1058863"/>
                </a:moveTo>
                <a:cubicBezTo>
                  <a:pt x="4948524" y="1058863"/>
                  <a:pt x="4957764" y="1068813"/>
                  <a:pt x="4957764" y="1081088"/>
                </a:cubicBezTo>
                <a:cubicBezTo>
                  <a:pt x="4957764" y="1093363"/>
                  <a:pt x="4948524" y="1103313"/>
                  <a:pt x="4937126" y="1103313"/>
                </a:cubicBezTo>
                <a:cubicBezTo>
                  <a:pt x="4925728" y="1103313"/>
                  <a:pt x="4916488" y="1093363"/>
                  <a:pt x="4916488" y="1081088"/>
                </a:cubicBezTo>
                <a:cubicBezTo>
                  <a:pt x="4916488" y="1068813"/>
                  <a:pt x="4925728" y="1058863"/>
                  <a:pt x="4937126" y="1058863"/>
                </a:cubicBezTo>
                <a:close/>
                <a:moveTo>
                  <a:pt x="4862513" y="1058863"/>
                </a:moveTo>
                <a:cubicBezTo>
                  <a:pt x="4873911" y="1058863"/>
                  <a:pt x="4883151" y="1068813"/>
                  <a:pt x="4883151" y="1081088"/>
                </a:cubicBezTo>
                <a:cubicBezTo>
                  <a:pt x="4883151" y="1093363"/>
                  <a:pt x="4873911" y="1103313"/>
                  <a:pt x="4862513" y="1103313"/>
                </a:cubicBezTo>
                <a:cubicBezTo>
                  <a:pt x="4851115" y="1103313"/>
                  <a:pt x="4841875" y="1093363"/>
                  <a:pt x="4841875" y="1081088"/>
                </a:cubicBezTo>
                <a:cubicBezTo>
                  <a:pt x="4841875" y="1068813"/>
                  <a:pt x="4851115" y="1058863"/>
                  <a:pt x="4862513" y="1058863"/>
                </a:cubicBezTo>
                <a:close/>
                <a:moveTo>
                  <a:pt x="4786313" y="1058863"/>
                </a:moveTo>
                <a:cubicBezTo>
                  <a:pt x="4797711" y="1058863"/>
                  <a:pt x="4806951" y="1068813"/>
                  <a:pt x="4806951" y="1081088"/>
                </a:cubicBezTo>
                <a:cubicBezTo>
                  <a:pt x="4806951" y="1093363"/>
                  <a:pt x="4797711" y="1103313"/>
                  <a:pt x="4786313" y="1103313"/>
                </a:cubicBezTo>
                <a:cubicBezTo>
                  <a:pt x="4774915" y="1103313"/>
                  <a:pt x="4765675" y="1093363"/>
                  <a:pt x="4765675" y="1081088"/>
                </a:cubicBezTo>
                <a:cubicBezTo>
                  <a:pt x="4765675" y="1068813"/>
                  <a:pt x="4774915" y="1058863"/>
                  <a:pt x="4786313" y="1058863"/>
                </a:cubicBezTo>
                <a:close/>
                <a:moveTo>
                  <a:pt x="4635500" y="1058863"/>
                </a:moveTo>
                <a:cubicBezTo>
                  <a:pt x="4647775" y="1058863"/>
                  <a:pt x="4657725" y="1068813"/>
                  <a:pt x="4657725" y="1081088"/>
                </a:cubicBezTo>
                <a:cubicBezTo>
                  <a:pt x="4657725" y="1093363"/>
                  <a:pt x="4647775" y="1103313"/>
                  <a:pt x="4635500" y="1103313"/>
                </a:cubicBezTo>
                <a:cubicBezTo>
                  <a:pt x="4623225" y="1103313"/>
                  <a:pt x="4613275" y="1093363"/>
                  <a:pt x="4613275" y="1081088"/>
                </a:cubicBezTo>
                <a:cubicBezTo>
                  <a:pt x="4613275" y="1068813"/>
                  <a:pt x="4623225" y="1058863"/>
                  <a:pt x="4635500" y="1058863"/>
                </a:cubicBezTo>
                <a:close/>
                <a:moveTo>
                  <a:pt x="4560094" y="1058863"/>
                </a:moveTo>
                <a:cubicBezTo>
                  <a:pt x="4572807" y="1058863"/>
                  <a:pt x="4583113" y="1068813"/>
                  <a:pt x="4583113" y="1081088"/>
                </a:cubicBezTo>
                <a:cubicBezTo>
                  <a:pt x="4583113" y="1093363"/>
                  <a:pt x="4572807" y="1103313"/>
                  <a:pt x="4560094" y="1103313"/>
                </a:cubicBezTo>
                <a:cubicBezTo>
                  <a:pt x="4547381" y="1103313"/>
                  <a:pt x="4537075" y="1093363"/>
                  <a:pt x="4537075" y="1081088"/>
                </a:cubicBezTo>
                <a:cubicBezTo>
                  <a:pt x="4537075" y="1068813"/>
                  <a:pt x="4547381" y="1058863"/>
                  <a:pt x="4560094" y="1058863"/>
                </a:cubicBezTo>
                <a:close/>
                <a:moveTo>
                  <a:pt x="4483101" y="1058863"/>
                </a:moveTo>
                <a:cubicBezTo>
                  <a:pt x="4494499" y="1058863"/>
                  <a:pt x="4503739" y="1068813"/>
                  <a:pt x="4503739" y="1081088"/>
                </a:cubicBezTo>
                <a:cubicBezTo>
                  <a:pt x="4503739" y="1093363"/>
                  <a:pt x="4494499" y="1103313"/>
                  <a:pt x="4483101" y="1103313"/>
                </a:cubicBezTo>
                <a:cubicBezTo>
                  <a:pt x="4471703" y="1103313"/>
                  <a:pt x="4462463" y="1093363"/>
                  <a:pt x="4462463" y="1081088"/>
                </a:cubicBezTo>
                <a:cubicBezTo>
                  <a:pt x="4462463" y="1068813"/>
                  <a:pt x="4471703" y="1058863"/>
                  <a:pt x="4483101" y="1058863"/>
                </a:cubicBezTo>
                <a:close/>
                <a:moveTo>
                  <a:pt x="4408488" y="1058863"/>
                </a:moveTo>
                <a:cubicBezTo>
                  <a:pt x="4419886" y="1058863"/>
                  <a:pt x="4429126" y="1068813"/>
                  <a:pt x="4429126" y="1081088"/>
                </a:cubicBezTo>
                <a:cubicBezTo>
                  <a:pt x="4429126" y="1093363"/>
                  <a:pt x="4419886" y="1103313"/>
                  <a:pt x="4408488" y="1103313"/>
                </a:cubicBezTo>
                <a:cubicBezTo>
                  <a:pt x="4397090" y="1103313"/>
                  <a:pt x="4387850" y="1093363"/>
                  <a:pt x="4387850" y="1081088"/>
                </a:cubicBezTo>
                <a:cubicBezTo>
                  <a:pt x="4387850" y="1068813"/>
                  <a:pt x="4397090" y="1058863"/>
                  <a:pt x="4408488" y="1058863"/>
                </a:cubicBezTo>
                <a:close/>
                <a:moveTo>
                  <a:pt x="4029076" y="1058863"/>
                </a:moveTo>
                <a:cubicBezTo>
                  <a:pt x="4040474" y="1058863"/>
                  <a:pt x="4049714" y="1068813"/>
                  <a:pt x="4049714" y="1081088"/>
                </a:cubicBezTo>
                <a:cubicBezTo>
                  <a:pt x="4049714" y="1093363"/>
                  <a:pt x="4040474" y="1103313"/>
                  <a:pt x="4029076" y="1103313"/>
                </a:cubicBezTo>
                <a:cubicBezTo>
                  <a:pt x="4017678" y="1103313"/>
                  <a:pt x="4008438" y="1093363"/>
                  <a:pt x="4008438" y="1081088"/>
                </a:cubicBezTo>
                <a:cubicBezTo>
                  <a:pt x="4008438" y="1068813"/>
                  <a:pt x="4017678" y="1058863"/>
                  <a:pt x="4029076" y="1058863"/>
                </a:cubicBezTo>
                <a:close/>
                <a:moveTo>
                  <a:pt x="3197225" y="1058863"/>
                </a:moveTo>
                <a:cubicBezTo>
                  <a:pt x="3209500" y="1058863"/>
                  <a:pt x="3219450" y="1068813"/>
                  <a:pt x="3219450" y="1081088"/>
                </a:cubicBezTo>
                <a:cubicBezTo>
                  <a:pt x="3219450" y="1093363"/>
                  <a:pt x="3209500" y="1103313"/>
                  <a:pt x="3197225" y="1103313"/>
                </a:cubicBezTo>
                <a:cubicBezTo>
                  <a:pt x="3184950" y="1103313"/>
                  <a:pt x="3175000" y="1093363"/>
                  <a:pt x="3175000" y="1081088"/>
                </a:cubicBezTo>
                <a:cubicBezTo>
                  <a:pt x="3175000" y="1068813"/>
                  <a:pt x="3184950" y="1058863"/>
                  <a:pt x="3197225" y="1058863"/>
                </a:cubicBezTo>
                <a:close/>
                <a:moveTo>
                  <a:pt x="3122612" y="1058863"/>
                </a:moveTo>
                <a:cubicBezTo>
                  <a:pt x="3134887" y="1058863"/>
                  <a:pt x="3144837" y="1068813"/>
                  <a:pt x="3144837" y="1081088"/>
                </a:cubicBezTo>
                <a:cubicBezTo>
                  <a:pt x="3144837" y="1093363"/>
                  <a:pt x="3134887" y="1103313"/>
                  <a:pt x="3122612" y="1103313"/>
                </a:cubicBezTo>
                <a:cubicBezTo>
                  <a:pt x="3110337" y="1103313"/>
                  <a:pt x="3100387" y="1093363"/>
                  <a:pt x="3100387" y="1081088"/>
                </a:cubicBezTo>
                <a:cubicBezTo>
                  <a:pt x="3100387" y="1068813"/>
                  <a:pt x="3110337" y="1058863"/>
                  <a:pt x="3122612" y="1058863"/>
                </a:cubicBezTo>
                <a:close/>
                <a:moveTo>
                  <a:pt x="3044826" y="1058863"/>
                </a:moveTo>
                <a:cubicBezTo>
                  <a:pt x="3056224" y="1058863"/>
                  <a:pt x="3065464" y="1068813"/>
                  <a:pt x="3065464" y="1081088"/>
                </a:cubicBezTo>
                <a:cubicBezTo>
                  <a:pt x="3065464" y="1093363"/>
                  <a:pt x="3056224" y="1103313"/>
                  <a:pt x="3044826" y="1103313"/>
                </a:cubicBezTo>
                <a:cubicBezTo>
                  <a:pt x="3033428" y="1103313"/>
                  <a:pt x="3024188" y="1093363"/>
                  <a:pt x="3024188" y="1081088"/>
                </a:cubicBezTo>
                <a:cubicBezTo>
                  <a:pt x="3024188" y="1068813"/>
                  <a:pt x="3033428" y="1058863"/>
                  <a:pt x="3044826" y="1058863"/>
                </a:cubicBezTo>
                <a:close/>
                <a:moveTo>
                  <a:pt x="2970213" y="1058863"/>
                </a:moveTo>
                <a:cubicBezTo>
                  <a:pt x="2981611" y="1058863"/>
                  <a:pt x="2990851" y="1068813"/>
                  <a:pt x="2990851" y="1081088"/>
                </a:cubicBezTo>
                <a:cubicBezTo>
                  <a:pt x="2990851" y="1093363"/>
                  <a:pt x="2981611" y="1103313"/>
                  <a:pt x="2970213" y="1103313"/>
                </a:cubicBezTo>
                <a:cubicBezTo>
                  <a:pt x="2958815" y="1103313"/>
                  <a:pt x="2949575" y="1093363"/>
                  <a:pt x="2949575" y="1081088"/>
                </a:cubicBezTo>
                <a:cubicBezTo>
                  <a:pt x="2949575" y="1068813"/>
                  <a:pt x="2958815" y="1058863"/>
                  <a:pt x="2970213" y="1058863"/>
                </a:cubicBezTo>
                <a:close/>
                <a:moveTo>
                  <a:pt x="2590811" y="1058863"/>
                </a:moveTo>
                <a:cubicBezTo>
                  <a:pt x="2602210" y="1058863"/>
                  <a:pt x="2611447" y="1068813"/>
                  <a:pt x="2611447" y="1081088"/>
                </a:cubicBezTo>
                <a:cubicBezTo>
                  <a:pt x="2611447" y="1093363"/>
                  <a:pt x="2602210" y="1103313"/>
                  <a:pt x="2590811" y="1103313"/>
                </a:cubicBezTo>
                <a:cubicBezTo>
                  <a:pt x="2579414" y="1103313"/>
                  <a:pt x="2570175" y="1093363"/>
                  <a:pt x="2570175" y="1081088"/>
                </a:cubicBezTo>
                <a:cubicBezTo>
                  <a:pt x="2570175" y="1068813"/>
                  <a:pt x="2579414" y="1058863"/>
                  <a:pt x="2590811" y="1058863"/>
                </a:cubicBezTo>
                <a:close/>
                <a:moveTo>
                  <a:pt x="2516197" y="1058863"/>
                </a:moveTo>
                <a:cubicBezTo>
                  <a:pt x="2527596" y="1058863"/>
                  <a:pt x="2536831" y="1068813"/>
                  <a:pt x="2536831" y="1081088"/>
                </a:cubicBezTo>
                <a:cubicBezTo>
                  <a:pt x="2536831" y="1093363"/>
                  <a:pt x="2527596" y="1103313"/>
                  <a:pt x="2516197" y="1103313"/>
                </a:cubicBezTo>
                <a:cubicBezTo>
                  <a:pt x="2504800" y="1103313"/>
                  <a:pt x="2495563" y="1093363"/>
                  <a:pt x="2495563" y="1081088"/>
                </a:cubicBezTo>
                <a:cubicBezTo>
                  <a:pt x="2495563" y="1068813"/>
                  <a:pt x="2504800" y="1058863"/>
                  <a:pt x="2516197" y="1058863"/>
                </a:cubicBezTo>
                <a:close/>
                <a:moveTo>
                  <a:pt x="2365389" y="1058863"/>
                </a:moveTo>
                <a:cubicBezTo>
                  <a:pt x="2376784" y="1058863"/>
                  <a:pt x="2386023" y="1068813"/>
                  <a:pt x="2386023" y="1081088"/>
                </a:cubicBezTo>
                <a:cubicBezTo>
                  <a:pt x="2386023" y="1093363"/>
                  <a:pt x="2376784" y="1103313"/>
                  <a:pt x="2365389" y="1103313"/>
                </a:cubicBezTo>
                <a:cubicBezTo>
                  <a:pt x="2353992" y="1103313"/>
                  <a:pt x="2344750" y="1093363"/>
                  <a:pt x="2344750" y="1081088"/>
                </a:cubicBezTo>
                <a:cubicBezTo>
                  <a:pt x="2344750" y="1068813"/>
                  <a:pt x="2353992" y="1058863"/>
                  <a:pt x="2365389" y="1058863"/>
                </a:cubicBezTo>
                <a:close/>
                <a:moveTo>
                  <a:pt x="2289185" y="1058863"/>
                </a:moveTo>
                <a:cubicBezTo>
                  <a:pt x="2301461" y="1058863"/>
                  <a:pt x="2311409" y="1068813"/>
                  <a:pt x="2311409" y="1081088"/>
                </a:cubicBezTo>
                <a:cubicBezTo>
                  <a:pt x="2311409" y="1093363"/>
                  <a:pt x="2301461" y="1103313"/>
                  <a:pt x="2289185" y="1103313"/>
                </a:cubicBezTo>
                <a:cubicBezTo>
                  <a:pt x="2276907" y="1103313"/>
                  <a:pt x="2266964" y="1093363"/>
                  <a:pt x="2266964" y="1081088"/>
                </a:cubicBezTo>
                <a:cubicBezTo>
                  <a:pt x="2266964" y="1068813"/>
                  <a:pt x="2276907" y="1058863"/>
                  <a:pt x="2289185" y="1058863"/>
                </a:cubicBezTo>
                <a:close/>
                <a:moveTo>
                  <a:pt x="2136787" y="1058863"/>
                </a:moveTo>
                <a:cubicBezTo>
                  <a:pt x="2148182" y="1058863"/>
                  <a:pt x="2157422" y="1068813"/>
                  <a:pt x="2157422" y="1081088"/>
                </a:cubicBezTo>
                <a:cubicBezTo>
                  <a:pt x="2157422" y="1093363"/>
                  <a:pt x="2148182" y="1103313"/>
                  <a:pt x="2136787" y="1103313"/>
                </a:cubicBezTo>
                <a:cubicBezTo>
                  <a:pt x="2125385" y="1103313"/>
                  <a:pt x="2116149" y="1093363"/>
                  <a:pt x="2116149" y="1081088"/>
                </a:cubicBezTo>
                <a:cubicBezTo>
                  <a:pt x="2116149" y="1068813"/>
                  <a:pt x="2125385" y="1058863"/>
                  <a:pt x="2136787" y="1058863"/>
                </a:cubicBezTo>
                <a:close/>
                <a:moveTo>
                  <a:pt x="1911358" y="1058863"/>
                </a:moveTo>
                <a:cubicBezTo>
                  <a:pt x="1922755" y="1058863"/>
                  <a:pt x="1932002" y="1068813"/>
                  <a:pt x="1932002" y="1081088"/>
                </a:cubicBezTo>
                <a:cubicBezTo>
                  <a:pt x="1932002" y="1093363"/>
                  <a:pt x="1922755" y="1103313"/>
                  <a:pt x="1911358" y="1103313"/>
                </a:cubicBezTo>
                <a:cubicBezTo>
                  <a:pt x="1899961" y="1103313"/>
                  <a:pt x="1890719" y="1093363"/>
                  <a:pt x="1890719" y="1081088"/>
                </a:cubicBezTo>
                <a:cubicBezTo>
                  <a:pt x="1890719" y="1068813"/>
                  <a:pt x="1899961" y="1058863"/>
                  <a:pt x="1911358" y="1058863"/>
                </a:cubicBezTo>
                <a:close/>
                <a:moveTo>
                  <a:pt x="1835164" y="1058863"/>
                </a:moveTo>
                <a:cubicBezTo>
                  <a:pt x="1847433" y="1058863"/>
                  <a:pt x="1857388" y="1068813"/>
                  <a:pt x="1857388" y="1081088"/>
                </a:cubicBezTo>
                <a:cubicBezTo>
                  <a:pt x="1857388" y="1093363"/>
                  <a:pt x="1847433" y="1103313"/>
                  <a:pt x="1835164" y="1103313"/>
                </a:cubicBezTo>
                <a:cubicBezTo>
                  <a:pt x="1822885" y="1103313"/>
                  <a:pt x="1812931" y="1093363"/>
                  <a:pt x="1812931" y="1081088"/>
                </a:cubicBezTo>
                <a:cubicBezTo>
                  <a:pt x="1812931" y="1068813"/>
                  <a:pt x="1822885" y="1058863"/>
                  <a:pt x="1835164" y="1058863"/>
                </a:cubicBezTo>
                <a:close/>
                <a:moveTo>
                  <a:pt x="1759753" y="1058863"/>
                </a:moveTo>
                <a:cubicBezTo>
                  <a:pt x="1772465" y="1058863"/>
                  <a:pt x="1782770" y="1068813"/>
                  <a:pt x="1782770" y="1081088"/>
                </a:cubicBezTo>
                <a:cubicBezTo>
                  <a:pt x="1782770" y="1093363"/>
                  <a:pt x="1772465" y="1103313"/>
                  <a:pt x="1759753" y="1103313"/>
                </a:cubicBezTo>
                <a:cubicBezTo>
                  <a:pt x="1747041" y="1103313"/>
                  <a:pt x="1736733" y="1093363"/>
                  <a:pt x="1736733" y="1081088"/>
                </a:cubicBezTo>
                <a:cubicBezTo>
                  <a:pt x="1736733" y="1068813"/>
                  <a:pt x="1747041" y="1058863"/>
                  <a:pt x="1759753" y="1058863"/>
                </a:cubicBezTo>
                <a:close/>
                <a:moveTo>
                  <a:pt x="1682762" y="1058863"/>
                </a:moveTo>
                <a:cubicBezTo>
                  <a:pt x="1694159" y="1058863"/>
                  <a:pt x="1703399" y="1068813"/>
                  <a:pt x="1703399" y="1081088"/>
                </a:cubicBezTo>
                <a:cubicBezTo>
                  <a:pt x="1703399" y="1093363"/>
                  <a:pt x="1694159" y="1103313"/>
                  <a:pt x="1682762" y="1103313"/>
                </a:cubicBezTo>
                <a:cubicBezTo>
                  <a:pt x="1671362" y="1103313"/>
                  <a:pt x="1662121" y="1093363"/>
                  <a:pt x="1662121" y="1081088"/>
                </a:cubicBezTo>
                <a:cubicBezTo>
                  <a:pt x="1662121" y="1068813"/>
                  <a:pt x="1671362" y="1058863"/>
                  <a:pt x="1682762" y="1058863"/>
                </a:cubicBezTo>
                <a:close/>
                <a:moveTo>
                  <a:pt x="1608149" y="1058863"/>
                </a:moveTo>
                <a:cubicBezTo>
                  <a:pt x="1619546" y="1058863"/>
                  <a:pt x="1628786" y="1068813"/>
                  <a:pt x="1628786" y="1081088"/>
                </a:cubicBezTo>
                <a:cubicBezTo>
                  <a:pt x="1628786" y="1093363"/>
                  <a:pt x="1619546" y="1103313"/>
                  <a:pt x="1608149" y="1103313"/>
                </a:cubicBezTo>
                <a:cubicBezTo>
                  <a:pt x="1596752" y="1103313"/>
                  <a:pt x="1587507" y="1093363"/>
                  <a:pt x="1587507" y="1081088"/>
                </a:cubicBezTo>
                <a:cubicBezTo>
                  <a:pt x="1587507" y="1068813"/>
                  <a:pt x="1596752" y="1058863"/>
                  <a:pt x="1608149" y="1058863"/>
                </a:cubicBezTo>
                <a:close/>
                <a:moveTo>
                  <a:pt x="1531950" y="1058863"/>
                </a:moveTo>
                <a:cubicBezTo>
                  <a:pt x="1543346" y="1058863"/>
                  <a:pt x="1552581" y="1068813"/>
                  <a:pt x="1552581" y="1081088"/>
                </a:cubicBezTo>
                <a:cubicBezTo>
                  <a:pt x="1552581" y="1093363"/>
                  <a:pt x="1543346" y="1103313"/>
                  <a:pt x="1531950" y="1103313"/>
                </a:cubicBezTo>
                <a:cubicBezTo>
                  <a:pt x="1520552" y="1103313"/>
                  <a:pt x="1511308" y="1093363"/>
                  <a:pt x="1511308" y="1081088"/>
                </a:cubicBezTo>
                <a:cubicBezTo>
                  <a:pt x="1511308" y="1068813"/>
                  <a:pt x="1520552" y="1058863"/>
                  <a:pt x="1531950" y="1058863"/>
                </a:cubicBezTo>
                <a:close/>
                <a:moveTo>
                  <a:pt x="1457338" y="1058863"/>
                </a:moveTo>
                <a:cubicBezTo>
                  <a:pt x="1468730" y="1058863"/>
                  <a:pt x="1477974" y="1068813"/>
                  <a:pt x="1477974" y="1081088"/>
                </a:cubicBezTo>
                <a:cubicBezTo>
                  <a:pt x="1477974" y="1093363"/>
                  <a:pt x="1468730" y="1103313"/>
                  <a:pt x="1457338" y="1103313"/>
                </a:cubicBezTo>
                <a:cubicBezTo>
                  <a:pt x="1445938" y="1103313"/>
                  <a:pt x="1436696" y="1093363"/>
                  <a:pt x="1436696" y="1081088"/>
                </a:cubicBezTo>
                <a:cubicBezTo>
                  <a:pt x="1436696" y="1068813"/>
                  <a:pt x="1445938" y="1058863"/>
                  <a:pt x="1457338" y="1058863"/>
                </a:cubicBezTo>
                <a:close/>
                <a:moveTo>
                  <a:pt x="1381135" y="1058863"/>
                </a:moveTo>
                <a:cubicBezTo>
                  <a:pt x="1393412" y="1058863"/>
                  <a:pt x="1403361" y="1068813"/>
                  <a:pt x="1403361" y="1081088"/>
                </a:cubicBezTo>
                <a:cubicBezTo>
                  <a:pt x="1403361" y="1093363"/>
                  <a:pt x="1393412" y="1103313"/>
                  <a:pt x="1381135" y="1103313"/>
                </a:cubicBezTo>
                <a:cubicBezTo>
                  <a:pt x="1368857" y="1103313"/>
                  <a:pt x="1358908" y="1093363"/>
                  <a:pt x="1358908" y="1081088"/>
                </a:cubicBezTo>
                <a:cubicBezTo>
                  <a:pt x="1358908" y="1068813"/>
                  <a:pt x="1368857" y="1058863"/>
                  <a:pt x="1381135" y="1058863"/>
                </a:cubicBezTo>
                <a:close/>
                <a:moveTo>
                  <a:pt x="1305726" y="1058863"/>
                </a:moveTo>
                <a:cubicBezTo>
                  <a:pt x="1318437" y="1058863"/>
                  <a:pt x="1328746" y="1068813"/>
                  <a:pt x="1328746" y="1081088"/>
                </a:cubicBezTo>
                <a:cubicBezTo>
                  <a:pt x="1328746" y="1093363"/>
                  <a:pt x="1318437" y="1103313"/>
                  <a:pt x="1305726" y="1103313"/>
                </a:cubicBezTo>
                <a:cubicBezTo>
                  <a:pt x="1293008" y="1103313"/>
                  <a:pt x="1282712" y="1093363"/>
                  <a:pt x="1282712" y="1081088"/>
                </a:cubicBezTo>
                <a:cubicBezTo>
                  <a:pt x="1282712" y="1068813"/>
                  <a:pt x="1293008" y="1058863"/>
                  <a:pt x="1305726" y="1058863"/>
                </a:cubicBezTo>
                <a:close/>
                <a:moveTo>
                  <a:pt x="1230323" y="1058863"/>
                </a:moveTo>
                <a:cubicBezTo>
                  <a:pt x="1242597" y="1058863"/>
                  <a:pt x="1252545" y="1068813"/>
                  <a:pt x="1252545" y="1081088"/>
                </a:cubicBezTo>
                <a:cubicBezTo>
                  <a:pt x="1252545" y="1093363"/>
                  <a:pt x="1242597" y="1103313"/>
                  <a:pt x="1230323" y="1103313"/>
                </a:cubicBezTo>
                <a:cubicBezTo>
                  <a:pt x="1218044" y="1103313"/>
                  <a:pt x="1208093" y="1093363"/>
                  <a:pt x="1208093" y="1081088"/>
                </a:cubicBezTo>
                <a:cubicBezTo>
                  <a:pt x="1208093" y="1068813"/>
                  <a:pt x="1218044" y="1058863"/>
                  <a:pt x="1230323" y="1058863"/>
                </a:cubicBezTo>
                <a:close/>
                <a:moveTo>
                  <a:pt x="1154120" y="1058863"/>
                </a:moveTo>
                <a:cubicBezTo>
                  <a:pt x="1165520" y="1058863"/>
                  <a:pt x="1174757" y="1068813"/>
                  <a:pt x="1174757" y="1081088"/>
                </a:cubicBezTo>
                <a:cubicBezTo>
                  <a:pt x="1174757" y="1093363"/>
                  <a:pt x="1165520" y="1103313"/>
                  <a:pt x="1154120" y="1103313"/>
                </a:cubicBezTo>
                <a:cubicBezTo>
                  <a:pt x="1142725" y="1103313"/>
                  <a:pt x="1133482" y="1093363"/>
                  <a:pt x="1133482" y="1081088"/>
                </a:cubicBezTo>
                <a:cubicBezTo>
                  <a:pt x="1133482" y="1068813"/>
                  <a:pt x="1142725" y="1058863"/>
                  <a:pt x="1154120" y="1058863"/>
                </a:cubicBezTo>
                <a:close/>
                <a:moveTo>
                  <a:pt x="1077922" y="1058863"/>
                </a:moveTo>
                <a:cubicBezTo>
                  <a:pt x="1089317" y="1058863"/>
                  <a:pt x="1098562" y="1068813"/>
                  <a:pt x="1098562" y="1081088"/>
                </a:cubicBezTo>
                <a:cubicBezTo>
                  <a:pt x="1098562" y="1093363"/>
                  <a:pt x="1089317" y="1103313"/>
                  <a:pt x="1077922" y="1103313"/>
                </a:cubicBezTo>
                <a:cubicBezTo>
                  <a:pt x="1066524" y="1103313"/>
                  <a:pt x="1057285" y="1093363"/>
                  <a:pt x="1057285" y="1081088"/>
                </a:cubicBezTo>
                <a:cubicBezTo>
                  <a:pt x="1057285" y="1068813"/>
                  <a:pt x="1066524" y="1058863"/>
                  <a:pt x="1077922" y="1058863"/>
                </a:cubicBezTo>
                <a:close/>
                <a:moveTo>
                  <a:pt x="1003306" y="1058863"/>
                </a:moveTo>
                <a:cubicBezTo>
                  <a:pt x="1014707" y="1058863"/>
                  <a:pt x="1023946" y="1068813"/>
                  <a:pt x="1023946" y="1081088"/>
                </a:cubicBezTo>
                <a:cubicBezTo>
                  <a:pt x="1023946" y="1093363"/>
                  <a:pt x="1014707" y="1103313"/>
                  <a:pt x="1003306" y="1103313"/>
                </a:cubicBezTo>
                <a:cubicBezTo>
                  <a:pt x="991913" y="1103313"/>
                  <a:pt x="982669" y="1093363"/>
                  <a:pt x="982669" y="1081088"/>
                </a:cubicBezTo>
                <a:cubicBezTo>
                  <a:pt x="982669" y="1068813"/>
                  <a:pt x="991913" y="1058863"/>
                  <a:pt x="1003306" y="1058863"/>
                </a:cubicBezTo>
                <a:close/>
                <a:moveTo>
                  <a:pt x="928698" y="1058863"/>
                </a:moveTo>
                <a:cubicBezTo>
                  <a:pt x="940095" y="1058863"/>
                  <a:pt x="949330" y="1068813"/>
                  <a:pt x="949330" y="1081088"/>
                </a:cubicBezTo>
                <a:cubicBezTo>
                  <a:pt x="949330" y="1093363"/>
                  <a:pt x="940095" y="1103313"/>
                  <a:pt x="928698" y="1103313"/>
                </a:cubicBezTo>
                <a:cubicBezTo>
                  <a:pt x="917299" y="1103313"/>
                  <a:pt x="908055" y="1093363"/>
                  <a:pt x="908055" y="1081088"/>
                </a:cubicBezTo>
                <a:cubicBezTo>
                  <a:pt x="908055" y="1068813"/>
                  <a:pt x="917299" y="1058863"/>
                  <a:pt x="928698" y="1058863"/>
                </a:cubicBezTo>
                <a:close/>
                <a:moveTo>
                  <a:pt x="851702" y="1058863"/>
                </a:moveTo>
                <a:cubicBezTo>
                  <a:pt x="864414" y="1058863"/>
                  <a:pt x="874716" y="1068813"/>
                  <a:pt x="874716" y="1081088"/>
                </a:cubicBezTo>
                <a:cubicBezTo>
                  <a:pt x="874716" y="1093363"/>
                  <a:pt x="864414" y="1103313"/>
                  <a:pt x="851702" y="1103313"/>
                </a:cubicBezTo>
                <a:cubicBezTo>
                  <a:pt x="838988" y="1103313"/>
                  <a:pt x="828684" y="1093363"/>
                  <a:pt x="828684" y="1081088"/>
                </a:cubicBezTo>
                <a:cubicBezTo>
                  <a:pt x="828684" y="1068813"/>
                  <a:pt x="838988" y="1058863"/>
                  <a:pt x="851702" y="1058863"/>
                </a:cubicBezTo>
                <a:close/>
                <a:moveTo>
                  <a:pt x="776292" y="1058863"/>
                </a:moveTo>
                <a:cubicBezTo>
                  <a:pt x="788568" y="1058863"/>
                  <a:pt x="798515" y="1068813"/>
                  <a:pt x="798515" y="1081088"/>
                </a:cubicBezTo>
                <a:cubicBezTo>
                  <a:pt x="798515" y="1093363"/>
                  <a:pt x="788568" y="1103313"/>
                  <a:pt x="776292" y="1103313"/>
                </a:cubicBezTo>
                <a:cubicBezTo>
                  <a:pt x="764016" y="1103313"/>
                  <a:pt x="754070" y="1093363"/>
                  <a:pt x="754070" y="1081088"/>
                </a:cubicBezTo>
                <a:cubicBezTo>
                  <a:pt x="754070" y="1068813"/>
                  <a:pt x="764016" y="1058863"/>
                  <a:pt x="776292" y="1058863"/>
                </a:cubicBezTo>
                <a:close/>
                <a:moveTo>
                  <a:pt x="700090" y="1058863"/>
                </a:moveTo>
                <a:cubicBezTo>
                  <a:pt x="711488" y="1058863"/>
                  <a:pt x="720731" y="1068813"/>
                  <a:pt x="720731" y="1081088"/>
                </a:cubicBezTo>
                <a:cubicBezTo>
                  <a:pt x="720731" y="1093363"/>
                  <a:pt x="711488" y="1103313"/>
                  <a:pt x="700090" y="1103313"/>
                </a:cubicBezTo>
                <a:cubicBezTo>
                  <a:pt x="688693" y="1103313"/>
                  <a:pt x="679454" y="1093363"/>
                  <a:pt x="679454" y="1081088"/>
                </a:cubicBezTo>
                <a:cubicBezTo>
                  <a:pt x="679454" y="1068813"/>
                  <a:pt x="688693" y="1058863"/>
                  <a:pt x="700090" y="1058863"/>
                </a:cubicBezTo>
                <a:close/>
                <a:moveTo>
                  <a:pt x="623894" y="1058863"/>
                </a:moveTo>
                <a:cubicBezTo>
                  <a:pt x="635291" y="1058863"/>
                  <a:pt x="644531" y="1068813"/>
                  <a:pt x="644531" y="1081088"/>
                </a:cubicBezTo>
                <a:cubicBezTo>
                  <a:pt x="644531" y="1093363"/>
                  <a:pt x="635291" y="1103313"/>
                  <a:pt x="623894" y="1103313"/>
                </a:cubicBezTo>
                <a:cubicBezTo>
                  <a:pt x="612496" y="1103313"/>
                  <a:pt x="603253" y="1093363"/>
                  <a:pt x="603253" y="1081088"/>
                </a:cubicBezTo>
                <a:cubicBezTo>
                  <a:pt x="603253" y="1068813"/>
                  <a:pt x="612496" y="1058863"/>
                  <a:pt x="623894" y="1058863"/>
                </a:cubicBezTo>
                <a:close/>
                <a:moveTo>
                  <a:pt x="549282" y="1058863"/>
                </a:moveTo>
                <a:cubicBezTo>
                  <a:pt x="560679" y="1058863"/>
                  <a:pt x="569916" y="1068813"/>
                  <a:pt x="569916" y="1081088"/>
                </a:cubicBezTo>
                <a:cubicBezTo>
                  <a:pt x="569916" y="1093363"/>
                  <a:pt x="560679" y="1103313"/>
                  <a:pt x="549282" y="1103313"/>
                </a:cubicBezTo>
                <a:cubicBezTo>
                  <a:pt x="537881" y="1103313"/>
                  <a:pt x="528641" y="1093363"/>
                  <a:pt x="528641" y="1081088"/>
                </a:cubicBezTo>
                <a:cubicBezTo>
                  <a:pt x="528641" y="1068813"/>
                  <a:pt x="537881" y="1058863"/>
                  <a:pt x="549282" y="1058863"/>
                </a:cubicBezTo>
                <a:close/>
                <a:moveTo>
                  <a:pt x="474669" y="1058863"/>
                </a:moveTo>
                <a:cubicBezTo>
                  <a:pt x="486067" y="1058863"/>
                  <a:pt x="495307" y="1068813"/>
                  <a:pt x="495307" y="1081088"/>
                </a:cubicBezTo>
                <a:cubicBezTo>
                  <a:pt x="495307" y="1093363"/>
                  <a:pt x="486067" y="1103313"/>
                  <a:pt x="474669" y="1103313"/>
                </a:cubicBezTo>
                <a:cubicBezTo>
                  <a:pt x="463271" y="1103313"/>
                  <a:pt x="454031" y="1093363"/>
                  <a:pt x="454031" y="1081088"/>
                </a:cubicBezTo>
                <a:cubicBezTo>
                  <a:pt x="454031" y="1068813"/>
                  <a:pt x="463271" y="1058863"/>
                  <a:pt x="474669" y="1058863"/>
                </a:cubicBezTo>
                <a:close/>
                <a:moveTo>
                  <a:pt x="396881" y="1058863"/>
                </a:moveTo>
                <a:cubicBezTo>
                  <a:pt x="409155" y="1058863"/>
                  <a:pt x="419105" y="1068813"/>
                  <a:pt x="419105" y="1081088"/>
                </a:cubicBezTo>
                <a:cubicBezTo>
                  <a:pt x="419105" y="1093363"/>
                  <a:pt x="409155" y="1103313"/>
                  <a:pt x="396881" y="1103313"/>
                </a:cubicBezTo>
                <a:cubicBezTo>
                  <a:pt x="384605" y="1103313"/>
                  <a:pt x="374655" y="1093363"/>
                  <a:pt x="374655" y="1081088"/>
                </a:cubicBezTo>
                <a:cubicBezTo>
                  <a:pt x="374655" y="1068813"/>
                  <a:pt x="384605" y="1058863"/>
                  <a:pt x="396881" y="1058863"/>
                </a:cubicBezTo>
                <a:close/>
                <a:moveTo>
                  <a:pt x="322266" y="1058863"/>
                </a:moveTo>
                <a:cubicBezTo>
                  <a:pt x="334541" y="1058863"/>
                  <a:pt x="344491" y="1068813"/>
                  <a:pt x="344491" y="1081088"/>
                </a:cubicBezTo>
                <a:cubicBezTo>
                  <a:pt x="344491" y="1093363"/>
                  <a:pt x="334541" y="1103313"/>
                  <a:pt x="322266" y="1103313"/>
                </a:cubicBezTo>
                <a:cubicBezTo>
                  <a:pt x="309992" y="1103313"/>
                  <a:pt x="300041" y="1093363"/>
                  <a:pt x="300041" y="1081088"/>
                </a:cubicBezTo>
                <a:cubicBezTo>
                  <a:pt x="300041" y="1068813"/>
                  <a:pt x="309992" y="1058863"/>
                  <a:pt x="322266" y="1058863"/>
                </a:cubicBezTo>
                <a:close/>
                <a:moveTo>
                  <a:pt x="244478" y="1058863"/>
                </a:moveTo>
                <a:cubicBezTo>
                  <a:pt x="255876" y="1058863"/>
                  <a:pt x="265116" y="1068813"/>
                  <a:pt x="265116" y="1081088"/>
                </a:cubicBezTo>
                <a:cubicBezTo>
                  <a:pt x="265116" y="1093363"/>
                  <a:pt x="255876" y="1103313"/>
                  <a:pt x="244478" y="1103313"/>
                </a:cubicBezTo>
                <a:cubicBezTo>
                  <a:pt x="233080" y="1103313"/>
                  <a:pt x="223840" y="1093363"/>
                  <a:pt x="223840" y="1081088"/>
                </a:cubicBezTo>
                <a:cubicBezTo>
                  <a:pt x="223840" y="1068813"/>
                  <a:pt x="233080" y="1058863"/>
                  <a:pt x="244478" y="1058863"/>
                </a:cubicBezTo>
                <a:close/>
                <a:moveTo>
                  <a:pt x="169865" y="1058863"/>
                </a:moveTo>
                <a:cubicBezTo>
                  <a:pt x="181263" y="1058863"/>
                  <a:pt x="190503" y="1068813"/>
                  <a:pt x="190503" y="1081088"/>
                </a:cubicBezTo>
                <a:cubicBezTo>
                  <a:pt x="190503" y="1093363"/>
                  <a:pt x="181263" y="1103313"/>
                  <a:pt x="169865" y="1103313"/>
                </a:cubicBezTo>
                <a:cubicBezTo>
                  <a:pt x="158467" y="1103313"/>
                  <a:pt x="149227" y="1093363"/>
                  <a:pt x="149227" y="1081088"/>
                </a:cubicBezTo>
                <a:cubicBezTo>
                  <a:pt x="149227" y="1068813"/>
                  <a:pt x="158467" y="1058863"/>
                  <a:pt x="169865" y="1058863"/>
                </a:cubicBezTo>
                <a:close/>
                <a:moveTo>
                  <a:pt x="95251" y="1058863"/>
                </a:moveTo>
                <a:cubicBezTo>
                  <a:pt x="106649" y="1058863"/>
                  <a:pt x="115889" y="1068813"/>
                  <a:pt x="115889" y="1081088"/>
                </a:cubicBezTo>
                <a:cubicBezTo>
                  <a:pt x="115889" y="1093363"/>
                  <a:pt x="106649" y="1103313"/>
                  <a:pt x="95251" y="1103313"/>
                </a:cubicBezTo>
                <a:cubicBezTo>
                  <a:pt x="83853" y="1103313"/>
                  <a:pt x="74613" y="1093363"/>
                  <a:pt x="74613" y="1081088"/>
                </a:cubicBezTo>
                <a:cubicBezTo>
                  <a:pt x="74613" y="1068813"/>
                  <a:pt x="83853" y="1058863"/>
                  <a:pt x="95251" y="1058863"/>
                </a:cubicBezTo>
                <a:close/>
                <a:moveTo>
                  <a:pt x="7662864" y="984251"/>
                </a:moveTo>
                <a:cubicBezTo>
                  <a:pt x="7674262" y="984251"/>
                  <a:pt x="7683502" y="993491"/>
                  <a:pt x="7683502" y="1004889"/>
                </a:cubicBezTo>
                <a:cubicBezTo>
                  <a:pt x="7683502" y="1016287"/>
                  <a:pt x="7674262" y="1025527"/>
                  <a:pt x="7662864" y="1025527"/>
                </a:cubicBezTo>
                <a:cubicBezTo>
                  <a:pt x="7651466" y="1025527"/>
                  <a:pt x="7642226" y="1016287"/>
                  <a:pt x="7642226" y="1004889"/>
                </a:cubicBezTo>
                <a:cubicBezTo>
                  <a:pt x="7642226" y="993491"/>
                  <a:pt x="7651466" y="984251"/>
                  <a:pt x="7662864" y="984251"/>
                </a:cubicBezTo>
                <a:close/>
                <a:moveTo>
                  <a:pt x="7586664" y="984251"/>
                </a:moveTo>
                <a:cubicBezTo>
                  <a:pt x="7598062" y="984251"/>
                  <a:pt x="7607302" y="993491"/>
                  <a:pt x="7607302" y="1004889"/>
                </a:cubicBezTo>
                <a:cubicBezTo>
                  <a:pt x="7607302" y="1016287"/>
                  <a:pt x="7598062" y="1025527"/>
                  <a:pt x="7586664" y="1025527"/>
                </a:cubicBezTo>
                <a:cubicBezTo>
                  <a:pt x="7575266" y="1025527"/>
                  <a:pt x="7566026" y="1016287"/>
                  <a:pt x="7566026" y="1004889"/>
                </a:cubicBezTo>
                <a:cubicBezTo>
                  <a:pt x="7566026" y="993491"/>
                  <a:pt x="7575266" y="984251"/>
                  <a:pt x="7586664" y="984251"/>
                </a:cubicBezTo>
                <a:close/>
                <a:moveTo>
                  <a:pt x="7510463" y="984251"/>
                </a:moveTo>
                <a:cubicBezTo>
                  <a:pt x="7522738" y="984251"/>
                  <a:pt x="7532688" y="993491"/>
                  <a:pt x="7532688" y="1004889"/>
                </a:cubicBezTo>
                <a:cubicBezTo>
                  <a:pt x="7532688" y="1016287"/>
                  <a:pt x="7522738" y="1025527"/>
                  <a:pt x="7510463" y="1025527"/>
                </a:cubicBezTo>
                <a:cubicBezTo>
                  <a:pt x="7498188" y="1025527"/>
                  <a:pt x="7488238" y="1016287"/>
                  <a:pt x="7488238" y="1004889"/>
                </a:cubicBezTo>
                <a:cubicBezTo>
                  <a:pt x="7488238" y="993491"/>
                  <a:pt x="7498188" y="984251"/>
                  <a:pt x="7510463" y="984251"/>
                </a:cubicBezTo>
                <a:close/>
                <a:moveTo>
                  <a:pt x="7435057" y="984251"/>
                </a:moveTo>
                <a:cubicBezTo>
                  <a:pt x="7447770" y="984251"/>
                  <a:pt x="7458076" y="993491"/>
                  <a:pt x="7458076" y="1004889"/>
                </a:cubicBezTo>
                <a:cubicBezTo>
                  <a:pt x="7458076" y="1016287"/>
                  <a:pt x="7447770" y="1025527"/>
                  <a:pt x="7435057" y="1025527"/>
                </a:cubicBezTo>
                <a:cubicBezTo>
                  <a:pt x="7422344" y="1025527"/>
                  <a:pt x="7412038" y="1016287"/>
                  <a:pt x="7412038" y="1004889"/>
                </a:cubicBezTo>
                <a:cubicBezTo>
                  <a:pt x="7412038" y="993491"/>
                  <a:pt x="7422344" y="984251"/>
                  <a:pt x="7435057" y="984251"/>
                </a:cubicBezTo>
                <a:close/>
                <a:moveTo>
                  <a:pt x="7358064" y="984251"/>
                </a:moveTo>
                <a:cubicBezTo>
                  <a:pt x="7369462" y="984251"/>
                  <a:pt x="7378702" y="993491"/>
                  <a:pt x="7378702" y="1004889"/>
                </a:cubicBezTo>
                <a:cubicBezTo>
                  <a:pt x="7378702" y="1016287"/>
                  <a:pt x="7369462" y="1025527"/>
                  <a:pt x="7358064" y="1025527"/>
                </a:cubicBezTo>
                <a:cubicBezTo>
                  <a:pt x="7346666" y="1025527"/>
                  <a:pt x="7337426" y="1016287"/>
                  <a:pt x="7337426" y="1004889"/>
                </a:cubicBezTo>
                <a:cubicBezTo>
                  <a:pt x="7337426" y="993491"/>
                  <a:pt x="7346666" y="984251"/>
                  <a:pt x="7358064" y="984251"/>
                </a:cubicBezTo>
                <a:close/>
                <a:moveTo>
                  <a:pt x="7283451" y="984251"/>
                </a:moveTo>
                <a:cubicBezTo>
                  <a:pt x="7294849" y="984251"/>
                  <a:pt x="7304089" y="993491"/>
                  <a:pt x="7304089" y="1004889"/>
                </a:cubicBezTo>
                <a:cubicBezTo>
                  <a:pt x="7304089" y="1016287"/>
                  <a:pt x="7294849" y="1025527"/>
                  <a:pt x="7283451" y="1025527"/>
                </a:cubicBezTo>
                <a:cubicBezTo>
                  <a:pt x="7272053" y="1025527"/>
                  <a:pt x="7262813" y="1016287"/>
                  <a:pt x="7262813" y="1004889"/>
                </a:cubicBezTo>
                <a:cubicBezTo>
                  <a:pt x="7262813" y="993491"/>
                  <a:pt x="7272053" y="984251"/>
                  <a:pt x="7283451" y="984251"/>
                </a:cubicBezTo>
                <a:close/>
                <a:moveTo>
                  <a:pt x="6753226" y="984251"/>
                </a:moveTo>
                <a:cubicBezTo>
                  <a:pt x="6764624" y="984251"/>
                  <a:pt x="6773864" y="993491"/>
                  <a:pt x="6773864" y="1004889"/>
                </a:cubicBezTo>
                <a:cubicBezTo>
                  <a:pt x="6773864" y="1016287"/>
                  <a:pt x="6764624" y="1025527"/>
                  <a:pt x="6753226" y="1025527"/>
                </a:cubicBezTo>
                <a:cubicBezTo>
                  <a:pt x="6741828" y="1025527"/>
                  <a:pt x="6732588" y="1016287"/>
                  <a:pt x="6732588" y="1004889"/>
                </a:cubicBezTo>
                <a:cubicBezTo>
                  <a:pt x="6732588" y="993491"/>
                  <a:pt x="6741828" y="984251"/>
                  <a:pt x="6753226" y="984251"/>
                </a:cubicBezTo>
                <a:close/>
                <a:moveTo>
                  <a:pt x="6678613" y="984251"/>
                </a:moveTo>
                <a:cubicBezTo>
                  <a:pt x="6690011" y="984251"/>
                  <a:pt x="6699251" y="993491"/>
                  <a:pt x="6699251" y="1004889"/>
                </a:cubicBezTo>
                <a:cubicBezTo>
                  <a:pt x="6699251" y="1016287"/>
                  <a:pt x="6690011" y="1025527"/>
                  <a:pt x="6678613" y="1025527"/>
                </a:cubicBezTo>
                <a:cubicBezTo>
                  <a:pt x="6667215" y="1025527"/>
                  <a:pt x="6657975" y="1016287"/>
                  <a:pt x="6657975" y="1004889"/>
                </a:cubicBezTo>
                <a:cubicBezTo>
                  <a:pt x="6657975" y="993491"/>
                  <a:pt x="6667215" y="984251"/>
                  <a:pt x="6678613" y="984251"/>
                </a:cubicBezTo>
                <a:close/>
                <a:moveTo>
                  <a:pt x="6602413" y="984251"/>
                </a:moveTo>
                <a:cubicBezTo>
                  <a:pt x="6614688" y="984251"/>
                  <a:pt x="6624638" y="993491"/>
                  <a:pt x="6624638" y="1004889"/>
                </a:cubicBezTo>
                <a:cubicBezTo>
                  <a:pt x="6624638" y="1016287"/>
                  <a:pt x="6614688" y="1025527"/>
                  <a:pt x="6602413" y="1025527"/>
                </a:cubicBezTo>
                <a:cubicBezTo>
                  <a:pt x="6590138" y="1025527"/>
                  <a:pt x="6580188" y="1016287"/>
                  <a:pt x="6580188" y="1004889"/>
                </a:cubicBezTo>
                <a:cubicBezTo>
                  <a:pt x="6580188" y="993491"/>
                  <a:pt x="6590138" y="984251"/>
                  <a:pt x="6602413" y="984251"/>
                </a:cubicBezTo>
                <a:close/>
                <a:moveTo>
                  <a:pt x="6527007" y="984251"/>
                </a:moveTo>
                <a:cubicBezTo>
                  <a:pt x="6539720" y="984251"/>
                  <a:pt x="6550026" y="993491"/>
                  <a:pt x="6550026" y="1004889"/>
                </a:cubicBezTo>
                <a:cubicBezTo>
                  <a:pt x="6550026" y="1016287"/>
                  <a:pt x="6539720" y="1025527"/>
                  <a:pt x="6527007" y="1025527"/>
                </a:cubicBezTo>
                <a:cubicBezTo>
                  <a:pt x="6514294" y="1025527"/>
                  <a:pt x="6503988" y="1016287"/>
                  <a:pt x="6503988" y="1004889"/>
                </a:cubicBezTo>
                <a:cubicBezTo>
                  <a:pt x="6503988" y="993491"/>
                  <a:pt x="6514294" y="984251"/>
                  <a:pt x="6527007" y="984251"/>
                </a:cubicBezTo>
                <a:close/>
                <a:moveTo>
                  <a:pt x="6451600" y="984251"/>
                </a:moveTo>
                <a:cubicBezTo>
                  <a:pt x="6463875" y="984251"/>
                  <a:pt x="6473825" y="993491"/>
                  <a:pt x="6473825" y="1004889"/>
                </a:cubicBezTo>
                <a:cubicBezTo>
                  <a:pt x="6473825" y="1016287"/>
                  <a:pt x="6463875" y="1025527"/>
                  <a:pt x="6451600" y="1025527"/>
                </a:cubicBezTo>
                <a:cubicBezTo>
                  <a:pt x="6439325" y="1025527"/>
                  <a:pt x="6429375" y="1016287"/>
                  <a:pt x="6429375" y="1004889"/>
                </a:cubicBezTo>
                <a:cubicBezTo>
                  <a:pt x="6429375" y="993491"/>
                  <a:pt x="6439325" y="984251"/>
                  <a:pt x="6451600" y="984251"/>
                </a:cubicBezTo>
                <a:close/>
                <a:moveTo>
                  <a:pt x="6375401" y="984251"/>
                </a:moveTo>
                <a:cubicBezTo>
                  <a:pt x="6386799" y="984251"/>
                  <a:pt x="6396039" y="993491"/>
                  <a:pt x="6396039" y="1004889"/>
                </a:cubicBezTo>
                <a:cubicBezTo>
                  <a:pt x="6396039" y="1016287"/>
                  <a:pt x="6386799" y="1025527"/>
                  <a:pt x="6375401" y="1025527"/>
                </a:cubicBezTo>
                <a:cubicBezTo>
                  <a:pt x="6364003" y="1025527"/>
                  <a:pt x="6354763" y="1016287"/>
                  <a:pt x="6354763" y="1004889"/>
                </a:cubicBezTo>
                <a:cubicBezTo>
                  <a:pt x="6354763" y="993491"/>
                  <a:pt x="6364003" y="984251"/>
                  <a:pt x="6375401" y="984251"/>
                </a:cubicBezTo>
                <a:close/>
                <a:moveTo>
                  <a:pt x="6299201" y="984251"/>
                </a:moveTo>
                <a:cubicBezTo>
                  <a:pt x="6310599" y="984251"/>
                  <a:pt x="6319839" y="993491"/>
                  <a:pt x="6319839" y="1004889"/>
                </a:cubicBezTo>
                <a:cubicBezTo>
                  <a:pt x="6319839" y="1016287"/>
                  <a:pt x="6310599" y="1025527"/>
                  <a:pt x="6299201" y="1025527"/>
                </a:cubicBezTo>
                <a:cubicBezTo>
                  <a:pt x="6287803" y="1025527"/>
                  <a:pt x="6278563" y="1016287"/>
                  <a:pt x="6278563" y="1004889"/>
                </a:cubicBezTo>
                <a:cubicBezTo>
                  <a:pt x="6278563" y="993491"/>
                  <a:pt x="6287803" y="984251"/>
                  <a:pt x="6299201" y="984251"/>
                </a:cubicBezTo>
                <a:close/>
                <a:moveTo>
                  <a:pt x="6224588" y="984251"/>
                </a:moveTo>
                <a:cubicBezTo>
                  <a:pt x="6235986" y="984251"/>
                  <a:pt x="6245226" y="993491"/>
                  <a:pt x="6245226" y="1004889"/>
                </a:cubicBezTo>
                <a:cubicBezTo>
                  <a:pt x="6245226" y="1016287"/>
                  <a:pt x="6235986" y="1025527"/>
                  <a:pt x="6224588" y="1025527"/>
                </a:cubicBezTo>
                <a:cubicBezTo>
                  <a:pt x="6213190" y="1025527"/>
                  <a:pt x="6203950" y="1016287"/>
                  <a:pt x="6203950" y="1004889"/>
                </a:cubicBezTo>
                <a:cubicBezTo>
                  <a:pt x="6203950" y="993491"/>
                  <a:pt x="6213190" y="984251"/>
                  <a:pt x="6224588" y="984251"/>
                </a:cubicBezTo>
                <a:close/>
                <a:moveTo>
                  <a:pt x="6149976" y="984251"/>
                </a:moveTo>
                <a:cubicBezTo>
                  <a:pt x="6161374" y="984251"/>
                  <a:pt x="6170614" y="993491"/>
                  <a:pt x="6170614" y="1004889"/>
                </a:cubicBezTo>
                <a:cubicBezTo>
                  <a:pt x="6170614" y="1016287"/>
                  <a:pt x="6161374" y="1025527"/>
                  <a:pt x="6149976" y="1025527"/>
                </a:cubicBezTo>
                <a:cubicBezTo>
                  <a:pt x="6138578" y="1025527"/>
                  <a:pt x="6129338" y="1016287"/>
                  <a:pt x="6129338" y="1004889"/>
                </a:cubicBezTo>
                <a:cubicBezTo>
                  <a:pt x="6129338" y="993491"/>
                  <a:pt x="6138578" y="984251"/>
                  <a:pt x="6149976" y="984251"/>
                </a:cubicBezTo>
                <a:close/>
                <a:moveTo>
                  <a:pt x="6072982" y="984251"/>
                </a:moveTo>
                <a:cubicBezTo>
                  <a:pt x="6085695" y="984251"/>
                  <a:pt x="6096001" y="993491"/>
                  <a:pt x="6096001" y="1004889"/>
                </a:cubicBezTo>
                <a:cubicBezTo>
                  <a:pt x="6096001" y="1016287"/>
                  <a:pt x="6085695" y="1025527"/>
                  <a:pt x="6072982" y="1025527"/>
                </a:cubicBezTo>
                <a:cubicBezTo>
                  <a:pt x="6060269" y="1025527"/>
                  <a:pt x="6049963" y="1016287"/>
                  <a:pt x="6049963" y="1004889"/>
                </a:cubicBezTo>
                <a:cubicBezTo>
                  <a:pt x="6049963" y="993491"/>
                  <a:pt x="6060269" y="984251"/>
                  <a:pt x="6072982" y="984251"/>
                </a:cubicBezTo>
                <a:close/>
                <a:moveTo>
                  <a:pt x="5997575" y="984251"/>
                </a:moveTo>
                <a:cubicBezTo>
                  <a:pt x="6009850" y="984251"/>
                  <a:pt x="6019800" y="993491"/>
                  <a:pt x="6019800" y="1004889"/>
                </a:cubicBezTo>
                <a:cubicBezTo>
                  <a:pt x="6019800" y="1016287"/>
                  <a:pt x="6009850" y="1025527"/>
                  <a:pt x="5997575" y="1025527"/>
                </a:cubicBezTo>
                <a:cubicBezTo>
                  <a:pt x="5985300" y="1025527"/>
                  <a:pt x="5975350" y="1016287"/>
                  <a:pt x="5975350" y="1004889"/>
                </a:cubicBezTo>
                <a:cubicBezTo>
                  <a:pt x="5975350" y="993491"/>
                  <a:pt x="5985300" y="984251"/>
                  <a:pt x="5997575" y="984251"/>
                </a:cubicBezTo>
                <a:close/>
                <a:moveTo>
                  <a:pt x="5921376" y="984251"/>
                </a:moveTo>
                <a:cubicBezTo>
                  <a:pt x="5932774" y="984251"/>
                  <a:pt x="5942014" y="993491"/>
                  <a:pt x="5942014" y="1004889"/>
                </a:cubicBezTo>
                <a:cubicBezTo>
                  <a:pt x="5942014" y="1016287"/>
                  <a:pt x="5932774" y="1025527"/>
                  <a:pt x="5921376" y="1025527"/>
                </a:cubicBezTo>
                <a:cubicBezTo>
                  <a:pt x="5909978" y="1025527"/>
                  <a:pt x="5900738" y="1016287"/>
                  <a:pt x="5900738" y="1004889"/>
                </a:cubicBezTo>
                <a:cubicBezTo>
                  <a:pt x="5900738" y="993491"/>
                  <a:pt x="5909978" y="984251"/>
                  <a:pt x="5921376" y="984251"/>
                </a:cubicBezTo>
                <a:close/>
                <a:moveTo>
                  <a:pt x="5845176" y="984251"/>
                </a:moveTo>
                <a:cubicBezTo>
                  <a:pt x="5856574" y="984251"/>
                  <a:pt x="5865814" y="993491"/>
                  <a:pt x="5865814" y="1004889"/>
                </a:cubicBezTo>
                <a:cubicBezTo>
                  <a:pt x="5865814" y="1016287"/>
                  <a:pt x="5856574" y="1025527"/>
                  <a:pt x="5845176" y="1025527"/>
                </a:cubicBezTo>
                <a:cubicBezTo>
                  <a:pt x="5833778" y="1025527"/>
                  <a:pt x="5824538" y="1016287"/>
                  <a:pt x="5824538" y="1004889"/>
                </a:cubicBezTo>
                <a:cubicBezTo>
                  <a:pt x="5824538" y="993491"/>
                  <a:pt x="5833778" y="984251"/>
                  <a:pt x="5845176" y="984251"/>
                </a:cubicBezTo>
                <a:close/>
                <a:moveTo>
                  <a:pt x="5770563" y="984251"/>
                </a:moveTo>
                <a:cubicBezTo>
                  <a:pt x="5781961" y="984251"/>
                  <a:pt x="5791201" y="993491"/>
                  <a:pt x="5791201" y="1004889"/>
                </a:cubicBezTo>
                <a:cubicBezTo>
                  <a:pt x="5791201" y="1016287"/>
                  <a:pt x="5781961" y="1025527"/>
                  <a:pt x="5770563" y="1025527"/>
                </a:cubicBezTo>
                <a:cubicBezTo>
                  <a:pt x="5759165" y="1025527"/>
                  <a:pt x="5749925" y="1016287"/>
                  <a:pt x="5749925" y="1004889"/>
                </a:cubicBezTo>
                <a:cubicBezTo>
                  <a:pt x="5749925" y="993491"/>
                  <a:pt x="5759165" y="984251"/>
                  <a:pt x="5770563" y="984251"/>
                </a:cubicBezTo>
                <a:close/>
                <a:moveTo>
                  <a:pt x="5695951" y="984251"/>
                </a:moveTo>
                <a:cubicBezTo>
                  <a:pt x="5707349" y="984251"/>
                  <a:pt x="5716589" y="993491"/>
                  <a:pt x="5716589" y="1004889"/>
                </a:cubicBezTo>
                <a:cubicBezTo>
                  <a:pt x="5716589" y="1016287"/>
                  <a:pt x="5707349" y="1025527"/>
                  <a:pt x="5695951" y="1025527"/>
                </a:cubicBezTo>
                <a:cubicBezTo>
                  <a:pt x="5684553" y="1025527"/>
                  <a:pt x="5675313" y="1016287"/>
                  <a:pt x="5675313" y="1004889"/>
                </a:cubicBezTo>
                <a:cubicBezTo>
                  <a:pt x="5675313" y="993491"/>
                  <a:pt x="5684553" y="984251"/>
                  <a:pt x="5695951" y="984251"/>
                </a:cubicBezTo>
                <a:close/>
                <a:moveTo>
                  <a:pt x="3044826" y="984251"/>
                </a:moveTo>
                <a:cubicBezTo>
                  <a:pt x="3056224" y="984251"/>
                  <a:pt x="3065464" y="993491"/>
                  <a:pt x="3065464" y="1004889"/>
                </a:cubicBezTo>
                <a:cubicBezTo>
                  <a:pt x="3065464" y="1016287"/>
                  <a:pt x="3056224" y="1025527"/>
                  <a:pt x="3044826" y="1025527"/>
                </a:cubicBezTo>
                <a:cubicBezTo>
                  <a:pt x="3033428" y="1025527"/>
                  <a:pt x="3024188" y="1016287"/>
                  <a:pt x="3024188" y="1004889"/>
                </a:cubicBezTo>
                <a:cubicBezTo>
                  <a:pt x="3024188" y="993491"/>
                  <a:pt x="3033428" y="984251"/>
                  <a:pt x="3044826" y="984251"/>
                </a:cubicBezTo>
                <a:close/>
                <a:moveTo>
                  <a:pt x="2970213" y="984251"/>
                </a:moveTo>
                <a:cubicBezTo>
                  <a:pt x="2981611" y="984251"/>
                  <a:pt x="2990851" y="993491"/>
                  <a:pt x="2990851" y="1004889"/>
                </a:cubicBezTo>
                <a:cubicBezTo>
                  <a:pt x="2990851" y="1016287"/>
                  <a:pt x="2981611" y="1025527"/>
                  <a:pt x="2970213" y="1025527"/>
                </a:cubicBezTo>
                <a:cubicBezTo>
                  <a:pt x="2958815" y="1025527"/>
                  <a:pt x="2949575" y="1016287"/>
                  <a:pt x="2949575" y="1004889"/>
                </a:cubicBezTo>
                <a:cubicBezTo>
                  <a:pt x="2949575" y="993491"/>
                  <a:pt x="2958815" y="984251"/>
                  <a:pt x="2970213" y="984251"/>
                </a:cubicBezTo>
                <a:close/>
                <a:moveTo>
                  <a:pt x="2590811" y="984251"/>
                </a:moveTo>
                <a:cubicBezTo>
                  <a:pt x="2602210" y="984251"/>
                  <a:pt x="2611447" y="993491"/>
                  <a:pt x="2611447" y="1004889"/>
                </a:cubicBezTo>
                <a:cubicBezTo>
                  <a:pt x="2611447" y="1016287"/>
                  <a:pt x="2602210" y="1025527"/>
                  <a:pt x="2590811" y="1025527"/>
                </a:cubicBezTo>
                <a:cubicBezTo>
                  <a:pt x="2579414" y="1025527"/>
                  <a:pt x="2570175" y="1016287"/>
                  <a:pt x="2570175" y="1004889"/>
                </a:cubicBezTo>
                <a:cubicBezTo>
                  <a:pt x="2570175" y="993491"/>
                  <a:pt x="2579414" y="984251"/>
                  <a:pt x="2590811" y="984251"/>
                </a:cubicBezTo>
                <a:close/>
                <a:moveTo>
                  <a:pt x="2516197" y="984251"/>
                </a:moveTo>
                <a:cubicBezTo>
                  <a:pt x="2527596" y="984251"/>
                  <a:pt x="2536831" y="993491"/>
                  <a:pt x="2536831" y="1004889"/>
                </a:cubicBezTo>
                <a:cubicBezTo>
                  <a:pt x="2536831" y="1016287"/>
                  <a:pt x="2527596" y="1025527"/>
                  <a:pt x="2516197" y="1025527"/>
                </a:cubicBezTo>
                <a:cubicBezTo>
                  <a:pt x="2504800" y="1025527"/>
                  <a:pt x="2495563" y="1016287"/>
                  <a:pt x="2495563" y="1004889"/>
                </a:cubicBezTo>
                <a:cubicBezTo>
                  <a:pt x="2495563" y="993491"/>
                  <a:pt x="2504800" y="984251"/>
                  <a:pt x="2516197" y="984251"/>
                </a:cubicBezTo>
                <a:close/>
                <a:moveTo>
                  <a:pt x="2441587" y="984251"/>
                </a:moveTo>
                <a:cubicBezTo>
                  <a:pt x="2452987" y="984251"/>
                  <a:pt x="2462228" y="993491"/>
                  <a:pt x="2462228" y="1004889"/>
                </a:cubicBezTo>
                <a:cubicBezTo>
                  <a:pt x="2462228" y="1016287"/>
                  <a:pt x="2452987" y="1025527"/>
                  <a:pt x="2441587" y="1025527"/>
                </a:cubicBezTo>
                <a:cubicBezTo>
                  <a:pt x="2430188" y="1025527"/>
                  <a:pt x="2420946" y="1016287"/>
                  <a:pt x="2420946" y="1004889"/>
                </a:cubicBezTo>
                <a:cubicBezTo>
                  <a:pt x="2420946" y="993491"/>
                  <a:pt x="2430188" y="984251"/>
                  <a:pt x="2441587" y="984251"/>
                </a:cubicBezTo>
                <a:close/>
                <a:moveTo>
                  <a:pt x="2365389" y="984251"/>
                </a:moveTo>
                <a:cubicBezTo>
                  <a:pt x="2376784" y="984251"/>
                  <a:pt x="2386023" y="993491"/>
                  <a:pt x="2386023" y="1004889"/>
                </a:cubicBezTo>
                <a:cubicBezTo>
                  <a:pt x="2386023" y="1016287"/>
                  <a:pt x="2376784" y="1025527"/>
                  <a:pt x="2365389" y="1025527"/>
                </a:cubicBezTo>
                <a:cubicBezTo>
                  <a:pt x="2353992" y="1025527"/>
                  <a:pt x="2344750" y="1016287"/>
                  <a:pt x="2344750" y="1004889"/>
                </a:cubicBezTo>
                <a:cubicBezTo>
                  <a:pt x="2344750" y="993491"/>
                  <a:pt x="2353992" y="984251"/>
                  <a:pt x="2365389" y="984251"/>
                </a:cubicBezTo>
                <a:close/>
                <a:moveTo>
                  <a:pt x="2289185" y="984251"/>
                </a:moveTo>
                <a:cubicBezTo>
                  <a:pt x="2301461" y="984251"/>
                  <a:pt x="2311409" y="993491"/>
                  <a:pt x="2311409" y="1004889"/>
                </a:cubicBezTo>
                <a:cubicBezTo>
                  <a:pt x="2311409" y="1016287"/>
                  <a:pt x="2301461" y="1025527"/>
                  <a:pt x="2289185" y="1025527"/>
                </a:cubicBezTo>
                <a:cubicBezTo>
                  <a:pt x="2276907" y="1025527"/>
                  <a:pt x="2266964" y="1016287"/>
                  <a:pt x="2266964" y="1004889"/>
                </a:cubicBezTo>
                <a:cubicBezTo>
                  <a:pt x="2266964" y="993491"/>
                  <a:pt x="2276907" y="984251"/>
                  <a:pt x="2289185" y="984251"/>
                </a:cubicBezTo>
                <a:close/>
                <a:moveTo>
                  <a:pt x="2136787" y="984251"/>
                </a:moveTo>
                <a:cubicBezTo>
                  <a:pt x="2148182" y="984251"/>
                  <a:pt x="2157422" y="993491"/>
                  <a:pt x="2157422" y="1004889"/>
                </a:cubicBezTo>
                <a:cubicBezTo>
                  <a:pt x="2157422" y="1016287"/>
                  <a:pt x="2148182" y="1025527"/>
                  <a:pt x="2136787" y="1025527"/>
                </a:cubicBezTo>
                <a:cubicBezTo>
                  <a:pt x="2125385" y="1025527"/>
                  <a:pt x="2116149" y="1016287"/>
                  <a:pt x="2116149" y="1004889"/>
                </a:cubicBezTo>
                <a:cubicBezTo>
                  <a:pt x="2116149" y="993491"/>
                  <a:pt x="2125385" y="984251"/>
                  <a:pt x="2136787" y="984251"/>
                </a:cubicBezTo>
                <a:close/>
                <a:moveTo>
                  <a:pt x="2062169" y="984251"/>
                </a:moveTo>
                <a:cubicBezTo>
                  <a:pt x="2073568" y="984251"/>
                  <a:pt x="2082812" y="993491"/>
                  <a:pt x="2082812" y="1004889"/>
                </a:cubicBezTo>
                <a:cubicBezTo>
                  <a:pt x="2082812" y="1016287"/>
                  <a:pt x="2073568" y="1025527"/>
                  <a:pt x="2062169" y="1025527"/>
                </a:cubicBezTo>
                <a:cubicBezTo>
                  <a:pt x="2050773" y="1025527"/>
                  <a:pt x="2041532" y="1016287"/>
                  <a:pt x="2041532" y="1004889"/>
                </a:cubicBezTo>
                <a:cubicBezTo>
                  <a:pt x="2041532" y="993491"/>
                  <a:pt x="2050773" y="984251"/>
                  <a:pt x="2062169" y="984251"/>
                </a:cubicBezTo>
                <a:close/>
                <a:moveTo>
                  <a:pt x="1987560" y="984251"/>
                </a:moveTo>
                <a:cubicBezTo>
                  <a:pt x="1998955" y="984251"/>
                  <a:pt x="2008198" y="993491"/>
                  <a:pt x="2008198" y="1004889"/>
                </a:cubicBezTo>
                <a:cubicBezTo>
                  <a:pt x="2008198" y="1016287"/>
                  <a:pt x="1998955" y="1025527"/>
                  <a:pt x="1987560" y="1025527"/>
                </a:cubicBezTo>
                <a:cubicBezTo>
                  <a:pt x="1976160" y="1025527"/>
                  <a:pt x="1966918" y="1016287"/>
                  <a:pt x="1966918" y="1004889"/>
                </a:cubicBezTo>
                <a:cubicBezTo>
                  <a:pt x="1966918" y="993491"/>
                  <a:pt x="1976160" y="984251"/>
                  <a:pt x="1987560" y="984251"/>
                </a:cubicBezTo>
                <a:close/>
                <a:moveTo>
                  <a:pt x="1911358" y="984251"/>
                </a:moveTo>
                <a:cubicBezTo>
                  <a:pt x="1922755" y="984251"/>
                  <a:pt x="1932002" y="993491"/>
                  <a:pt x="1932002" y="1004889"/>
                </a:cubicBezTo>
                <a:cubicBezTo>
                  <a:pt x="1932002" y="1016287"/>
                  <a:pt x="1922755" y="1025527"/>
                  <a:pt x="1911358" y="1025527"/>
                </a:cubicBezTo>
                <a:cubicBezTo>
                  <a:pt x="1899961" y="1025527"/>
                  <a:pt x="1890719" y="1016287"/>
                  <a:pt x="1890719" y="1004889"/>
                </a:cubicBezTo>
                <a:cubicBezTo>
                  <a:pt x="1890719" y="993491"/>
                  <a:pt x="1899961" y="984251"/>
                  <a:pt x="1911358" y="984251"/>
                </a:cubicBezTo>
                <a:close/>
                <a:moveTo>
                  <a:pt x="1835164" y="984251"/>
                </a:moveTo>
                <a:cubicBezTo>
                  <a:pt x="1847433" y="984251"/>
                  <a:pt x="1857388" y="993491"/>
                  <a:pt x="1857388" y="1004889"/>
                </a:cubicBezTo>
                <a:cubicBezTo>
                  <a:pt x="1857388" y="1016287"/>
                  <a:pt x="1847433" y="1025527"/>
                  <a:pt x="1835164" y="1025527"/>
                </a:cubicBezTo>
                <a:cubicBezTo>
                  <a:pt x="1822885" y="1025527"/>
                  <a:pt x="1812931" y="1016287"/>
                  <a:pt x="1812931" y="1004889"/>
                </a:cubicBezTo>
                <a:cubicBezTo>
                  <a:pt x="1812931" y="993491"/>
                  <a:pt x="1822885" y="984251"/>
                  <a:pt x="1835164" y="984251"/>
                </a:cubicBezTo>
                <a:close/>
                <a:moveTo>
                  <a:pt x="1759753" y="984251"/>
                </a:moveTo>
                <a:cubicBezTo>
                  <a:pt x="1772465" y="984251"/>
                  <a:pt x="1782770" y="993491"/>
                  <a:pt x="1782770" y="1004889"/>
                </a:cubicBezTo>
                <a:cubicBezTo>
                  <a:pt x="1782770" y="1016287"/>
                  <a:pt x="1772465" y="1025527"/>
                  <a:pt x="1759753" y="1025527"/>
                </a:cubicBezTo>
                <a:cubicBezTo>
                  <a:pt x="1747041" y="1025527"/>
                  <a:pt x="1736733" y="1016287"/>
                  <a:pt x="1736733" y="1004889"/>
                </a:cubicBezTo>
                <a:cubicBezTo>
                  <a:pt x="1736733" y="993491"/>
                  <a:pt x="1747041" y="984251"/>
                  <a:pt x="1759753" y="984251"/>
                </a:cubicBezTo>
                <a:close/>
                <a:moveTo>
                  <a:pt x="1682762" y="984251"/>
                </a:moveTo>
                <a:cubicBezTo>
                  <a:pt x="1694159" y="984251"/>
                  <a:pt x="1703399" y="993491"/>
                  <a:pt x="1703399" y="1004889"/>
                </a:cubicBezTo>
                <a:cubicBezTo>
                  <a:pt x="1703399" y="1016287"/>
                  <a:pt x="1694159" y="1025527"/>
                  <a:pt x="1682762" y="1025527"/>
                </a:cubicBezTo>
                <a:cubicBezTo>
                  <a:pt x="1671362" y="1025527"/>
                  <a:pt x="1662121" y="1016287"/>
                  <a:pt x="1662121" y="1004889"/>
                </a:cubicBezTo>
                <a:cubicBezTo>
                  <a:pt x="1662121" y="993491"/>
                  <a:pt x="1671362" y="984251"/>
                  <a:pt x="1682762" y="984251"/>
                </a:cubicBezTo>
                <a:close/>
                <a:moveTo>
                  <a:pt x="1608149" y="984251"/>
                </a:moveTo>
                <a:cubicBezTo>
                  <a:pt x="1619546" y="984251"/>
                  <a:pt x="1628786" y="993491"/>
                  <a:pt x="1628786" y="1004889"/>
                </a:cubicBezTo>
                <a:cubicBezTo>
                  <a:pt x="1628786" y="1016287"/>
                  <a:pt x="1619546" y="1025527"/>
                  <a:pt x="1608149" y="1025527"/>
                </a:cubicBezTo>
                <a:cubicBezTo>
                  <a:pt x="1596752" y="1025527"/>
                  <a:pt x="1587507" y="1016287"/>
                  <a:pt x="1587507" y="1004889"/>
                </a:cubicBezTo>
                <a:cubicBezTo>
                  <a:pt x="1587507" y="993491"/>
                  <a:pt x="1596752" y="984251"/>
                  <a:pt x="1608149" y="984251"/>
                </a:cubicBezTo>
                <a:close/>
                <a:moveTo>
                  <a:pt x="1531950" y="984251"/>
                </a:moveTo>
                <a:cubicBezTo>
                  <a:pt x="1543346" y="984251"/>
                  <a:pt x="1552581" y="993491"/>
                  <a:pt x="1552581" y="1004889"/>
                </a:cubicBezTo>
                <a:cubicBezTo>
                  <a:pt x="1552581" y="1016287"/>
                  <a:pt x="1543346" y="1025527"/>
                  <a:pt x="1531950" y="1025527"/>
                </a:cubicBezTo>
                <a:cubicBezTo>
                  <a:pt x="1520552" y="1025527"/>
                  <a:pt x="1511308" y="1016287"/>
                  <a:pt x="1511308" y="1004889"/>
                </a:cubicBezTo>
                <a:cubicBezTo>
                  <a:pt x="1511308" y="993491"/>
                  <a:pt x="1520552" y="984251"/>
                  <a:pt x="1531950" y="984251"/>
                </a:cubicBezTo>
                <a:close/>
                <a:moveTo>
                  <a:pt x="1457338" y="984251"/>
                </a:moveTo>
                <a:cubicBezTo>
                  <a:pt x="1468730" y="984251"/>
                  <a:pt x="1477974" y="993491"/>
                  <a:pt x="1477974" y="1004889"/>
                </a:cubicBezTo>
                <a:cubicBezTo>
                  <a:pt x="1477974" y="1016287"/>
                  <a:pt x="1468730" y="1025527"/>
                  <a:pt x="1457338" y="1025527"/>
                </a:cubicBezTo>
                <a:cubicBezTo>
                  <a:pt x="1445938" y="1025527"/>
                  <a:pt x="1436696" y="1016287"/>
                  <a:pt x="1436696" y="1004889"/>
                </a:cubicBezTo>
                <a:cubicBezTo>
                  <a:pt x="1436696" y="993491"/>
                  <a:pt x="1445938" y="984251"/>
                  <a:pt x="1457338" y="984251"/>
                </a:cubicBezTo>
                <a:close/>
                <a:moveTo>
                  <a:pt x="1381135" y="984251"/>
                </a:moveTo>
                <a:cubicBezTo>
                  <a:pt x="1393412" y="984251"/>
                  <a:pt x="1403361" y="993491"/>
                  <a:pt x="1403361" y="1004889"/>
                </a:cubicBezTo>
                <a:cubicBezTo>
                  <a:pt x="1403361" y="1016287"/>
                  <a:pt x="1393412" y="1025527"/>
                  <a:pt x="1381135" y="1025527"/>
                </a:cubicBezTo>
                <a:cubicBezTo>
                  <a:pt x="1368857" y="1025527"/>
                  <a:pt x="1358908" y="1016287"/>
                  <a:pt x="1358908" y="1004889"/>
                </a:cubicBezTo>
                <a:cubicBezTo>
                  <a:pt x="1358908" y="993491"/>
                  <a:pt x="1368857" y="984251"/>
                  <a:pt x="1381135" y="984251"/>
                </a:cubicBezTo>
                <a:close/>
                <a:moveTo>
                  <a:pt x="1305726" y="984251"/>
                </a:moveTo>
                <a:cubicBezTo>
                  <a:pt x="1318437" y="984251"/>
                  <a:pt x="1328746" y="993491"/>
                  <a:pt x="1328746" y="1004889"/>
                </a:cubicBezTo>
                <a:cubicBezTo>
                  <a:pt x="1328746" y="1016287"/>
                  <a:pt x="1318437" y="1025527"/>
                  <a:pt x="1305726" y="1025527"/>
                </a:cubicBezTo>
                <a:cubicBezTo>
                  <a:pt x="1293008" y="1025527"/>
                  <a:pt x="1282712" y="1016287"/>
                  <a:pt x="1282712" y="1004889"/>
                </a:cubicBezTo>
                <a:cubicBezTo>
                  <a:pt x="1282712" y="993491"/>
                  <a:pt x="1293008" y="984251"/>
                  <a:pt x="1305726" y="984251"/>
                </a:cubicBezTo>
                <a:close/>
                <a:moveTo>
                  <a:pt x="1230323" y="984251"/>
                </a:moveTo>
                <a:cubicBezTo>
                  <a:pt x="1242597" y="984251"/>
                  <a:pt x="1252545" y="993491"/>
                  <a:pt x="1252545" y="1004889"/>
                </a:cubicBezTo>
                <a:cubicBezTo>
                  <a:pt x="1252545" y="1016287"/>
                  <a:pt x="1242597" y="1025527"/>
                  <a:pt x="1230323" y="1025527"/>
                </a:cubicBezTo>
                <a:cubicBezTo>
                  <a:pt x="1218044" y="1025527"/>
                  <a:pt x="1208093" y="1016287"/>
                  <a:pt x="1208093" y="1004889"/>
                </a:cubicBezTo>
                <a:cubicBezTo>
                  <a:pt x="1208093" y="993491"/>
                  <a:pt x="1218044" y="984251"/>
                  <a:pt x="1230323" y="984251"/>
                </a:cubicBezTo>
                <a:close/>
                <a:moveTo>
                  <a:pt x="1154120" y="984251"/>
                </a:moveTo>
                <a:cubicBezTo>
                  <a:pt x="1165520" y="984251"/>
                  <a:pt x="1174757" y="993491"/>
                  <a:pt x="1174757" y="1004889"/>
                </a:cubicBezTo>
                <a:cubicBezTo>
                  <a:pt x="1174757" y="1016287"/>
                  <a:pt x="1165520" y="1025527"/>
                  <a:pt x="1154120" y="1025527"/>
                </a:cubicBezTo>
                <a:cubicBezTo>
                  <a:pt x="1142725" y="1025527"/>
                  <a:pt x="1133482" y="1016287"/>
                  <a:pt x="1133482" y="1004889"/>
                </a:cubicBezTo>
                <a:cubicBezTo>
                  <a:pt x="1133482" y="993491"/>
                  <a:pt x="1142725" y="984251"/>
                  <a:pt x="1154120" y="984251"/>
                </a:cubicBezTo>
                <a:close/>
                <a:moveTo>
                  <a:pt x="1077922" y="984251"/>
                </a:moveTo>
                <a:cubicBezTo>
                  <a:pt x="1089317" y="984251"/>
                  <a:pt x="1098562" y="993491"/>
                  <a:pt x="1098562" y="1004889"/>
                </a:cubicBezTo>
                <a:cubicBezTo>
                  <a:pt x="1098562" y="1016287"/>
                  <a:pt x="1089317" y="1025527"/>
                  <a:pt x="1077922" y="1025527"/>
                </a:cubicBezTo>
                <a:cubicBezTo>
                  <a:pt x="1066524" y="1025527"/>
                  <a:pt x="1057285" y="1016287"/>
                  <a:pt x="1057285" y="1004889"/>
                </a:cubicBezTo>
                <a:cubicBezTo>
                  <a:pt x="1057285" y="993491"/>
                  <a:pt x="1066524" y="984251"/>
                  <a:pt x="1077922" y="984251"/>
                </a:cubicBezTo>
                <a:close/>
                <a:moveTo>
                  <a:pt x="1003306" y="984251"/>
                </a:moveTo>
                <a:cubicBezTo>
                  <a:pt x="1014707" y="984251"/>
                  <a:pt x="1023946" y="993491"/>
                  <a:pt x="1023946" y="1004889"/>
                </a:cubicBezTo>
                <a:cubicBezTo>
                  <a:pt x="1023946" y="1016287"/>
                  <a:pt x="1014707" y="1025527"/>
                  <a:pt x="1003306" y="1025527"/>
                </a:cubicBezTo>
                <a:cubicBezTo>
                  <a:pt x="991913" y="1025527"/>
                  <a:pt x="982669" y="1016287"/>
                  <a:pt x="982669" y="1004889"/>
                </a:cubicBezTo>
                <a:cubicBezTo>
                  <a:pt x="982669" y="993491"/>
                  <a:pt x="991913" y="984251"/>
                  <a:pt x="1003306" y="984251"/>
                </a:cubicBezTo>
                <a:close/>
                <a:moveTo>
                  <a:pt x="928698" y="984251"/>
                </a:moveTo>
                <a:cubicBezTo>
                  <a:pt x="940095" y="984251"/>
                  <a:pt x="949330" y="993491"/>
                  <a:pt x="949330" y="1004889"/>
                </a:cubicBezTo>
                <a:cubicBezTo>
                  <a:pt x="949330" y="1016287"/>
                  <a:pt x="940095" y="1025527"/>
                  <a:pt x="928698" y="1025527"/>
                </a:cubicBezTo>
                <a:cubicBezTo>
                  <a:pt x="917299" y="1025527"/>
                  <a:pt x="908055" y="1016287"/>
                  <a:pt x="908055" y="1004889"/>
                </a:cubicBezTo>
                <a:cubicBezTo>
                  <a:pt x="908055" y="993491"/>
                  <a:pt x="917299" y="984251"/>
                  <a:pt x="928698" y="984251"/>
                </a:cubicBezTo>
                <a:close/>
                <a:moveTo>
                  <a:pt x="851702" y="984251"/>
                </a:moveTo>
                <a:cubicBezTo>
                  <a:pt x="864414" y="984251"/>
                  <a:pt x="874716" y="993491"/>
                  <a:pt x="874716" y="1004889"/>
                </a:cubicBezTo>
                <a:cubicBezTo>
                  <a:pt x="874716" y="1016287"/>
                  <a:pt x="864414" y="1025527"/>
                  <a:pt x="851702" y="1025527"/>
                </a:cubicBezTo>
                <a:cubicBezTo>
                  <a:pt x="838988" y="1025527"/>
                  <a:pt x="828684" y="1016287"/>
                  <a:pt x="828684" y="1004889"/>
                </a:cubicBezTo>
                <a:cubicBezTo>
                  <a:pt x="828684" y="993491"/>
                  <a:pt x="838988" y="984251"/>
                  <a:pt x="851702" y="984251"/>
                </a:cubicBezTo>
                <a:close/>
                <a:moveTo>
                  <a:pt x="776292" y="984251"/>
                </a:moveTo>
                <a:cubicBezTo>
                  <a:pt x="788568" y="984251"/>
                  <a:pt x="798515" y="993491"/>
                  <a:pt x="798515" y="1004889"/>
                </a:cubicBezTo>
                <a:cubicBezTo>
                  <a:pt x="798515" y="1016287"/>
                  <a:pt x="788568" y="1025527"/>
                  <a:pt x="776292" y="1025527"/>
                </a:cubicBezTo>
                <a:cubicBezTo>
                  <a:pt x="764016" y="1025527"/>
                  <a:pt x="754070" y="1016287"/>
                  <a:pt x="754070" y="1004889"/>
                </a:cubicBezTo>
                <a:cubicBezTo>
                  <a:pt x="754070" y="993491"/>
                  <a:pt x="764016" y="984251"/>
                  <a:pt x="776292" y="984251"/>
                </a:cubicBezTo>
                <a:close/>
                <a:moveTo>
                  <a:pt x="700090" y="984251"/>
                </a:moveTo>
                <a:cubicBezTo>
                  <a:pt x="711488" y="984251"/>
                  <a:pt x="720731" y="993491"/>
                  <a:pt x="720731" y="1004889"/>
                </a:cubicBezTo>
                <a:cubicBezTo>
                  <a:pt x="720731" y="1016287"/>
                  <a:pt x="711488" y="1025527"/>
                  <a:pt x="700090" y="1025527"/>
                </a:cubicBezTo>
                <a:cubicBezTo>
                  <a:pt x="688693" y="1025527"/>
                  <a:pt x="679454" y="1016287"/>
                  <a:pt x="679454" y="1004889"/>
                </a:cubicBezTo>
                <a:cubicBezTo>
                  <a:pt x="679454" y="993491"/>
                  <a:pt x="688693" y="984251"/>
                  <a:pt x="700090" y="984251"/>
                </a:cubicBezTo>
                <a:close/>
                <a:moveTo>
                  <a:pt x="623894" y="984251"/>
                </a:moveTo>
                <a:cubicBezTo>
                  <a:pt x="635291" y="984251"/>
                  <a:pt x="644531" y="993491"/>
                  <a:pt x="644531" y="1004889"/>
                </a:cubicBezTo>
                <a:cubicBezTo>
                  <a:pt x="644531" y="1016287"/>
                  <a:pt x="635291" y="1025527"/>
                  <a:pt x="623894" y="1025527"/>
                </a:cubicBezTo>
                <a:cubicBezTo>
                  <a:pt x="612496" y="1025527"/>
                  <a:pt x="603253" y="1016287"/>
                  <a:pt x="603253" y="1004889"/>
                </a:cubicBezTo>
                <a:cubicBezTo>
                  <a:pt x="603253" y="993491"/>
                  <a:pt x="612496" y="984251"/>
                  <a:pt x="623894" y="984251"/>
                </a:cubicBezTo>
                <a:close/>
                <a:moveTo>
                  <a:pt x="549282" y="984251"/>
                </a:moveTo>
                <a:cubicBezTo>
                  <a:pt x="560679" y="984251"/>
                  <a:pt x="569917" y="993491"/>
                  <a:pt x="569917" y="1004889"/>
                </a:cubicBezTo>
                <a:cubicBezTo>
                  <a:pt x="569917" y="1016287"/>
                  <a:pt x="560679" y="1025527"/>
                  <a:pt x="549282" y="1025527"/>
                </a:cubicBezTo>
                <a:cubicBezTo>
                  <a:pt x="537881" y="1025527"/>
                  <a:pt x="528641" y="1016287"/>
                  <a:pt x="528641" y="1004889"/>
                </a:cubicBezTo>
                <a:cubicBezTo>
                  <a:pt x="528641" y="993491"/>
                  <a:pt x="537881" y="984251"/>
                  <a:pt x="549282" y="984251"/>
                </a:cubicBezTo>
                <a:close/>
                <a:moveTo>
                  <a:pt x="474669" y="984251"/>
                </a:moveTo>
                <a:cubicBezTo>
                  <a:pt x="486067" y="984251"/>
                  <a:pt x="495307" y="993491"/>
                  <a:pt x="495307" y="1004889"/>
                </a:cubicBezTo>
                <a:cubicBezTo>
                  <a:pt x="495307" y="1016287"/>
                  <a:pt x="486067" y="1025527"/>
                  <a:pt x="474669" y="1025527"/>
                </a:cubicBezTo>
                <a:cubicBezTo>
                  <a:pt x="463271" y="1025527"/>
                  <a:pt x="454031" y="1016287"/>
                  <a:pt x="454031" y="1004889"/>
                </a:cubicBezTo>
                <a:cubicBezTo>
                  <a:pt x="454031" y="993491"/>
                  <a:pt x="463271" y="984251"/>
                  <a:pt x="474669" y="984251"/>
                </a:cubicBezTo>
                <a:close/>
                <a:moveTo>
                  <a:pt x="396881" y="984251"/>
                </a:moveTo>
                <a:cubicBezTo>
                  <a:pt x="409155" y="984251"/>
                  <a:pt x="419105" y="993491"/>
                  <a:pt x="419105" y="1004889"/>
                </a:cubicBezTo>
                <a:cubicBezTo>
                  <a:pt x="419105" y="1016287"/>
                  <a:pt x="409155" y="1025527"/>
                  <a:pt x="396881" y="1025527"/>
                </a:cubicBezTo>
                <a:cubicBezTo>
                  <a:pt x="384605" y="1025527"/>
                  <a:pt x="374656" y="1016287"/>
                  <a:pt x="374656" y="1004889"/>
                </a:cubicBezTo>
                <a:cubicBezTo>
                  <a:pt x="374656" y="993491"/>
                  <a:pt x="384605" y="984251"/>
                  <a:pt x="396881" y="984251"/>
                </a:cubicBezTo>
                <a:close/>
                <a:moveTo>
                  <a:pt x="322267" y="984251"/>
                </a:moveTo>
                <a:cubicBezTo>
                  <a:pt x="334541" y="984251"/>
                  <a:pt x="344491" y="993491"/>
                  <a:pt x="344491" y="1004889"/>
                </a:cubicBezTo>
                <a:cubicBezTo>
                  <a:pt x="344491" y="1016287"/>
                  <a:pt x="334541" y="1025527"/>
                  <a:pt x="322267" y="1025527"/>
                </a:cubicBezTo>
                <a:cubicBezTo>
                  <a:pt x="309992" y="1025527"/>
                  <a:pt x="300041" y="1016287"/>
                  <a:pt x="300041" y="1004889"/>
                </a:cubicBezTo>
                <a:cubicBezTo>
                  <a:pt x="300041" y="993491"/>
                  <a:pt x="309992" y="984251"/>
                  <a:pt x="322267" y="984251"/>
                </a:cubicBezTo>
                <a:close/>
                <a:moveTo>
                  <a:pt x="244478" y="984251"/>
                </a:moveTo>
                <a:cubicBezTo>
                  <a:pt x="255876" y="984251"/>
                  <a:pt x="265116" y="993491"/>
                  <a:pt x="265116" y="1004889"/>
                </a:cubicBezTo>
                <a:cubicBezTo>
                  <a:pt x="265116" y="1016287"/>
                  <a:pt x="255876" y="1025527"/>
                  <a:pt x="244478" y="1025527"/>
                </a:cubicBezTo>
                <a:cubicBezTo>
                  <a:pt x="233080" y="1025527"/>
                  <a:pt x="223840" y="1016287"/>
                  <a:pt x="223840" y="1004889"/>
                </a:cubicBezTo>
                <a:cubicBezTo>
                  <a:pt x="223840" y="993491"/>
                  <a:pt x="233080" y="984251"/>
                  <a:pt x="244478" y="984251"/>
                </a:cubicBezTo>
                <a:close/>
                <a:moveTo>
                  <a:pt x="8947945" y="984250"/>
                </a:moveTo>
                <a:cubicBezTo>
                  <a:pt x="8960658" y="984250"/>
                  <a:pt x="8970964" y="993490"/>
                  <a:pt x="8970964" y="1004888"/>
                </a:cubicBezTo>
                <a:cubicBezTo>
                  <a:pt x="8970964" y="1016286"/>
                  <a:pt x="8960658" y="1025526"/>
                  <a:pt x="8947945" y="1025526"/>
                </a:cubicBezTo>
                <a:cubicBezTo>
                  <a:pt x="8935232" y="1025526"/>
                  <a:pt x="8924926" y="1016286"/>
                  <a:pt x="8924926" y="1004888"/>
                </a:cubicBezTo>
                <a:cubicBezTo>
                  <a:pt x="8924926" y="993490"/>
                  <a:pt x="8935232" y="984250"/>
                  <a:pt x="8947945" y="984250"/>
                </a:cubicBezTo>
                <a:close/>
                <a:moveTo>
                  <a:pt x="8796339" y="984250"/>
                </a:moveTo>
                <a:cubicBezTo>
                  <a:pt x="8807737" y="984250"/>
                  <a:pt x="8816977" y="993490"/>
                  <a:pt x="8816977" y="1004888"/>
                </a:cubicBezTo>
                <a:cubicBezTo>
                  <a:pt x="8816977" y="1016286"/>
                  <a:pt x="8807737" y="1025526"/>
                  <a:pt x="8796339" y="1025526"/>
                </a:cubicBezTo>
                <a:cubicBezTo>
                  <a:pt x="8784941" y="1025526"/>
                  <a:pt x="8775701" y="1016286"/>
                  <a:pt x="8775701" y="1004888"/>
                </a:cubicBezTo>
                <a:cubicBezTo>
                  <a:pt x="8775701" y="993490"/>
                  <a:pt x="8784941" y="984250"/>
                  <a:pt x="8796339" y="984250"/>
                </a:cubicBezTo>
                <a:close/>
                <a:moveTo>
                  <a:pt x="8720139" y="984250"/>
                </a:moveTo>
                <a:cubicBezTo>
                  <a:pt x="8731537" y="984250"/>
                  <a:pt x="8740777" y="993490"/>
                  <a:pt x="8740777" y="1004888"/>
                </a:cubicBezTo>
                <a:cubicBezTo>
                  <a:pt x="8740777" y="1016286"/>
                  <a:pt x="8731537" y="1025526"/>
                  <a:pt x="8720139" y="1025526"/>
                </a:cubicBezTo>
                <a:cubicBezTo>
                  <a:pt x="8708741" y="1025526"/>
                  <a:pt x="8699501" y="1016286"/>
                  <a:pt x="8699501" y="1004888"/>
                </a:cubicBezTo>
                <a:cubicBezTo>
                  <a:pt x="8699501" y="993490"/>
                  <a:pt x="8708741" y="984250"/>
                  <a:pt x="8720139" y="984250"/>
                </a:cubicBezTo>
                <a:close/>
                <a:moveTo>
                  <a:pt x="8645526" y="984250"/>
                </a:moveTo>
                <a:cubicBezTo>
                  <a:pt x="8656924" y="984250"/>
                  <a:pt x="8666164" y="993490"/>
                  <a:pt x="8666164" y="1004888"/>
                </a:cubicBezTo>
                <a:cubicBezTo>
                  <a:pt x="8666164" y="1016286"/>
                  <a:pt x="8656924" y="1025526"/>
                  <a:pt x="8645526" y="1025526"/>
                </a:cubicBezTo>
                <a:cubicBezTo>
                  <a:pt x="8634128" y="1025526"/>
                  <a:pt x="8624888" y="1016286"/>
                  <a:pt x="8624888" y="1004888"/>
                </a:cubicBezTo>
                <a:cubicBezTo>
                  <a:pt x="8624888" y="993490"/>
                  <a:pt x="8634128" y="984250"/>
                  <a:pt x="8645526" y="984250"/>
                </a:cubicBezTo>
                <a:close/>
                <a:moveTo>
                  <a:pt x="8570914" y="984250"/>
                </a:moveTo>
                <a:cubicBezTo>
                  <a:pt x="8582312" y="984250"/>
                  <a:pt x="8591552" y="993490"/>
                  <a:pt x="8591552" y="1004888"/>
                </a:cubicBezTo>
                <a:cubicBezTo>
                  <a:pt x="8591552" y="1016286"/>
                  <a:pt x="8582312" y="1025526"/>
                  <a:pt x="8570914" y="1025526"/>
                </a:cubicBezTo>
                <a:cubicBezTo>
                  <a:pt x="8559516" y="1025526"/>
                  <a:pt x="8550276" y="1016286"/>
                  <a:pt x="8550276" y="1004888"/>
                </a:cubicBezTo>
                <a:cubicBezTo>
                  <a:pt x="8550276" y="993490"/>
                  <a:pt x="8559516" y="984250"/>
                  <a:pt x="8570914" y="984250"/>
                </a:cubicBezTo>
                <a:close/>
                <a:moveTo>
                  <a:pt x="8493920" y="984250"/>
                </a:moveTo>
                <a:cubicBezTo>
                  <a:pt x="8506633" y="984250"/>
                  <a:pt x="8516939" y="993490"/>
                  <a:pt x="8516939" y="1004888"/>
                </a:cubicBezTo>
                <a:cubicBezTo>
                  <a:pt x="8516939" y="1016286"/>
                  <a:pt x="8506633" y="1025526"/>
                  <a:pt x="8493920" y="1025526"/>
                </a:cubicBezTo>
                <a:cubicBezTo>
                  <a:pt x="8481207" y="1025526"/>
                  <a:pt x="8470901" y="1016286"/>
                  <a:pt x="8470901" y="1004888"/>
                </a:cubicBezTo>
                <a:cubicBezTo>
                  <a:pt x="8470901" y="993490"/>
                  <a:pt x="8481207" y="984250"/>
                  <a:pt x="8493920" y="984250"/>
                </a:cubicBezTo>
                <a:close/>
                <a:moveTo>
                  <a:pt x="8418513" y="984250"/>
                </a:moveTo>
                <a:cubicBezTo>
                  <a:pt x="8430788" y="984250"/>
                  <a:pt x="8440738" y="993490"/>
                  <a:pt x="8440738" y="1004888"/>
                </a:cubicBezTo>
                <a:cubicBezTo>
                  <a:pt x="8440738" y="1016286"/>
                  <a:pt x="8430788" y="1025526"/>
                  <a:pt x="8418513" y="1025526"/>
                </a:cubicBezTo>
                <a:cubicBezTo>
                  <a:pt x="8406238" y="1025526"/>
                  <a:pt x="8396288" y="1016286"/>
                  <a:pt x="8396288" y="1004888"/>
                </a:cubicBezTo>
                <a:cubicBezTo>
                  <a:pt x="8396288" y="993490"/>
                  <a:pt x="8406238" y="984250"/>
                  <a:pt x="8418513" y="984250"/>
                </a:cubicBezTo>
                <a:close/>
                <a:moveTo>
                  <a:pt x="8343901" y="984250"/>
                </a:moveTo>
                <a:cubicBezTo>
                  <a:pt x="8356176" y="984250"/>
                  <a:pt x="8366126" y="993490"/>
                  <a:pt x="8366126" y="1004888"/>
                </a:cubicBezTo>
                <a:cubicBezTo>
                  <a:pt x="8366126" y="1016286"/>
                  <a:pt x="8356176" y="1025526"/>
                  <a:pt x="8343901" y="1025526"/>
                </a:cubicBezTo>
                <a:cubicBezTo>
                  <a:pt x="8331626" y="1025526"/>
                  <a:pt x="8321676" y="1016286"/>
                  <a:pt x="8321676" y="1004888"/>
                </a:cubicBezTo>
                <a:cubicBezTo>
                  <a:pt x="8321676" y="993490"/>
                  <a:pt x="8331626" y="984250"/>
                  <a:pt x="8343901" y="984250"/>
                </a:cubicBezTo>
                <a:close/>
                <a:moveTo>
                  <a:pt x="8266114" y="984250"/>
                </a:moveTo>
                <a:cubicBezTo>
                  <a:pt x="8277512" y="984250"/>
                  <a:pt x="8286752" y="993490"/>
                  <a:pt x="8286752" y="1004888"/>
                </a:cubicBezTo>
                <a:cubicBezTo>
                  <a:pt x="8286752" y="1016286"/>
                  <a:pt x="8277512" y="1025526"/>
                  <a:pt x="8266114" y="1025526"/>
                </a:cubicBezTo>
                <a:cubicBezTo>
                  <a:pt x="8254716" y="1025526"/>
                  <a:pt x="8245476" y="1016286"/>
                  <a:pt x="8245476" y="1004888"/>
                </a:cubicBezTo>
                <a:cubicBezTo>
                  <a:pt x="8245476" y="993490"/>
                  <a:pt x="8254716" y="984250"/>
                  <a:pt x="8266114" y="984250"/>
                </a:cubicBezTo>
                <a:close/>
                <a:moveTo>
                  <a:pt x="8191501" y="984250"/>
                </a:moveTo>
                <a:cubicBezTo>
                  <a:pt x="8202899" y="984250"/>
                  <a:pt x="8212139" y="993490"/>
                  <a:pt x="8212139" y="1004888"/>
                </a:cubicBezTo>
                <a:cubicBezTo>
                  <a:pt x="8212139" y="1016286"/>
                  <a:pt x="8202899" y="1025526"/>
                  <a:pt x="8191501" y="1025526"/>
                </a:cubicBezTo>
                <a:cubicBezTo>
                  <a:pt x="8180103" y="1025526"/>
                  <a:pt x="8170863" y="1016286"/>
                  <a:pt x="8170863" y="1004888"/>
                </a:cubicBezTo>
                <a:cubicBezTo>
                  <a:pt x="8170863" y="993490"/>
                  <a:pt x="8180103" y="984250"/>
                  <a:pt x="8191501" y="984250"/>
                </a:cubicBezTo>
                <a:close/>
                <a:moveTo>
                  <a:pt x="8116889" y="984250"/>
                </a:moveTo>
                <a:cubicBezTo>
                  <a:pt x="8128287" y="984250"/>
                  <a:pt x="8137527" y="993490"/>
                  <a:pt x="8137527" y="1004888"/>
                </a:cubicBezTo>
                <a:cubicBezTo>
                  <a:pt x="8137527" y="1016286"/>
                  <a:pt x="8128287" y="1025526"/>
                  <a:pt x="8116889" y="1025526"/>
                </a:cubicBezTo>
                <a:cubicBezTo>
                  <a:pt x="8105491" y="1025526"/>
                  <a:pt x="8096251" y="1016286"/>
                  <a:pt x="8096251" y="1004888"/>
                </a:cubicBezTo>
                <a:cubicBezTo>
                  <a:pt x="8096251" y="993490"/>
                  <a:pt x="8105491" y="984250"/>
                  <a:pt x="8116889" y="984250"/>
                </a:cubicBezTo>
                <a:close/>
                <a:moveTo>
                  <a:pt x="8040689" y="984250"/>
                </a:moveTo>
                <a:cubicBezTo>
                  <a:pt x="8052087" y="984250"/>
                  <a:pt x="8061327" y="993490"/>
                  <a:pt x="8061327" y="1004888"/>
                </a:cubicBezTo>
                <a:cubicBezTo>
                  <a:pt x="8061327" y="1016286"/>
                  <a:pt x="8052087" y="1025526"/>
                  <a:pt x="8040689" y="1025526"/>
                </a:cubicBezTo>
                <a:cubicBezTo>
                  <a:pt x="8029291" y="1025526"/>
                  <a:pt x="8020051" y="1016286"/>
                  <a:pt x="8020051" y="1004888"/>
                </a:cubicBezTo>
                <a:cubicBezTo>
                  <a:pt x="8020051" y="993490"/>
                  <a:pt x="8029291" y="984250"/>
                  <a:pt x="8040689" y="984250"/>
                </a:cubicBezTo>
                <a:close/>
                <a:moveTo>
                  <a:pt x="7964488" y="984250"/>
                </a:moveTo>
                <a:cubicBezTo>
                  <a:pt x="7976763" y="984250"/>
                  <a:pt x="7986713" y="993490"/>
                  <a:pt x="7986713" y="1004888"/>
                </a:cubicBezTo>
                <a:cubicBezTo>
                  <a:pt x="7986713" y="1016286"/>
                  <a:pt x="7976763" y="1025526"/>
                  <a:pt x="7964488" y="1025526"/>
                </a:cubicBezTo>
                <a:cubicBezTo>
                  <a:pt x="7952213" y="1025526"/>
                  <a:pt x="7942263" y="1016286"/>
                  <a:pt x="7942263" y="1004888"/>
                </a:cubicBezTo>
                <a:cubicBezTo>
                  <a:pt x="7942263" y="993490"/>
                  <a:pt x="7952213" y="984250"/>
                  <a:pt x="7964488" y="984250"/>
                </a:cubicBezTo>
                <a:close/>
                <a:moveTo>
                  <a:pt x="7889876" y="984250"/>
                </a:moveTo>
                <a:cubicBezTo>
                  <a:pt x="7902151" y="984250"/>
                  <a:pt x="7912101" y="993490"/>
                  <a:pt x="7912101" y="1004888"/>
                </a:cubicBezTo>
                <a:cubicBezTo>
                  <a:pt x="7912101" y="1016286"/>
                  <a:pt x="7902151" y="1025526"/>
                  <a:pt x="7889876" y="1025526"/>
                </a:cubicBezTo>
                <a:cubicBezTo>
                  <a:pt x="7877601" y="1025526"/>
                  <a:pt x="7867651" y="1016286"/>
                  <a:pt x="7867651" y="1004888"/>
                </a:cubicBezTo>
                <a:cubicBezTo>
                  <a:pt x="7867651" y="993490"/>
                  <a:pt x="7877601" y="984250"/>
                  <a:pt x="7889876" y="984250"/>
                </a:cubicBezTo>
                <a:close/>
                <a:moveTo>
                  <a:pt x="7812089" y="984250"/>
                </a:moveTo>
                <a:cubicBezTo>
                  <a:pt x="7823487" y="984250"/>
                  <a:pt x="7832727" y="993490"/>
                  <a:pt x="7832727" y="1004888"/>
                </a:cubicBezTo>
                <a:cubicBezTo>
                  <a:pt x="7832727" y="1016286"/>
                  <a:pt x="7823487" y="1025526"/>
                  <a:pt x="7812089" y="1025526"/>
                </a:cubicBezTo>
                <a:cubicBezTo>
                  <a:pt x="7800691" y="1025526"/>
                  <a:pt x="7791451" y="1016286"/>
                  <a:pt x="7791451" y="1004888"/>
                </a:cubicBezTo>
                <a:cubicBezTo>
                  <a:pt x="7791451" y="993490"/>
                  <a:pt x="7800691" y="984250"/>
                  <a:pt x="7812089" y="984250"/>
                </a:cubicBezTo>
                <a:close/>
                <a:moveTo>
                  <a:pt x="7737476" y="984250"/>
                </a:moveTo>
                <a:cubicBezTo>
                  <a:pt x="7748874" y="984250"/>
                  <a:pt x="7758114" y="993490"/>
                  <a:pt x="7758114" y="1004888"/>
                </a:cubicBezTo>
                <a:cubicBezTo>
                  <a:pt x="7758114" y="1016286"/>
                  <a:pt x="7748874" y="1025526"/>
                  <a:pt x="7737476" y="1025526"/>
                </a:cubicBezTo>
                <a:cubicBezTo>
                  <a:pt x="7726078" y="1025526"/>
                  <a:pt x="7716838" y="1016286"/>
                  <a:pt x="7716838" y="1004888"/>
                </a:cubicBezTo>
                <a:cubicBezTo>
                  <a:pt x="7716838" y="993490"/>
                  <a:pt x="7726078" y="984250"/>
                  <a:pt x="7737476" y="984250"/>
                </a:cubicBezTo>
                <a:close/>
                <a:moveTo>
                  <a:pt x="7208839" y="984250"/>
                </a:moveTo>
                <a:cubicBezTo>
                  <a:pt x="7220237" y="984250"/>
                  <a:pt x="7229477" y="993490"/>
                  <a:pt x="7229477" y="1004888"/>
                </a:cubicBezTo>
                <a:cubicBezTo>
                  <a:pt x="7229477" y="1016286"/>
                  <a:pt x="7220237" y="1025526"/>
                  <a:pt x="7208839" y="1025526"/>
                </a:cubicBezTo>
                <a:cubicBezTo>
                  <a:pt x="7197441" y="1025526"/>
                  <a:pt x="7188201" y="1016286"/>
                  <a:pt x="7188201" y="1004888"/>
                </a:cubicBezTo>
                <a:cubicBezTo>
                  <a:pt x="7188201" y="993490"/>
                  <a:pt x="7197441" y="984250"/>
                  <a:pt x="7208839" y="984250"/>
                </a:cubicBezTo>
                <a:close/>
                <a:moveTo>
                  <a:pt x="7132639" y="984250"/>
                </a:moveTo>
                <a:cubicBezTo>
                  <a:pt x="7144037" y="984250"/>
                  <a:pt x="7153277" y="993490"/>
                  <a:pt x="7153277" y="1004888"/>
                </a:cubicBezTo>
                <a:cubicBezTo>
                  <a:pt x="7153277" y="1016286"/>
                  <a:pt x="7144037" y="1025526"/>
                  <a:pt x="7132639" y="1025526"/>
                </a:cubicBezTo>
                <a:cubicBezTo>
                  <a:pt x="7121241" y="1025526"/>
                  <a:pt x="7112001" y="1016286"/>
                  <a:pt x="7112001" y="1004888"/>
                </a:cubicBezTo>
                <a:cubicBezTo>
                  <a:pt x="7112001" y="993490"/>
                  <a:pt x="7121241" y="984250"/>
                  <a:pt x="7132639" y="984250"/>
                </a:cubicBezTo>
                <a:close/>
                <a:moveTo>
                  <a:pt x="7056438" y="984250"/>
                </a:moveTo>
                <a:cubicBezTo>
                  <a:pt x="7068713" y="984250"/>
                  <a:pt x="7078663" y="993490"/>
                  <a:pt x="7078663" y="1004888"/>
                </a:cubicBezTo>
                <a:cubicBezTo>
                  <a:pt x="7078663" y="1016286"/>
                  <a:pt x="7068713" y="1025526"/>
                  <a:pt x="7056438" y="1025526"/>
                </a:cubicBezTo>
                <a:cubicBezTo>
                  <a:pt x="7044163" y="1025526"/>
                  <a:pt x="7034213" y="1016286"/>
                  <a:pt x="7034213" y="1004888"/>
                </a:cubicBezTo>
                <a:cubicBezTo>
                  <a:pt x="7034213" y="993490"/>
                  <a:pt x="7044163" y="984250"/>
                  <a:pt x="7056438" y="984250"/>
                </a:cubicBezTo>
                <a:close/>
                <a:moveTo>
                  <a:pt x="6981032" y="984250"/>
                </a:moveTo>
                <a:cubicBezTo>
                  <a:pt x="6993745" y="984250"/>
                  <a:pt x="7004051" y="993490"/>
                  <a:pt x="7004051" y="1004888"/>
                </a:cubicBezTo>
                <a:cubicBezTo>
                  <a:pt x="7004051" y="1016286"/>
                  <a:pt x="6993745" y="1025526"/>
                  <a:pt x="6981032" y="1025526"/>
                </a:cubicBezTo>
                <a:cubicBezTo>
                  <a:pt x="6968319" y="1025526"/>
                  <a:pt x="6958013" y="1016286"/>
                  <a:pt x="6958013" y="1004888"/>
                </a:cubicBezTo>
                <a:cubicBezTo>
                  <a:pt x="6958013" y="993490"/>
                  <a:pt x="6968319" y="984250"/>
                  <a:pt x="6981032" y="984250"/>
                </a:cubicBezTo>
                <a:close/>
                <a:moveTo>
                  <a:pt x="6904039" y="984250"/>
                </a:moveTo>
                <a:cubicBezTo>
                  <a:pt x="6915437" y="984250"/>
                  <a:pt x="6924677" y="993490"/>
                  <a:pt x="6924677" y="1004888"/>
                </a:cubicBezTo>
                <a:cubicBezTo>
                  <a:pt x="6924677" y="1016286"/>
                  <a:pt x="6915437" y="1025526"/>
                  <a:pt x="6904039" y="1025526"/>
                </a:cubicBezTo>
                <a:cubicBezTo>
                  <a:pt x="6892641" y="1025526"/>
                  <a:pt x="6883401" y="1016286"/>
                  <a:pt x="6883401" y="1004888"/>
                </a:cubicBezTo>
                <a:cubicBezTo>
                  <a:pt x="6883401" y="993490"/>
                  <a:pt x="6892641" y="984250"/>
                  <a:pt x="6904039" y="984250"/>
                </a:cubicBezTo>
                <a:close/>
                <a:moveTo>
                  <a:pt x="6829426" y="984250"/>
                </a:moveTo>
                <a:cubicBezTo>
                  <a:pt x="6840824" y="984250"/>
                  <a:pt x="6850064" y="993490"/>
                  <a:pt x="6850064" y="1004888"/>
                </a:cubicBezTo>
                <a:cubicBezTo>
                  <a:pt x="6850064" y="1016286"/>
                  <a:pt x="6840824" y="1025526"/>
                  <a:pt x="6829426" y="1025526"/>
                </a:cubicBezTo>
                <a:cubicBezTo>
                  <a:pt x="6818028" y="1025526"/>
                  <a:pt x="6808788" y="1016286"/>
                  <a:pt x="6808788" y="1004888"/>
                </a:cubicBezTo>
                <a:cubicBezTo>
                  <a:pt x="6808788" y="993490"/>
                  <a:pt x="6818028" y="984250"/>
                  <a:pt x="6829426" y="984250"/>
                </a:cubicBezTo>
                <a:close/>
                <a:moveTo>
                  <a:pt x="5618163" y="984250"/>
                </a:moveTo>
                <a:cubicBezTo>
                  <a:pt x="5630438" y="984250"/>
                  <a:pt x="5640388" y="993490"/>
                  <a:pt x="5640388" y="1004888"/>
                </a:cubicBezTo>
                <a:cubicBezTo>
                  <a:pt x="5640388" y="1016286"/>
                  <a:pt x="5630438" y="1025526"/>
                  <a:pt x="5618163" y="1025526"/>
                </a:cubicBezTo>
                <a:cubicBezTo>
                  <a:pt x="5605888" y="1025526"/>
                  <a:pt x="5595938" y="1016286"/>
                  <a:pt x="5595938" y="1004888"/>
                </a:cubicBezTo>
                <a:cubicBezTo>
                  <a:pt x="5595938" y="993490"/>
                  <a:pt x="5605888" y="984250"/>
                  <a:pt x="5618163" y="984250"/>
                </a:cubicBezTo>
                <a:close/>
                <a:moveTo>
                  <a:pt x="5543550" y="984250"/>
                </a:moveTo>
                <a:cubicBezTo>
                  <a:pt x="5555825" y="984250"/>
                  <a:pt x="5565775" y="993490"/>
                  <a:pt x="5565775" y="1004888"/>
                </a:cubicBezTo>
                <a:cubicBezTo>
                  <a:pt x="5565775" y="1016286"/>
                  <a:pt x="5555825" y="1025526"/>
                  <a:pt x="5543550" y="1025526"/>
                </a:cubicBezTo>
                <a:cubicBezTo>
                  <a:pt x="5531275" y="1025526"/>
                  <a:pt x="5521325" y="1016286"/>
                  <a:pt x="5521325" y="1004888"/>
                </a:cubicBezTo>
                <a:cubicBezTo>
                  <a:pt x="5521325" y="993490"/>
                  <a:pt x="5531275" y="984250"/>
                  <a:pt x="5543550" y="984250"/>
                </a:cubicBezTo>
                <a:close/>
                <a:moveTo>
                  <a:pt x="5465763" y="984250"/>
                </a:moveTo>
                <a:cubicBezTo>
                  <a:pt x="5477161" y="984250"/>
                  <a:pt x="5486401" y="993490"/>
                  <a:pt x="5486401" y="1004888"/>
                </a:cubicBezTo>
                <a:cubicBezTo>
                  <a:pt x="5486401" y="1016286"/>
                  <a:pt x="5477161" y="1025526"/>
                  <a:pt x="5465763" y="1025526"/>
                </a:cubicBezTo>
                <a:cubicBezTo>
                  <a:pt x="5454365" y="1025526"/>
                  <a:pt x="5445125" y="1016286"/>
                  <a:pt x="5445125" y="1004888"/>
                </a:cubicBezTo>
                <a:cubicBezTo>
                  <a:pt x="5445125" y="993490"/>
                  <a:pt x="5454365" y="984250"/>
                  <a:pt x="5465763" y="984250"/>
                </a:cubicBezTo>
                <a:close/>
                <a:moveTo>
                  <a:pt x="5391151" y="984250"/>
                </a:moveTo>
                <a:cubicBezTo>
                  <a:pt x="5402549" y="984250"/>
                  <a:pt x="5411789" y="993490"/>
                  <a:pt x="5411789" y="1004888"/>
                </a:cubicBezTo>
                <a:cubicBezTo>
                  <a:pt x="5411789" y="1016286"/>
                  <a:pt x="5402549" y="1025526"/>
                  <a:pt x="5391151" y="1025526"/>
                </a:cubicBezTo>
                <a:cubicBezTo>
                  <a:pt x="5379753" y="1025526"/>
                  <a:pt x="5370513" y="1016286"/>
                  <a:pt x="5370513" y="1004888"/>
                </a:cubicBezTo>
                <a:cubicBezTo>
                  <a:pt x="5370513" y="993490"/>
                  <a:pt x="5379753" y="984250"/>
                  <a:pt x="5391151" y="984250"/>
                </a:cubicBezTo>
                <a:close/>
                <a:moveTo>
                  <a:pt x="5316538" y="984250"/>
                </a:moveTo>
                <a:cubicBezTo>
                  <a:pt x="5327936" y="984250"/>
                  <a:pt x="5337176" y="993490"/>
                  <a:pt x="5337176" y="1004888"/>
                </a:cubicBezTo>
                <a:cubicBezTo>
                  <a:pt x="5337176" y="1016286"/>
                  <a:pt x="5327936" y="1025526"/>
                  <a:pt x="5316538" y="1025526"/>
                </a:cubicBezTo>
                <a:cubicBezTo>
                  <a:pt x="5305140" y="1025526"/>
                  <a:pt x="5295900" y="1016286"/>
                  <a:pt x="5295900" y="1004888"/>
                </a:cubicBezTo>
                <a:cubicBezTo>
                  <a:pt x="5295900" y="993490"/>
                  <a:pt x="5305140" y="984250"/>
                  <a:pt x="5316538" y="984250"/>
                </a:cubicBezTo>
                <a:close/>
                <a:moveTo>
                  <a:pt x="5241926" y="984250"/>
                </a:moveTo>
                <a:cubicBezTo>
                  <a:pt x="5253324" y="984250"/>
                  <a:pt x="5262564" y="993490"/>
                  <a:pt x="5262564" y="1004888"/>
                </a:cubicBezTo>
                <a:cubicBezTo>
                  <a:pt x="5262564" y="1016286"/>
                  <a:pt x="5253324" y="1025526"/>
                  <a:pt x="5241926" y="1025526"/>
                </a:cubicBezTo>
                <a:cubicBezTo>
                  <a:pt x="5230528" y="1025526"/>
                  <a:pt x="5221288" y="1016286"/>
                  <a:pt x="5221288" y="1004888"/>
                </a:cubicBezTo>
                <a:cubicBezTo>
                  <a:pt x="5221288" y="993490"/>
                  <a:pt x="5230528" y="984250"/>
                  <a:pt x="5241926" y="984250"/>
                </a:cubicBezTo>
                <a:close/>
                <a:moveTo>
                  <a:pt x="5164138" y="984250"/>
                </a:moveTo>
                <a:cubicBezTo>
                  <a:pt x="5176413" y="984250"/>
                  <a:pt x="5186363" y="993490"/>
                  <a:pt x="5186363" y="1004888"/>
                </a:cubicBezTo>
                <a:cubicBezTo>
                  <a:pt x="5186363" y="1016286"/>
                  <a:pt x="5176413" y="1025526"/>
                  <a:pt x="5164138" y="1025526"/>
                </a:cubicBezTo>
                <a:cubicBezTo>
                  <a:pt x="5151863" y="1025526"/>
                  <a:pt x="5141913" y="1016286"/>
                  <a:pt x="5141913" y="1004888"/>
                </a:cubicBezTo>
                <a:cubicBezTo>
                  <a:pt x="5141913" y="993490"/>
                  <a:pt x="5151863" y="984250"/>
                  <a:pt x="5164138" y="984250"/>
                </a:cubicBezTo>
                <a:close/>
                <a:moveTo>
                  <a:pt x="5089525" y="984250"/>
                </a:moveTo>
                <a:cubicBezTo>
                  <a:pt x="5101800" y="984250"/>
                  <a:pt x="5111750" y="993490"/>
                  <a:pt x="5111750" y="1004888"/>
                </a:cubicBezTo>
                <a:cubicBezTo>
                  <a:pt x="5111750" y="1016286"/>
                  <a:pt x="5101800" y="1025526"/>
                  <a:pt x="5089525" y="1025526"/>
                </a:cubicBezTo>
                <a:cubicBezTo>
                  <a:pt x="5077250" y="1025526"/>
                  <a:pt x="5067300" y="1016286"/>
                  <a:pt x="5067300" y="1004888"/>
                </a:cubicBezTo>
                <a:cubicBezTo>
                  <a:pt x="5067300" y="993490"/>
                  <a:pt x="5077250" y="984250"/>
                  <a:pt x="5089525" y="984250"/>
                </a:cubicBezTo>
                <a:close/>
                <a:moveTo>
                  <a:pt x="5014119" y="984250"/>
                </a:moveTo>
                <a:cubicBezTo>
                  <a:pt x="5026832" y="984250"/>
                  <a:pt x="5037138" y="993490"/>
                  <a:pt x="5037138" y="1004888"/>
                </a:cubicBezTo>
                <a:cubicBezTo>
                  <a:pt x="5037138" y="1016286"/>
                  <a:pt x="5026832" y="1025526"/>
                  <a:pt x="5014119" y="1025526"/>
                </a:cubicBezTo>
                <a:cubicBezTo>
                  <a:pt x="5001406" y="1025526"/>
                  <a:pt x="4991100" y="1016286"/>
                  <a:pt x="4991100" y="1004888"/>
                </a:cubicBezTo>
                <a:cubicBezTo>
                  <a:pt x="4991100" y="993490"/>
                  <a:pt x="5001406" y="984250"/>
                  <a:pt x="5014119" y="984250"/>
                </a:cubicBezTo>
                <a:close/>
                <a:moveTo>
                  <a:pt x="4937126" y="984250"/>
                </a:moveTo>
                <a:cubicBezTo>
                  <a:pt x="4948524" y="984250"/>
                  <a:pt x="4957764" y="993490"/>
                  <a:pt x="4957764" y="1004888"/>
                </a:cubicBezTo>
                <a:cubicBezTo>
                  <a:pt x="4957764" y="1016286"/>
                  <a:pt x="4948524" y="1025526"/>
                  <a:pt x="4937126" y="1025526"/>
                </a:cubicBezTo>
                <a:cubicBezTo>
                  <a:pt x="4925728" y="1025526"/>
                  <a:pt x="4916488" y="1016286"/>
                  <a:pt x="4916488" y="1004888"/>
                </a:cubicBezTo>
                <a:cubicBezTo>
                  <a:pt x="4916488" y="993490"/>
                  <a:pt x="4925728" y="984250"/>
                  <a:pt x="4937126" y="984250"/>
                </a:cubicBezTo>
                <a:close/>
                <a:moveTo>
                  <a:pt x="4862513" y="984250"/>
                </a:moveTo>
                <a:cubicBezTo>
                  <a:pt x="4873911" y="984250"/>
                  <a:pt x="4883151" y="993490"/>
                  <a:pt x="4883151" y="1004888"/>
                </a:cubicBezTo>
                <a:cubicBezTo>
                  <a:pt x="4883151" y="1016286"/>
                  <a:pt x="4873911" y="1025526"/>
                  <a:pt x="4862513" y="1025526"/>
                </a:cubicBezTo>
                <a:cubicBezTo>
                  <a:pt x="4851115" y="1025526"/>
                  <a:pt x="4841875" y="1016286"/>
                  <a:pt x="4841875" y="1004888"/>
                </a:cubicBezTo>
                <a:cubicBezTo>
                  <a:pt x="4841875" y="993490"/>
                  <a:pt x="4851115" y="984250"/>
                  <a:pt x="4862513" y="984250"/>
                </a:cubicBezTo>
                <a:close/>
                <a:moveTo>
                  <a:pt x="4786313" y="984250"/>
                </a:moveTo>
                <a:cubicBezTo>
                  <a:pt x="4797711" y="984250"/>
                  <a:pt x="4806951" y="993490"/>
                  <a:pt x="4806951" y="1004888"/>
                </a:cubicBezTo>
                <a:cubicBezTo>
                  <a:pt x="4806951" y="1016286"/>
                  <a:pt x="4797711" y="1025526"/>
                  <a:pt x="4786313" y="1025526"/>
                </a:cubicBezTo>
                <a:cubicBezTo>
                  <a:pt x="4774915" y="1025526"/>
                  <a:pt x="4765675" y="1016286"/>
                  <a:pt x="4765675" y="1004888"/>
                </a:cubicBezTo>
                <a:cubicBezTo>
                  <a:pt x="4765675" y="993490"/>
                  <a:pt x="4774915" y="984250"/>
                  <a:pt x="4786313" y="984250"/>
                </a:cubicBezTo>
                <a:close/>
                <a:moveTo>
                  <a:pt x="4710113" y="984250"/>
                </a:moveTo>
                <a:cubicBezTo>
                  <a:pt x="4722388" y="984250"/>
                  <a:pt x="4732338" y="993490"/>
                  <a:pt x="4732338" y="1004888"/>
                </a:cubicBezTo>
                <a:cubicBezTo>
                  <a:pt x="4732338" y="1016286"/>
                  <a:pt x="4722388" y="1025526"/>
                  <a:pt x="4710113" y="1025526"/>
                </a:cubicBezTo>
                <a:cubicBezTo>
                  <a:pt x="4697838" y="1025526"/>
                  <a:pt x="4687888" y="1016286"/>
                  <a:pt x="4687888" y="1004888"/>
                </a:cubicBezTo>
                <a:cubicBezTo>
                  <a:pt x="4687888" y="993490"/>
                  <a:pt x="4697838" y="984250"/>
                  <a:pt x="4710113" y="984250"/>
                </a:cubicBezTo>
                <a:close/>
                <a:moveTo>
                  <a:pt x="4635500" y="984250"/>
                </a:moveTo>
                <a:cubicBezTo>
                  <a:pt x="4647775" y="984250"/>
                  <a:pt x="4657725" y="993490"/>
                  <a:pt x="4657725" y="1004888"/>
                </a:cubicBezTo>
                <a:cubicBezTo>
                  <a:pt x="4657725" y="1016286"/>
                  <a:pt x="4647775" y="1025526"/>
                  <a:pt x="4635500" y="1025526"/>
                </a:cubicBezTo>
                <a:cubicBezTo>
                  <a:pt x="4623225" y="1025526"/>
                  <a:pt x="4613275" y="1016286"/>
                  <a:pt x="4613275" y="1004888"/>
                </a:cubicBezTo>
                <a:cubicBezTo>
                  <a:pt x="4613275" y="993490"/>
                  <a:pt x="4623225" y="984250"/>
                  <a:pt x="4635500" y="984250"/>
                </a:cubicBezTo>
                <a:close/>
                <a:moveTo>
                  <a:pt x="4560094" y="984250"/>
                </a:moveTo>
                <a:cubicBezTo>
                  <a:pt x="4572807" y="984250"/>
                  <a:pt x="4583113" y="993490"/>
                  <a:pt x="4583113" y="1004888"/>
                </a:cubicBezTo>
                <a:cubicBezTo>
                  <a:pt x="4583113" y="1016286"/>
                  <a:pt x="4572807" y="1025526"/>
                  <a:pt x="4560094" y="1025526"/>
                </a:cubicBezTo>
                <a:cubicBezTo>
                  <a:pt x="4547381" y="1025526"/>
                  <a:pt x="4537075" y="1016286"/>
                  <a:pt x="4537075" y="1004888"/>
                </a:cubicBezTo>
                <a:cubicBezTo>
                  <a:pt x="4537075" y="993490"/>
                  <a:pt x="4547381" y="984250"/>
                  <a:pt x="4560094" y="984250"/>
                </a:cubicBezTo>
                <a:close/>
                <a:moveTo>
                  <a:pt x="4483101" y="984250"/>
                </a:moveTo>
                <a:cubicBezTo>
                  <a:pt x="4494499" y="984250"/>
                  <a:pt x="4503739" y="993490"/>
                  <a:pt x="4503739" y="1004888"/>
                </a:cubicBezTo>
                <a:cubicBezTo>
                  <a:pt x="4503739" y="1016286"/>
                  <a:pt x="4494499" y="1025526"/>
                  <a:pt x="4483101" y="1025526"/>
                </a:cubicBezTo>
                <a:cubicBezTo>
                  <a:pt x="4471703" y="1025526"/>
                  <a:pt x="4462463" y="1016286"/>
                  <a:pt x="4462463" y="1004888"/>
                </a:cubicBezTo>
                <a:cubicBezTo>
                  <a:pt x="4462463" y="993490"/>
                  <a:pt x="4471703" y="984250"/>
                  <a:pt x="4483101" y="984250"/>
                </a:cubicBezTo>
                <a:close/>
                <a:moveTo>
                  <a:pt x="3726657" y="984250"/>
                </a:moveTo>
                <a:cubicBezTo>
                  <a:pt x="3739370" y="984250"/>
                  <a:pt x="3749676" y="993490"/>
                  <a:pt x="3749676" y="1004888"/>
                </a:cubicBezTo>
                <a:cubicBezTo>
                  <a:pt x="3749676" y="1016286"/>
                  <a:pt x="3739370" y="1025526"/>
                  <a:pt x="3726657" y="1025526"/>
                </a:cubicBezTo>
                <a:cubicBezTo>
                  <a:pt x="3713944" y="1025526"/>
                  <a:pt x="3703638" y="1016286"/>
                  <a:pt x="3703638" y="1004888"/>
                </a:cubicBezTo>
                <a:cubicBezTo>
                  <a:pt x="3703638" y="993490"/>
                  <a:pt x="3713944" y="984250"/>
                  <a:pt x="3726657" y="984250"/>
                </a:cubicBezTo>
                <a:close/>
                <a:moveTo>
                  <a:pt x="3651250" y="984250"/>
                </a:moveTo>
                <a:cubicBezTo>
                  <a:pt x="3663525" y="984250"/>
                  <a:pt x="3673475" y="993490"/>
                  <a:pt x="3673475" y="1004888"/>
                </a:cubicBezTo>
                <a:cubicBezTo>
                  <a:pt x="3673475" y="1016286"/>
                  <a:pt x="3663525" y="1025526"/>
                  <a:pt x="3651250" y="1025526"/>
                </a:cubicBezTo>
                <a:cubicBezTo>
                  <a:pt x="3638975" y="1025526"/>
                  <a:pt x="3629025" y="1016286"/>
                  <a:pt x="3629025" y="1004888"/>
                </a:cubicBezTo>
                <a:cubicBezTo>
                  <a:pt x="3629025" y="993490"/>
                  <a:pt x="3638975" y="984250"/>
                  <a:pt x="3651250" y="984250"/>
                </a:cubicBezTo>
                <a:close/>
                <a:moveTo>
                  <a:pt x="3197225" y="984250"/>
                </a:moveTo>
                <a:cubicBezTo>
                  <a:pt x="3209500" y="984250"/>
                  <a:pt x="3219450" y="993490"/>
                  <a:pt x="3219450" y="1004888"/>
                </a:cubicBezTo>
                <a:cubicBezTo>
                  <a:pt x="3219450" y="1016286"/>
                  <a:pt x="3209500" y="1025526"/>
                  <a:pt x="3197225" y="1025526"/>
                </a:cubicBezTo>
                <a:cubicBezTo>
                  <a:pt x="3184950" y="1025526"/>
                  <a:pt x="3175000" y="1016286"/>
                  <a:pt x="3175000" y="1004888"/>
                </a:cubicBezTo>
                <a:cubicBezTo>
                  <a:pt x="3175000" y="993490"/>
                  <a:pt x="3184950" y="984250"/>
                  <a:pt x="3197225" y="984250"/>
                </a:cubicBezTo>
                <a:close/>
                <a:moveTo>
                  <a:pt x="3122612" y="984250"/>
                </a:moveTo>
                <a:cubicBezTo>
                  <a:pt x="3134887" y="984250"/>
                  <a:pt x="3144837" y="993490"/>
                  <a:pt x="3144837" y="1004888"/>
                </a:cubicBezTo>
                <a:cubicBezTo>
                  <a:pt x="3144837" y="1016286"/>
                  <a:pt x="3134887" y="1025526"/>
                  <a:pt x="3122612" y="1025526"/>
                </a:cubicBezTo>
                <a:cubicBezTo>
                  <a:pt x="3110337" y="1025526"/>
                  <a:pt x="3100387" y="1016286"/>
                  <a:pt x="3100387" y="1004888"/>
                </a:cubicBezTo>
                <a:cubicBezTo>
                  <a:pt x="3100387" y="993490"/>
                  <a:pt x="3110337" y="984250"/>
                  <a:pt x="3122612" y="984250"/>
                </a:cubicBezTo>
                <a:close/>
                <a:moveTo>
                  <a:pt x="169865" y="984250"/>
                </a:moveTo>
                <a:cubicBezTo>
                  <a:pt x="181263" y="984250"/>
                  <a:pt x="190503" y="993490"/>
                  <a:pt x="190503" y="1004888"/>
                </a:cubicBezTo>
                <a:cubicBezTo>
                  <a:pt x="190503" y="1016286"/>
                  <a:pt x="181263" y="1025526"/>
                  <a:pt x="169865" y="1025526"/>
                </a:cubicBezTo>
                <a:cubicBezTo>
                  <a:pt x="158467" y="1025526"/>
                  <a:pt x="149227" y="1016286"/>
                  <a:pt x="149227" y="1004888"/>
                </a:cubicBezTo>
                <a:cubicBezTo>
                  <a:pt x="149227" y="993490"/>
                  <a:pt x="158467" y="984250"/>
                  <a:pt x="169865" y="984250"/>
                </a:cubicBezTo>
                <a:close/>
                <a:moveTo>
                  <a:pt x="95251" y="984250"/>
                </a:moveTo>
                <a:cubicBezTo>
                  <a:pt x="106649" y="984250"/>
                  <a:pt x="115889" y="993490"/>
                  <a:pt x="115889" y="1004888"/>
                </a:cubicBezTo>
                <a:cubicBezTo>
                  <a:pt x="115889" y="1016286"/>
                  <a:pt x="106649" y="1025526"/>
                  <a:pt x="95251" y="1025526"/>
                </a:cubicBezTo>
                <a:cubicBezTo>
                  <a:pt x="83853" y="1025526"/>
                  <a:pt x="74613" y="1016286"/>
                  <a:pt x="74613" y="1004888"/>
                </a:cubicBezTo>
                <a:cubicBezTo>
                  <a:pt x="74613" y="993490"/>
                  <a:pt x="83853" y="984250"/>
                  <a:pt x="95251" y="984250"/>
                </a:cubicBezTo>
                <a:close/>
                <a:moveTo>
                  <a:pt x="20638" y="984250"/>
                </a:moveTo>
                <a:cubicBezTo>
                  <a:pt x="32036" y="984250"/>
                  <a:pt x="41276" y="993490"/>
                  <a:pt x="41276" y="1004888"/>
                </a:cubicBezTo>
                <a:cubicBezTo>
                  <a:pt x="41276" y="1016286"/>
                  <a:pt x="32036" y="1025526"/>
                  <a:pt x="20638" y="1025526"/>
                </a:cubicBezTo>
                <a:cubicBezTo>
                  <a:pt x="9240" y="1025526"/>
                  <a:pt x="1" y="1016286"/>
                  <a:pt x="1" y="1004888"/>
                </a:cubicBezTo>
                <a:cubicBezTo>
                  <a:pt x="1" y="993490"/>
                  <a:pt x="9240" y="984250"/>
                  <a:pt x="20638" y="984250"/>
                </a:cubicBezTo>
                <a:close/>
                <a:moveTo>
                  <a:pt x="7662864" y="908051"/>
                </a:moveTo>
                <a:cubicBezTo>
                  <a:pt x="7674262" y="908051"/>
                  <a:pt x="7683502" y="917291"/>
                  <a:pt x="7683502" y="928689"/>
                </a:cubicBezTo>
                <a:cubicBezTo>
                  <a:pt x="7683502" y="940087"/>
                  <a:pt x="7674262" y="949327"/>
                  <a:pt x="7662864" y="949327"/>
                </a:cubicBezTo>
                <a:cubicBezTo>
                  <a:pt x="7651466" y="949327"/>
                  <a:pt x="7642226" y="940087"/>
                  <a:pt x="7642226" y="928689"/>
                </a:cubicBezTo>
                <a:cubicBezTo>
                  <a:pt x="7642226" y="917291"/>
                  <a:pt x="7651466" y="908051"/>
                  <a:pt x="7662864" y="908051"/>
                </a:cubicBezTo>
                <a:close/>
                <a:moveTo>
                  <a:pt x="7586664" y="908051"/>
                </a:moveTo>
                <a:cubicBezTo>
                  <a:pt x="7598062" y="908051"/>
                  <a:pt x="7607302" y="917291"/>
                  <a:pt x="7607302" y="928689"/>
                </a:cubicBezTo>
                <a:cubicBezTo>
                  <a:pt x="7607302" y="940087"/>
                  <a:pt x="7598062" y="949327"/>
                  <a:pt x="7586664" y="949327"/>
                </a:cubicBezTo>
                <a:cubicBezTo>
                  <a:pt x="7575266" y="949327"/>
                  <a:pt x="7566026" y="940087"/>
                  <a:pt x="7566026" y="928689"/>
                </a:cubicBezTo>
                <a:cubicBezTo>
                  <a:pt x="7566026" y="917291"/>
                  <a:pt x="7575266" y="908051"/>
                  <a:pt x="7586664" y="908051"/>
                </a:cubicBezTo>
                <a:close/>
                <a:moveTo>
                  <a:pt x="7510463" y="908051"/>
                </a:moveTo>
                <a:cubicBezTo>
                  <a:pt x="7522738" y="908051"/>
                  <a:pt x="7532688" y="917291"/>
                  <a:pt x="7532688" y="928689"/>
                </a:cubicBezTo>
                <a:cubicBezTo>
                  <a:pt x="7532688" y="940087"/>
                  <a:pt x="7522738" y="949327"/>
                  <a:pt x="7510463" y="949327"/>
                </a:cubicBezTo>
                <a:cubicBezTo>
                  <a:pt x="7498188" y="949327"/>
                  <a:pt x="7488238" y="940087"/>
                  <a:pt x="7488238" y="928689"/>
                </a:cubicBezTo>
                <a:cubicBezTo>
                  <a:pt x="7488238" y="917291"/>
                  <a:pt x="7498188" y="908051"/>
                  <a:pt x="7510463" y="908051"/>
                </a:cubicBezTo>
                <a:close/>
                <a:moveTo>
                  <a:pt x="7435057" y="908051"/>
                </a:moveTo>
                <a:cubicBezTo>
                  <a:pt x="7447770" y="908051"/>
                  <a:pt x="7458076" y="917291"/>
                  <a:pt x="7458076" y="928689"/>
                </a:cubicBezTo>
                <a:cubicBezTo>
                  <a:pt x="7458076" y="940087"/>
                  <a:pt x="7447770" y="949327"/>
                  <a:pt x="7435057" y="949327"/>
                </a:cubicBezTo>
                <a:cubicBezTo>
                  <a:pt x="7422344" y="949327"/>
                  <a:pt x="7412038" y="940087"/>
                  <a:pt x="7412038" y="928689"/>
                </a:cubicBezTo>
                <a:cubicBezTo>
                  <a:pt x="7412038" y="917291"/>
                  <a:pt x="7422344" y="908051"/>
                  <a:pt x="7435057" y="908051"/>
                </a:cubicBezTo>
                <a:close/>
                <a:moveTo>
                  <a:pt x="7358064" y="908051"/>
                </a:moveTo>
                <a:cubicBezTo>
                  <a:pt x="7369462" y="908051"/>
                  <a:pt x="7378702" y="917291"/>
                  <a:pt x="7378702" y="928689"/>
                </a:cubicBezTo>
                <a:cubicBezTo>
                  <a:pt x="7378702" y="940087"/>
                  <a:pt x="7369462" y="949327"/>
                  <a:pt x="7358064" y="949327"/>
                </a:cubicBezTo>
                <a:cubicBezTo>
                  <a:pt x="7346666" y="949327"/>
                  <a:pt x="7337426" y="940087"/>
                  <a:pt x="7337426" y="928689"/>
                </a:cubicBezTo>
                <a:cubicBezTo>
                  <a:pt x="7337426" y="917291"/>
                  <a:pt x="7346666" y="908051"/>
                  <a:pt x="7358064" y="908051"/>
                </a:cubicBezTo>
                <a:close/>
                <a:moveTo>
                  <a:pt x="7283451" y="908051"/>
                </a:moveTo>
                <a:cubicBezTo>
                  <a:pt x="7294849" y="908051"/>
                  <a:pt x="7304089" y="917291"/>
                  <a:pt x="7304089" y="928689"/>
                </a:cubicBezTo>
                <a:cubicBezTo>
                  <a:pt x="7304089" y="940087"/>
                  <a:pt x="7294849" y="949327"/>
                  <a:pt x="7283451" y="949327"/>
                </a:cubicBezTo>
                <a:cubicBezTo>
                  <a:pt x="7272053" y="949327"/>
                  <a:pt x="7262813" y="940087"/>
                  <a:pt x="7262813" y="928689"/>
                </a:cubicBezTo>
                <a:cubicBezTo>
                  <a:pt x="7262813" y="917291"/>
                  <a:pt x="7272053" y="908051"/>
                  <a:pt x="7283451" y="908051"/>
                </a:cubicBezTo>
                <a:close/>
                <a:moveTo>
                  <a:pt x="6753226" y="908051"/>
                </a:moveTo>
                <a:cubicBezTo>
                  <a:pt x="6764624" y="908051"/>
                  <a:pt x="6773864" y="917291"/>
                  <a:pt x="6773864" y="928689"/>
                </a:cubicBezTo>
                <a:cubicBezTo>
                  <a:pt x="6773864" y="940087"/>
                  <a:pt x="6764624" y="949327"/>
                  <a:pt x="6753226" y="949327"/>
                </a:cubicBezTo>
                <a:cubicBezTo>
                  <a:pt x="6741828" y="949327"/>
                  <a:pt x="6732588" y="940087"/>
                  <a:pt x="6732588" y="928689"/>
                </a:cubicBezTo>
                <a:cubicBezTo>
                  <a:pt x="6732588" y="917291"/>
                  <a:pt x="6741828" y="908051"/>
                  <a:pt x="6753226" y="908051"/>
                </a:cubicBezTo>
                <a:close/>
                <a:moveTo>
                  <a:pt x="6678613" y="908051"/>
                </a:moveTo>
                <a:cubicBezTo>
                  <a:pt x="6690011" y="908051"/>
                  <a:pt x="6699251" y="917291"/>
                  <a:pt x="6699251" y="928689"/>
                </a:cubicBezTo>
                <a:cubicBezTo>
                  <a:pt x="6699251" y="940087"/>
                  <a:pt x="6690011" y="949327"/>
                  <a:pt x="6678613" y="949327"/>
                </a:cubicBezTo>
                <a:cubicBezTo>
                  <a:pt x="6667215" y="949327"/>
                  <a:pt x="6657975" y="940087"/>
                  <a:pt x="6657975" y="928689"/>
                </a:cubicBezTo>
                <a:cubicBezTo>
                  <a:pt x="6657975" y="917291"/>
                  <a:pt x="6667215" y="908051"/>
                  <a:pt x="6678613" y="908051"/>
                </a:cubicBezTo>
                <a:close/>
                <a:moveTo>
                  <a:pt x="6602413" y="908051"/>
                </a:moveTo>
                <a:cubicBezTo>
                  <a:pt x="6614688" y="908051"/>
                  <a:pt x="6624638" y="917291"/>
                  <a:pt x="6624638" y="928689"/>
                </a:cubicBezTo>
                <a:cubicBezTo>
                  <a:pt x="6624638" y="940087"/>
                  <a:pt x="6614688" y="949327"/>
                  <a:pt x="6602413" y="949327"/>
                </a:cubicBezTo>
                <a:cubicBezTo>
                  <a:pt x="6590138" y="949327"/>
                  <a:pt x="6580188" y="940087"/>
                  <a:pt x="6580188" y="928689"/>
                </a:cubicBezTo>
                <a:cubicBezTo>
                  <a:pt x="6580188" y="917291"/>
                  <a:pt x="6590138" y="908051"/>
                  <a:pt x="6602413" y="908051"/>
                </a:cubicBezTo>
                <a:close/>
                <a:moveTo>
                  <a:pt x="6527007" y="908051"/>
                </a:moveTo>
                <a:cubicBezTo>
                  <a:pt x="6539720" y="908051"/>
                  <a:pt x="6550026" y="917291"/>
                  <a:pt x="6550026" y="928689"/>
                </a:cubicBezTo>
                <a:cubicBezTo>
                  <a:pt x="6550026" y="940087"/>
                  <a:pt x="6539720" y="949327"/>
                  <a:pt x="6527007" y="949327"/>
                </a:cubicBezTo>
                <a:cubicBezTo>
                  <a:pt x="6514294" y="949327"/>
                  <a:pt x="6503988" y="940087"/>
                  <a:pt x="6503988" y="928689"/>
                </a:cubicBezTo>
                <a:cubicBezTo>
                  <a:pt x="6503988" y="917291"/>
                  <a:pt x="6514294" y="908051"/>
                  <a:pt x="6527007" y="908051"/>
                </a:cubicBezTo>
                <a:close/>
                <a:moveTo>
                  <a:pt x="6451600" y="908051"/>
                </a:moveTo>
                <a:cubicBezTo>
                  <a:pt x="6463875" y="908051"/>
                  <a:pt x="6473825" y="917291"/>
                  <a:pt x="6473825" y="928689"/>
                </a:cubicBezTo>
                <a:cubicBezTo>
                  <a:pt x="6473825" y="940087"/>
                  <a:pt x="6463875" y="949327"/>
                  <a:pt x="6451600" y="949327"/>
                </a:cubicBezTo>
                <a:cubicBezTo>
                  <a:pt x="6439325" y="949327"/>
                  <a:pt x="6429375" y="940087"/>
                  <a:pt x="6429375" y="928689"/>
                </a:cubicBezTo>
                <a:cubicBezTo>
                  <a:pt x="6429375" y="917291"/>
                  <a:pt x="6439325" y="908051"/>
                  <a:pt x="6451600" y="908051"/>
                </a:cubicBezTo>
                <a:close/>
                <a:moveTo>
                  <a:pt x="6375401" y="908051"/>
                </a:moveTo>
                <a:cubicBezTo>
                  <a:pt x="6386799" y="908051"/>
                  <a:pt x="6396039" y="917291"/>
                  <a:pt x="6396039" y="928689"/>
                </a:cubicBezTo>
                <a:cubicBezTo>
                  <a:pt x="6396039" y="940087"/>
                  <a:pt x="6386799" y="949327"/>
                  <a:pt x="6375401" y="949327"/>
                </a:cubicBezTo>
                <a:cubicBezTo>
                  <a:pt x="6364003" y="949327"/>
                  <a:pt x="6354763" y="940087"/>
                  <a:pt x="6354763" y="928689"/>
                </a:cubicBezTo>
                <a:cubicBezTo>
                  <a:pt x="6354763" y="917291"/>
                  <a:pt x="6364003" y="908051"/>
                  <a:pt x="6375401" y="908051"/>
                </a:cubicBezTo>
                <a:close/>
                <a:moveTo>
                  <a:pt x="6299201" y="908051"/>
                </a:moveTo>
                <a:cubicBezTo>
                  <a:pt x="6310599" y="908051"/>
                  <a:pt x="6319839" y="917291"/>
                  <a:pt x="6319839" y="928689"/>
                </a:cubicBezTo>
                <a:cubicBezTo>
                  <a:pt x="6319839" y="940087"/>
                  <a:pt x="6310599" y="949327"/>
                  <a:pt x="6299201" y="949327"/>
                </a:cubicBezTo>
                <a:cubicBezTo>
                  <a:pt x="6287803" y="949327"/>
                  <a:pt x="6278563" y="940087"/>
                  <a:pt x="6278563" y="928689"/>
                </a:cubicBezTo>
                <a:cubicBezTo>
                  <a:pt x="6278563" y="917291"/>
                  <a:pt x="6287803" y="908051"/>
                  <a:pt x="6299201" y="908051"/>
                </a:cubicBezTo>
                <a:close/>
                <a:moveTo>
                  <a:pt x="6224588" y="908051"/>
                </a:moveTo>
                <a:cubicBezTo>
                  <a:pt x="6235986" y="908051"/>
                  <a:pt x="6245226" y="917291"/>
                  <a:pt x="6245226" y="928689"/>
                </a:cubicBezTo>
                <a:cubicBezTo>
                  <a:pt x="6245226" y="940087"/>
                  <a:pt x="6235986" y="949327"/>
                  <a:pt x="6224588" y="949327"/>
                </a:cubicBezTo>
                <a:cubicBezTo>
                  <a:pt x="6213190" y="949327"/>
                  <a:pt x="6203950" y="940087"/>
                  <a:pt x="6203950" y="928689"/>
                </a:cubicBezTo>
                <a:cubicBezTo>
                  <a:pt x="6203950" y="917291"/>
                  <a:pt x="6213190" y="908051"/>
                  <a:pt x="6224588" y="908051"/>
                </a:cubicBezTo>
                <a:close/>
                <a:moveTo>
                  <a:pt x="6149976" y="908051"/>
                </a:moveTo>
                <a:cubicBezTo>
                  <a:pt x="6161374" y="908051"/>
                  <a:pt x="6170614" y="917291"/>
                  <a:pt x="6170614" y="928689"/>
                </a:cubicBezTo>
                <a:cubicBezTo>
                  <a:pt x="6170614" y="940087"/>
                  <a:pt x="6161374" y="949327"/>
                  <a:pt x="6149976" y="949327"/>
                </a:cubicBezTo>
                <a:cubicBezTo>
                  <a:pt x="6138578" y="949327"/>
                  <a:pt x="6129338" y="940087"/>
                  <a:pt x="6129338" y="928689"/>
                </a:cubicBezTo>
                <a:cubicBezTo>
                  <a:pt x="6129338" y="917291"/>
                  <a:pt x="6138578" y="908051"/>
                  <a:pt x="6149976" y="908051"/>
                </a:cubicBezTo>
                <a:close/>
                <a:moveTo>
                  <a:pt x="6072982" y="908051"/>
                </a:moveTo>
                <a:cubicBezTo>
                  <a:pt x="6085695" y="908051"/>
                  <a:pt x="6096001" y="917291"/>
                  <a:pt x="6096001" y="928689"/>
                </a:cubicBezTo>
                <a:cubicBezTo>
                  <a:pt x="6096001" y="940087"/>
                  <a:pt x="6085695" y="949327"/>
                  <a:pt x="6072982" y="949327"/>
                </a:cubicBezTo>
                <a:cubicBezTo>
                  <a:pt x="6060269" y="949327"/>
                  <a:pt x="6049963" y="940087"/>
                  <a:pt x="6049963" y="928689"/>
                </a:cubicBezTo>
                <a:cubicBezTo>
                  <a:pt x="6049963" y="917291"/>
                  <a:pt x="6060269" y="908051"/>
                  <a:pt x="6072982" y="908051"/>
                </a:cubicBezTo>
                <a:close/>
                <a:moveTo>
                  <a:pt x="5997575" y="908051"/>
                </a:moveTo>
                <a:cubicBezTo>
                  <a:pt x="6009850" y="908051"/>
                  <a:pt x="6019800" y="917291"/>
                  <a:pt x="6019800" y="928689"/>
                </a:cubicBezTo>
                <a:cubicBezTo>
                  <a:pt x="6019800" y="940087"/>
                  <a:pt x="6009850" y="949327"/>
                  <a:pt x="5997575" y="949327"/>
                </a:cubicBezTo>
                <a:cubicBezTo>
                  <a:pt x="5985300" y="949327"/>
                  <a:pt x="5975350" y="940087"/>
                  <a:pt x="5975350" y="928689"/>
                </a:cubicBezTo>
                <a:cubicBezTo>
                  <a:pt x="5975350" y="917291"/>
                  <a:pt x="5985300" y="908051"/>
                  <a:pt x="5997575" y="908051"/>
                </a:cubicBezTo>
                <a:close/>
                <a:moveTo>
                  <a:pt x="5921376" y="908051"/>
                </a:moveTo>
                <a:cubicBezTo>
                  <a:pt x="5932774" y="908051"/>
                  <a:pt x="5942014" y="917291"/>
                  <a:pt x="5942014" y="928689"/>
                </a:cubicBezTo>
                <a:cubicBezTo>
                  <a:pt x="5942014" y="940087"/>
                  <a:pt x="5932774" y="949327"/>
                  <a:pt x="5921376" y="949327"/>
                </a:cubicBezTo>
                <a:cubicBezTo>
                  <a:pt x="5909978" y="949327"/>
                  <a:pt x="5900738" y="940087"/>
                  <a:pt x="5900738" y="928689"/>
                </a:cubicBezTo>
                <a:cubicBezTo>
                  <a:pt x="5900738" y="917291"/>
                  <a:pt x="5909978" y="908051"/>
                  <a:pt x="5921376" y="908051"/>
                </a:cubicBezTo>
                <a:close/>
                <a:moveTo>
                  <a:pt x="5845176" y="908051"/>
                </a:moveTo>
                <a:cubicBezTo>
                  <a:pt x="5856574" y="908051"/>
                  <a:pt x="5865814" y="917291"/>
                  <a:pt x="5865814" y="928689"/>
                </a:cubicBezTo>
                <a:cubicBezTo>
                  <a:pt x="5865814" y="940087"/>
                  <a:pt x="5856574" y="949327"/>
                  <a:pt x="5845176" y="949327"/>
                </a:cubicBezTo>
                <a:cubicBezTo>
                  <a:pt x="5833778" y="949327"/>
                  <a:pt x="5824538" y="940087"/>
                  <a:pt x="5824538" y="928689"/>
                </a:cubicBezTo>
                <a:cubicBezTo>
                  <a:pt x="5824538" y="917291"/>
                  <a:pt x="5833778" y="908051"/>
                  <a:pt x="5845176" y="908051"/>
                </a:cubicBezTo>
                <a:close/>
                <a:moveTo>
                  <a:pt x="5770563" y="908051"/>
                </a:moveTo>
                <a:cubicBezTo>
                  <a:pt x="5781961" y="908051"/>
                  <a:pt x="5791201" y="917291"/>
                  <a:pt x="5791201" y="928689"/>
                </a:cubicBezTo>
                <a:cubicBezTo>
                  <a:pt x="5791201" y="940087"/>
                  <a:pt x="5781961" y="949327"/>
                  <a:pt x="5770563" y="949327"/>
                </a:cubicBezTo>
                <a:cubicBezTo>
                  <a:pt x="5759165" y="949327"/>
                  <a:pt x="5749925" y="940087"/>
                  <a:pt x="5749925" y="928689"/>
                </a:cubicBezTo>
                <a:cubicBezTo>
                  <a:pt x="5749925" y="917291"/>
                  <a:pt x="5759165" y="908051"/>
                  <a:pt x="5770563" y="908051"/>
                </a:cubicBezTo>
                <a:close/>
                <a:moveTo>
                  <a:pt x="5695951" y="908051"/>
                </a:moveTo>
                <a:cubicBezTo>
                  <a:pt x="5707349" y="908051"/>
                  <a:pt x="5716589" y="917291"/>
                  <a:pt x="5716589" y="928689"/>
                </a:cubicBezTo>
                <a:cubicBezTo>
                  <a:pt x="5716589" y="940087"/>
                  <a:pt x="5707349" y="949327"/>
                  <a:pt x="5695951" y="949327"/>
                </a:cubicBezTo>
                <a:cubicBezTo>
                  <a:pt x="5684553" y="949327"/>
                  <a:pt x="5675313" y="940087"/>
                  <a:pt x="5675313" y="928689"/>
                </a:cubicBezTo>
                <a:cubicBezTo>
                  <a:pt x="5675313" y="917291"/>
                  <a:pt x="5684553" y="908051"/>
                  <a:pt x="5695951" y="908051"/>
                </a:cubicBezTo>
                <a:close/>
                <a:moveTo>
                  <a:pt x="3044826" y="908051"/>
                </a:moveTo>
                <a:cubicBezTo>
                  <a:pt x="3056224" y="908051"/>
                  <a:pt x="3065464" y="917291"/>
                  <a:pt x="3065464" y="928689"/>
                </a:cubicBezTo>
                <a:cubicBezTo>
                  <a:pt x="3065464" y="940087"/>
                  <a:pt x="3056224" y="949327"/>
                  <a:pt x="3044826" y="949327"/>
                </a:cubicBezTo>
                <a:cubicBezTo>
                  <a:pt x="3033428" y="949327"/>
                  <a:pt x="3024188" y="940087"/>
                  <a:pt x="3024188" y="928689"/>
                </a:cubicBezTo>
                <a:cubicBezTo>
                  <a:pt x="3024188" y="917291"/>
                  <a:pt x="3033428" y="908051"/>
                  <a:pt x="3044826" y="908051"/>
                </a:cubicBezTo>
                <a:close/>
                <a:moveTo>
                  <a:pt x="2970213" y="908051"/>
                </a:moveTo>
                <a:cubicBezTo>
                  <a:pt x="2981611" y="908051"/>
                  <a:pt x="2990851" y="917291"/>
                  <a:pt x="2990851" y="928689"/>
                </a:cubicBezTo>
                <a:cubicBezTo>
                  <a:pt x="2990851" y="940087"/>
                  <a:pt x="2981611" y="949327"/>
                  <a:pt x="2970213" y="949327"/>
                </a:cubicBezTo>
                <a:cubicBezTo>
                  <a:pt x="2958815" y="949327"/>
                  <a:pt x="2949575" y="940087"/>
                  <a:pt x="2949575" y="928689"/>
                </a:cubicBezTo>
                <a:cubicBezTo>
                  <a:pt x="2949575" y="917291"/>
                  <a:pt x="2958815" y="908051"/>
                  <a:pt x="2970213" y="908051"/>
                </a:cubicBezTo>
                <a:close/>
                <a:moveTo>
                  <a:pt x="2895601" y="908051"/>
                </a:moveTo>
                <a:cubicBezTo>
                  <a:pt x="2906999" y="908051"/>
                  <a:pt x="2916239" y="917291"/>
                  <a:pt x="2916239" y="928689"/>
                </a:cubicBezTo>
                <a:cubicBezTo>
                  <a:pt x="2916239" y="940087"/>
                  <a:pt x="2906999" y="949327"/>
                  <a:pt x="2895601" y="949327"/>
                </a:cubicBezTo>
                <a:cubicBezTo>
                  <a:pt x="2884203" y="949327"/>
                  <a:pt x="2874963" y="940087"/>
                  <a:pt x="2874963" y="928689"/>
                </a:cubicBezTo>
                <a:cubicBezTo>
                  <a:pt x="2874963" y="917291"/>
                  <a:pt x="2884203" y="908051"/>
                  <a:pt x="2895601" y="908051"/>
                </a:cubicBezTo>
                <a:close/>
                <a:moveTo>
                  <a:pt x="2668588" y="908051"/>
                </a:moveTo>
                <a:cubicBezTo>
                  <a:pt x="2680863" y="908051"/>
                  <a:pt x="2690813" y="917291"/>
                  <a:pt x="2690813" y="928689"/>
                </a:cubicBezTo>
                <a:cubicBezTo>
                  <a:pt x="2690813" y="940087"/>
                  <a:pt x="2680863" y="949327"/>
                  <a:pt x="2668588" y="949327"/>
                </a:cubicBezTo>
                <a:cubicBezTo>
                  <a:pt x="2656313" y="949327"/>
                  <a:pt x="2646363" y="940087"/>
                  <a:pt x="2646363" y="928689"/>
                </a:cubicBezTo>
                <a:cubicBezTo>
                  <a:pt x="2646363" y="917291"/>
                  <a:pt x="2656313" y="908051"/>
                  <a:pt x="2668588" y="908051"/>
                </a:cubicBezTo>
                <a:close/>
                <a:moveTo>
                  <a:pt x="2590811" y="908051"/>
                </a:moveTo>
                <a:cubicBezTo>
                  <a:pt x="2602210" y="908051"/>
                  <a:pt x="2611447" y="917291"/>
                  <a:pt x="2611447" y="928689"/>
                </a:cubicBezTo>
                <a:cubicBezTo>
                  <a:pt x="2611447" y="940087"/>
                  <a:pt x="2602210" y="949327"/>
                  <a:pt x="2590811" y="949327"/>
                </a:cubicBezTo>
                <a:cubicBezTo>
                  <a:pt x="2579414" y="949327"/>
                  <a:pt x="2570175" y="940087"/>
                  <a:pt x="2570175" y="928689"/>
                </a:cubicBezTo>
                <a:cubicBezTo>
                  <a:pt x="2570175" y="917291"/>
                  <a:pt x="2579414" y="908051"/>
                  <a:pt x="2590811" y="908051"/>
                </a:cubicBezTo>
                <a:close/>
                <a:moveTo>
                  <a:pt x="2516197" y="908051"/>
                </a:moveTo>
                <a:cubicBezTo>
                  <a:pt x="2527596" y="908051"/>
                  <a:pt x="2536831" y="917291"/>
                  <a:pt x="2536831" y="928689"/>
                </a:cubicBezTo>
                <a:cubicBezTo>
                  <a:pt x="2536831" y="940087"/>
                  <a:pt x="2527596" y="949327"/>
                  <a:pt x="2516197" y="949327"/>
                </a:cubicBezTo>
                <a:cubicBezTo>
                  <a:pt x="2504800" y="949327"/>
                  <a:pt x="2495563" y="940087"/>
                  <a:pt x="2495563" y="928689"/>
                </a:cubicBezTo>
                <a:cubicBezTo>
                  <a:pt x="2495563" y="917291"/>
                  <a:pt x="2504800" y="908051"/>
                  <a:pt x="2516197" y="908051"/>
                </a:cubicBezTo>
                <a:close/>
                <a:moveTo>
                  <a:pt x="2441587" y="908051"/>
                </a:moveTo>
                <a:cubicBezTo>
                  <a:pt x="2452987" y="908051"/>
                  <a:pt x="2462228" y="917291"/>
                  <a:pt x="2462228" y="928689"/>
                </a:cubicBezTo>
                <a:cubicBezTo>
                  <a:pt x="2462228" y="940087"/>
                  <a:pt x="2452987" y="949327"/>
                  <a:pt x="2441587" y="949327"/>
                </a:cubicBezTo>
                <a:cubicBezTo>
                  <a:pt x="2430188" y="949327"/>
                  <a:pt x="2420946" y="940087"/>
                  <a:pt x="2420946" y="928689"/>
                </a:cubicBezTo>
                <a:cubicBezTo>
                  <a:pt x="2420946" y="917291"/>
                  <a:pt x="2430188" y="908051"/>
                  <a:pt x="2441587" y="908051"/>
                </a:cubicBezTo>
                <a:close/>
                <a:moveTo>
                  <a:pt x="2136787" y="908051"/>
                </a:moveTo>
                <a:cubicBezTo>
                  <a:pt x="2148182" y="908051"/>
                  <a:pt x="2157422" y="917291"/>
                  <a:pt x="2157422" y="928689"/>
                </a:cubicBezTo>
                <a:cubicBezTo>
                  <a:pt x="2157422" y="940087"/>
                  <a:pt x="2148182" y="949327"/>
                  <a:pt x="2136787" y="949327"/>
                </a:cubicBezTo>
                <a:cubicBezTo>
                  <a:pt x="2125385" y="949327"/>
                  <a:pt x="2116149" y="940087"/>
                  <a:pt x="2116149" y="928689"/>
                </a:cubicBezTo>
                <a:cubicBezTo>
                  <a:pt x="2116149" y="917291"/>
                  <a:pt x="2125385" y="908051"/>
                  <a:pt x="2136787" y="908051"/>
                </a:cubicBezTo>
                <a:close/>
                <a:moveTo>
                  <a:pt x="2062169" y="908051"/>
                </a:moveTo>
                <a:cubicBezTo>
                  <a:pt x="2073568" y="908051"/>
                  <a:pt x="2082812" y="917291"/>
                  <a:pt x="2082812" y="928689"/>
                </a:cubicBezTo>
                <a:cubicBezTo>
                  <a:pt x="2082812" y="940087"/>
                  <a:pt x="2073568" y="949327"/>
                  <a:pt x="2062169" y="949327"/>
                </a:cubicBezTo>
                <a:cubicBezTo>
                  <a:pt x="2050773" y="949327"/>
                  <a:pt x="2041532" y="940087"/>
                  <a:pt x="2041532" y="928689"/>
                </a:cubicBezTo>
                <a:cubicBezTo>
                  <a:pt x="2041532" y="917291"/>
                  <a:pt x="2050773" y="908051"/>
                  <a:pt x="2062169" y="908051"/>
                </a:cubicBezTo>
                <a:close/>
                <a:moveTo>
                  <a:pt x="1987560" y="908051"/>
                </a:moveTo>
                <a:cubicBezTo>
                  <a:pt x="1998955" y="908051"/>
                  <a:pt x="2008198" y="917291"/>
                  <a:pt x="2008198" y="928689"/>
                </a:cubicBezTo>
                <a:cubicBezTo>
                  <a:pt x="2008198" y="940087"/>
                  <a:pt x="1998955" y="949327"/>
                  <a:pt x="1987560" y="949327"/>
                </a:cubicBezTo>
                <a:cubicBezTo>
                  <a:pt x="1976160" y="949327"/>
                  <a:pt x="1966918" y="940087"/>
                  <a:pt x="1966918" y="928689"/>
                </a:cubicBezTo>
                <a:cubicBezTo>
                  <a:pt x="1966918" y="917291"/>
                  <a:pt x="1976160" y="908051"/>
                  <a:pt x="1987560" y="908051"/>
                </a:cubicBezTo>
                <a:close/>
                <a:moveTo>
                  <a:pt x="1911358" y="908051"/>
                </a:moveTo>
                <a:cubicBezTo>
                  <a:pt x="1922755" y="908051"/>
                  <a:pt x="1932002" y="917291"/>
                  <a:pt x="1932002" y="928689"/>
                </a:cubicBezTo>
                <a:cubicBezTo>
                  <a:pt x="1932002" y="940087"/>
                  <a:pt x="1922755" y="949327"/>
                  <a:pt x="1911358" y="949327"/>
                </a:cubicBezTo>
                <a:cubicBezTo>
                  <a:pt x="1899961" y="949327"/>
                  <a:pt x="1890719" y="940087"/>
                  <a:pt x="1890719" y="928689"/>
                </a:cubicBezTo>
                <a:cubicBezTo>
                  <a:pt x="1890719" y="917291"/>
                  <a:pt x="1899961" y="908051"/>
                  <a:pt x="1911358" y="908051"/>
                </a:cubicBezTo>
                <a:close/>
                <a:moveTo>
                  <a:pt x="1835164" y="908051"/>
                </a:moveTo>
                <a:cubicBezTo>
                  <a:pt x="1847433" y="908051"/>
                  <a:pt x="1857388" y="917291"/>
                  <a:pt x="1857388" y="928689"/>
                </a:cubicBezTo>
                <a:cubicBezTo>
                  <a:pt x="1857388" y="940087"/>
                  <a:pt x="1847433" y="949327"/>
                  <a:pt x="1835164" y="949327"/>
                </a:cubicBezTo>
                <a:cubicBezTo>
                  <a:pt x="1822885" y="949327"/>
                  <a:pt x="1812931" y="940087"/>
                  <a:pt x="1812931" y="928689"/>
                </a:cubicBezTo>
                <a:cubicBezTo>
                  <a:pt x="1812931" y="917291"/>
                  <a:pt x="1822885" y="908051"/>
                  <a:pt x="1835164" y="908051"/>
                </a:cubicBezTo>
                <a:close/>
                <a:moveTo>
                  <a:pt x="1759753" y="908051"/>
                </a:moveTo>
                <a:cubicBezTo>
                  <a:pt x="1772465" y="908051"/>
                  <a:pt x="1782770" y="917291"/>
                  <a:pt x="1782770" y="928689"/>
                </a:cubicBezTo>
                <a:cubicBezTo>
                  <a:pt x="1782770" y="940087"/>
                  <a:pt x="1772465" y="949327"/>
                  <a:pt x="1759753" y="949327"/>
                </a:cubicBezTo>
                <a:cubicBezTo>
                  <a:pt x="1747041" y="949327"/>
                  <a:pt x="1736733" y="940087"/>
                  <a:pt x="1736733" y="928689"/>
                </a:cubicBezTo>
                <a:cubicBezTo>
                  <a:pt x="1736733" y="917291"/>
                  <a:pt x="1747041" y="908051"/>
                  <a:pt x="1759753" y="908051"/>
                </a:cubicBezTo>
                <a:close/>
                <a:moveTo>
                  <a:pt x="1682762" y="908051"/>
                </a:moveTo>
                <a:cubicBezTo>
                  <a:pt x="1694159" y="908051"/>
                  <a:pt x="1703399" y="917291"/>
                  <a:pt x="1703399" y="928689"/>
                </a:cubicBezTo>
                <a:cubicBezTo>
                  <a:pt x="1703399" y="940087"/>
                  <a:pt x="1694159" y="949327"/>
                  <a:pt x="1682762" y="949327"/>
                </a:cubicBezTo>
                <a:cubicBezTo>
                  <a:pt x="1671362" y="949327"/>
                  <a:pt x="1662121" y="940087"/>
                  <a:pt x="1662121" y="928689"/>
                </a:cubicBezTo>
                <a:cubicBezTo>
                  <a:pt x="1662121" y="917291"/>
                  <a:pt x="1671362" y="908051"/>
                  <a:pt x="1682762" y="908051"/>
                </a:cubicBezTo>
                <a:close/>
                <a:moveTo>
                  <a:pt x="1608149" y="908051"/>
                </a:moveTo>
                <a:cubicBezTo>
                  <a:pt x="1619546" y="908051"/>
                  <a:pt x="1628786" y="917291"/>
                  <a:pt x="1628786" y="928689"/>
                </a:cubicBezTo>
                <a:cubicBezTo>
                  <a:pt x="1628786" y="940087"/>
                  <a:pt x="1619546" y="949327"/>
                  <a:pt x="1608149" y="949327"/>
                </a:cubicBezTo>
                <a:cubicBezTo>
                  <a:pt x="1596752" y="949327"/>
                  <a:pt x="1587507" y="940087"/>
                  <a:pt x="1587507" y="928689"/>
                </a:cubicBezTo>
                <a:cubicBezTo>
                  <a:pt x="1587507" y="917291"/>
                  <a:pt x="1596752" y="908051"/>
                  <a:pt x="1608149" y="908051"/>
                </a:cubicBezTo>
                <a:close/>
                <a:moveTo>
                  <a:pt x="1531950" y="908051"/>
                </a:moveTo>
                <a:cubicBezTo>
                  <a:pt x="1543346" y="908051"/>
                  <a:pt x="1552581" y="917291"/>
                  <a:pt x="1552581" y="928689"/>
                </a:cubicBezTo>
                <a:cubicBezTo>
                  <a:pt x="1552581" y="940087"/>
                  <a:pt x="1543346" y="949327"/>
                  <a:pt x="1531950" y="949327"/>
                </a:cubicBezTo>
                <a:cubicBezTo>
                  <a:pt x="1520552" y="949327"/>
                  <a:pt x="1511308" y="940087"/>
                  <a:pt x="1511308" y="928689"/>
                </a:cubicBezTo>
                <a:cubicBezTo>
                  <a:pt x="1511308" y="917291"/>
                  <a:pt x="1520552" y="908051"/>
                  <a:pt x="1531950" y="908051"/>
                </a:cubicBezTo>
                <a:close/>
                <a:moveTo>
                  <a:pt x="1457338" y="908051"/>
                </a:moveTo>
                <a:cubicBezTo>
                  <a:pt x="1468730" y="908051"/>
                  <a:pt x="1477974" y="917291"/>
                  <a:pt x="1477974" y="928689"/>
                </a:cubicBezTo>
                <a:cubicBezTo>
                  <a:pt x="1477974" y="940087"/>
                  <a:pt x="1468730" y="949327"/>
                  <a:pt x="1457338" y="949327"/>
                </a:cubicBezTo>
                <a:cubicBezTo>
                  <a:pt x="1445938" y="949327"/>
                  <a:pt x="1436696" y="940087"/>
                  <a:pt x="1436696" y="928689"/>
                </a:cubicBezTo>
                <a:cubicBezTo>
                  <a:pt x="1436696" y="917291"/>
                  <a:pt x="1445938" y="908051"/>
                  <a:pt x="1457338" y="908051"/>
                </a:cubicBezTo>
                <a:close/>
                <a:moveTo>
                  <a:pt x="1381135" y="908051"/>
                </a:moveTo>
                <a:cubicBezTo>
                  <a:pt x="1393412" y="908051"/>
                  <a:pt x="1403361" y="917291"/>
                  <a:pt x="1403361" y="928689"/>
                </a:cubicBezTo>
                <a:cubicBezTo>
                  <a:pt x="1403361" y="940087"/>
                  <a:pt x="1393412" y="949327"/>
                  <a:pt x="1381135" y="949327"/>
                </a:cubicBezTo>
                <a:cubicBezTo>
                  <a:pt x="1368857" y="949327"/>
                  <a:pt x="1358908" y="940087"/>
                  <a:pt x="1358908" y="928689"/>
                </a:cubicBezTo>
                <a:cubicBezTo>
                  <a:pt x="1358908" y="917291"/>
                  <a:pt x="1368857" y="908051"/>
                  <a:pt x="1381135" y="908051"/>
                </a:cubicBezTo>
                <a:close/>
                <a:moveTo>
                  <a:pt x="1305726" y="908051"/>
                </a:moveTo>
                <a:cubicBezTo>
                  <a:pt x="1318437" y="908051"/>
                  <a:pt x="1328746" y="917291"/>
                  <a:pt x="1328746" y="928689"/>
                </a:cubicBezTo>
                <a:cubicBezTo>
                  <a:pt x="1328746" y="940087"/>
                  <a:pt x="1318437" y="949327"/>
                  <a:pt x="1305726" y="949327"/>
                </a:cubicBezTo>
                <a:cubicBezTo>
                  <a:pt x="1293008" y="949327"/>
                  <a:pt x="1282712" y="940087"/>
                  <a:pt x="1282712" y="928689"/>
                </a:cubicBezTo>
                <a:cubicBezTo>
                  <a:pt x="1282712" y="917291"/>
                  <a:pt x="1293008" y="908051"/>
                  <a:pt x="1305726" y="908051"/>
                </a:cubicBezTo>
                <a:close/>
                <a:moveTo>
                  <a:pt x="1230323" y="908051"/>
                </a:moveTo>
                <a:cubicBezTo>
                  <a:pt x="1242597" y="908051"/>
                  <a:pt x="1252545" y="917291"/>
                  <a:pt x="1252545" y="928689"/>
                </a:cubicBezTo>
                <a:cubicBezTo>
                  <a:pt x="1252545" y="940087"/>
                  <a:pt x="1242597" y="949327"/>
                  <a:pt x="1230323" y="949327"/>
                </a:cubicBezTo>
                <a:cubicBezTo>
                  <a:pt x="1218044" y="949327"/>
                  <a:pt x="1208093" y="940087"/>
                  <a:pt x="1208093" y="928689"/>
                </a:cubicBezTo>
                <a:cubicBezTo>
                  <a:pt x="1208093" y="917291"/>
                  <a:pt x="1218044" y="908051"/>
                  <a:pt x="1230323" y="908051"/>
                </a:cubicBezTo>
                <a:close/>
                <a:moveTo>
                  <a:pt x="1154120" y="908051"/>
                </a:moveTo>
                <a:cubicBezTo>
                  <a:pt x="1165520" y="908051"/>
                  <a:pt x="1174757" y="917291"/>
                  <a:pt x="1174757" y="928689"/>
                </a:cubicBezTo>
                <a:cubicBezTo>
                  <a:pt x="1174757" y="940087"/>
                  <a:pt x="1165520" y="949327"/>
                  <a:pt x="1154120" y="949327"/>
                </a:cubicBezTo>
                <a:cubicBezTo>
                  <a:pt x="1142725" y="949327"/>
                  <a:pt x="1133482" y="940087"/>
                  <a:pt x="1133482" y="928689"/>
                </a:cubicBezTo>
                <a:cubicBezTo>
                  <a:pt x="1133482" y="917291"/>
                  <a:pt x="1142725" y="908051"/>
                  <a:pt x="1154120" y="908051"/>
                </a:cubicBezTo>
                <a:close/>
                <a:moveTo>
                  <a:pt x="1077922" y="908051"/>
                </a:moveTo>
                <a:cubicBezTo>
                  <a:pt x="1089317" y="908051"/>
                  <a:pt x="1098562" y="917291"/>
                  <a:pt x="1098562" y="928689"/>
                </a:cubicBezTo>
                <a:cubicBezTo>
                  <a:pt x="1098562" y="940087"/>
                  <a:pt x="1089317" y="949327"/>
                  <a:pt x="1077922" y="949327"/>
                </a:cubicBezTo>
                <a:cubicBezTo>
                  <a:pt x="1066524" y="949327"/>
                  <a:pt x="1057285" y="940087"/>
                  <a:pt x="1057285" y="928689"/>
                </a:cubicBezTo>
                <a:cubicBezTo>
                  <a:pt x="1057285" y="917291"/>
                  <a:pt x="1066524" y="908051"/>
                  <a:pt x="1077922" y="908051"/>
                </a:cubicBezTo>
                <a:close/>
                <a:moveTo>
                  <a:pt x="1003306" y="908051"/>
                </a:moveTo>
                <a:cubicBezTo>
                  <a:pt x="1014707" y="908051"/>
                  <a:pt x="1023946" y="917291"/>
                  <a:pt x="1023946" y="928689"/>
                </a:cubicBezTo>
                <a:cubicBezTo>
                  <a:pt x="1023946" y="940087"/>
                  <a:pt x="1014707" y="949327"/>
                  <a:pt x="1003306" y="949327"/>
                </a:cubicBezTo>
                <a:cubicBezTo>
                  <a:pt x="991913" y="949327"/>
                  <a:pt x="982669" y="940087"/>
                  <a:pt x="982669" y="928689"/>
                </a:cubicBezTo>
                <a:cubicBezTo>
                  <a:pt x="982669" y="917291"/>
                  <a:pt x="991913" y="908051"/>
                  <a:pt x="1003306" y="908051"/>
                </a:cubicBezTo>
                <a:close/>
                <a:moveTo>
                  <a:pt x="928698" y="908051"/>
                </a:moveTo>
                <a:cubicBezTo>
                  <a:pt x="940095" y="908051"/>
                  <a:pt x="949330" y="917291"/>
                  <a:pt x="949330" y="928689"/>
                </a:cubicBezTo>
                <a:cubicBezTo>
                  <a:pt x="949330" y="940087"/>
                  <a:pt x="940095" y="949327"/>
                  <a:pt x="928698" y="949327"/>
                </a:cubicBezTo>
                <a:cubicBezTo>
                  <a:pt x="917299" y="949327"/>
                  <a:pt x="908055" y="940087"/>
                  <a:pt x="908055" y="928689"/>
                </a:cubicBezTo>
                <a:cubicBezTo>
                  <a:pt x="908055" y="917291"/>
                  <a:pt x="917299" y="908051"/>
                  <a:pt x="928698" y="908051"/>
                </a:cubicBezTo>
                <a:close/>
                <a:moveTo>
                  <a:pt x="851702" y="908051"/>
                </a:moveTo>
                <a:cubicBezTo>
                  <a:pt x="864414" y="908051"/>
                  <a:pt x="874716" y="917291"/>
                  <a:pt x="874716" y="928689"/>
                </a:cubicBezTo>
                <a:cubicBezTo>
                  <a:pt x="874716" y="940087"/>
                  <a:pt x="864414" y="949327"/>
                  <a:pt x="851702" y="949327"/>
                </a:cubicBezTo>
                <a:cubicBezTo>
                  <a:pt x="838988" y="949327"/>
                  <a:pt x="828684" y="940087"/>
                  <a:pt x="828684" y="928689"/>
                </a:cubicBezTo>
                <a:cubicBezTo>
                  <a:pt x="828684" y="917291"/>
                  <a:pt x="838988" y="908051"/>
                  <a:pt x="851702" y="908051"/>
                </a:cubicBezTo>
                <a:close/>
                <a:moveTo>
                  <a:pt x="776292" y="908051"/>
                </a:moveTo>
                <a:cubicBezTo>
                  <a:pt x="788568" y="908051"/>
                  <a:pt x="798515" y="917291"/>
                  <a:pt x="798515" y="928689"/>
                </a:cubicBezTo>
                <a:cubicBezTo>
                  <a:pt x="798515" y="940087"/>
                  <a:pt x="788568" y="949327"/>
                  <a:pt x="776292" y="949327"/>
                </a:cubicBezTo>
                <a:cubicBezTo>
                  <a:pt x="764016" y="949327"/>
                  <a:pt x="754070" y="940087"/>
                  <a:pt x="754070" y="928689"/>
                </a:cubicBezTo>
                <a:cubicBezTo>
                  <a:pt x="754070" y="917291"/>
                  <a:pt x="764016" y="908051"/>
                  <a:pt x="776292" y="908051"/>
                </a:cubicBezTo>
                <a:close/>
                <a:moveTo>
                  <a:pt x="700090" y="908051"/>
                </a:moveTo>
                <a:cubicBezTo>
                  <a:pt x="711488" y="908051"/>
                  <a:pt x="720731" y="917291"/>
                  <a:pt x="720731" y="928689"/>
                </a:cubicBezTo>
                <a:cubicBezTo>
                  <a:pt x="720731" y="940087"/>
                  <a:pt x="711488" y="949327"/>
                  <a:pt x="700090" y="949327"/>
                </a:cubicBezTo>
                <a:cubicBezTo>
                  <a:pt x="688693" y="949327"/>
                  <a:pt x="679454" y="940087"/>
                  <a:pt x="679454" y="928689"/>
                </a:cubicBezTo>
                <a:cubicBezTo>
                  <a:pt x="679454" y="917291"/>
                  <a:pt x="688693" y="908051"/>
                  <a:pt x="700090" y="908051"/>
                </a:cubicBezTo>
                <a:close/>
                <a:moveTo>
                  <a:pt x="623894" y="908051"/>
                </a:moveTo>
                <a:cubicBezTo>
                  <a:pt x="635291" y="908051"/>
                  <a:pt x="644531" y="917291"/>
                  <a:pt x="644531" y="928689"/>
                </a:cubicBezTo>
                <a:cubicBezTo>
                  <a:pt x="644531" y="940087"/>
                  <a:pt x="635291" y="949327"/>
                  <a:pt x="623894" y="949327"/>
                </a:cubicBezTo>
                <a:cubicBezTo>
                  <a:pt x="612496" y="949327"/>
                  <a:pt x="603253" y="940087"/>
                  <a:pt x="603253" y="928689"/>
                </a:cubicBezTo>
                <a:cubicBezTo>
                  <a:pt x="603253" y="917291"/>
                  <a:pt x="612496" y="908051"/>
                  <a:pt x="623894" y="908051"/>
                </a:cubicBezTo>
                <a:close/>
                <a:moveTo>
                  <a:pt x="549282" y="908051"/>
                </a:moveTo>
                <a:cubicBezTo>
                  <a:pt x="560679" y="908051"/>
                  <a:pt x="569917" y="917291"/>
                  <a:pt x="569917" y="928689"/>
                </a:cubicBezTo>
                <a:cubicBezTo>
                  <a:pt x="569917" y="940087"/>
                  <a:pt x="560679" y="949327"/>
                  <a:pt x="549282" y="949327"/>
                </a:cubicBezTo>
                <a:cubicBezTo>
                  <a:pt x="537881" y="949327"/>
                  <a:pt x="528641" y="940087"/>
                  <a:pt x="528641" y="928689"/>
                </a:cubicBezTo>
                <a:cubicBezTo>
                  <a:pt x="528641" y="917291"/>
                  <a:pt x="537881" y="908051"/>
                  <a:pt x="549282" y="908051"/>
                </a:cubicBezTo>
                <a:close/>
                <a:moveTo>
                  <a:pt x="474670" y="908051"/>
                </a:moveTo>
                <a:cubicBezTo>
                  <a:pt x="486067" y="908051"/>
                  <a:pt x="495307" y="917291"/>
                  <a:pt x="495307" y="928689"/>
                </a:cubicBezTo>
                <a:cubicBezTo>
                  <a:pt x="495307" y="940087"/>
                  <a:pt x="486067" y="949327"/>
                  <a:pt x="474670" y="949327"/>
                </a:cubicBezTo>
                <a:cubicBezTo>
                  <a:pt x="463271" y="949327"/>
                  <a:pt x="454031" y="940087"/>
                  <a:pt x="454031" y="928689"/>
                </a:cubicBezTo>
                <a:cubicBezTo>
                  <a:pt x="454031" y="917291"/>
                  <a:pt x="463271" y="908051"/>
                  <a:pt x="474670" y="908051"/>
                </a:cubicBezTo>
                <a:close/>
                <a:moveTo>
                  <a:pt x="396881" y="908051"/>
                </a:moveTo>
                <a:cubicBezTo>
                  <a:pt x="409156" y="908051"/>
                  <a:pt x="419106" y="917291"/>
                  <a:pt x="419106" y="928689"/>
                </a:cubicBezTo>
                <a:cubicBezTo>
                  <a:pt x="419106" y="940087"/>
                  <a:pt x="409156" y="949327"/>
                  <a:pt x="396881" y="949327"/>
                </a:cubicBezTo>
                <a:cubicBezTo>
                  <a:pt x="384606" y="949327"/>
                  <a:pt x="374656" y="940087"/>
                  <a:pt x="374656" y="928689"/>
                </a:cubicBezTo>
                <a:cubicBezTo>
                  <a:pt x="374656" y="917291"/>
                  <a:pt x="384606" y="908051"/>
                  <a:pt x="396881" y="908051"/>
                </a:cubicBezTo>
                <a:close/>
                <a:moveTo>
                  <a:pt x="322267" y="908051"/>
                </a:moveTo>
                <a:cubicBezTo>
                  <a:pt x="334542" y="908051"/>
                  <a:pt x="344492" y="917291"/>
                  <a:pt x="344492" y="928689"/>
                </a:cubicBezTo>
                <a:cubicBezTo>
                  <a:pt x="344492" y="940087"/>
                  <a:pt x="334542" y="949327"/>
                  <a:pt x="322267" y="949327"/>
                </a:cubicBezTo>
                <a:cubicBezTo>
                  <a:pt x="309992" y="949327"/>
                  <a:pt x="300042" y="940087"/>
                  <a:pt x="300042" y="928689"/>
                </a:cubicBezTo>
                <a:cubicBezTo>
                  <a:pt x="300042" y="917291"/>
                  <a:pt x="309992" y="908051"/>
                  <a:pt x="322267" y="908051"/>
                </a:cubicBezTo>
                <a:close/>
                <a:moveTo>
                  <a:pt x="244478" y="908051"/>
                </a:moveTo>
                <a:cubicBezTo>
                  <a:pt x="255876" y="908051"/>
                  <a:pt x="265116" y="917291"/>
                  <a:pt x="265116" y="928689"/>
                </a:cubicBezTo>
                <a:cubicBezTo>
                  <a:pt x="265116" y="940087"/>
                  <a:pt x="255876" y="949327"/>
                  <a:pt x="244478" y="949327"/>
                </a:cubicBezTo>
                <a:cubicBezTo>
                  <a:pt x="233080" y="949327"/>
                  <a:pt x="223841" y="940087"/>
                  <a:pt x="223841" y="928689"/>
                </a:cubicBezTo>
                <a:cubicBezTo>
                  <a:pt x="223841" y="917291"/>
                  <a:pt x="233080" y="908051"/>
                  <a:pt x="244478" y="908051"/>
                </a:cubicBezTo>
                <a:close/>
                <a:moveTo>
                  <a:pt x="9024939" y="908050"/>
                </a:moveTo>
                <a:cubicBezTo>
                  <a:pt x="9036337" y="908050"/>
                  <a:pt x="9045577" y="917290"/>
                  <a:pt x="9045577" y="928688"/>
                </a:cubicBezTo>
                <a:cubicBezTo>
                  <a:pt x="9045577" y="940086"/>
                  <a:pt x="9036337" y="949326"/>
                  <a:pt x="9024939" y="949326"/>
                </a:cubicBezTo>
                <a:cubicBezTo>
                  <a:pt x="9013541" y="949326"/>
                  <a:pt x="9004301" y="940086"/>
                  <a:pt x="9004301" y="928688"/>
                </a:cubicBezTo>
                <a:cubicBezTo>
                  <a:pt x="9004301" y="917290"/>
                  <a:pt x="9013541" y="908050"/>
                  <a:pt x="9024939" y="908050"/>
                </a:cubicBezTo>
                <a:close/>
                <a:moveTo>
                  <a:pt x="8947945" y="908050"/>
                </a:moveTo>
                <a:cubicBezTo>
                  <a:pt x="8960658" y="908050"/>
                  <a:pt x="8970964" y="917290"/>
                  <a:pt x="8970964" y="928688"/>
                </a:cubicBezTo>
                <a:cubicBezTo>
                  <a:pt x="8970964" y="940086"/>
                  <a:pt x="8960658" y="949326"/>
                  <a:pt x="8947945" y="949326"/>
                </a:cubicBezTo>
                <a:cubicBezTo>
                  <a:pt x="8935232" y="949326"/>
                  <a:pt x="8924926" y="940086"/>
                  <a:pt x="8924926" y="928688"/>
                </a:cubicBezTo>
                <a:cubicBezTo>
                  <a:pt x="8924926" y="917290"/>
                  <a:pt x="8935232" y="908050"/>
                  <a:pt x="8947945" y="908050"/>
                </a:cubicBezTo>
                <a:close/>
                <a:moveTo>
                  <a:pt x="8872538" y="908050"/>
                </a:moveTo>
                <a:cubicBezTo>
                  <a:pt x="8884813" y="908050"/>
                  <a:pt x="8894763" y="917290"/>
                  <a:pt x="8894763" y="928688"/>
                </a:cubicBezTo>
                <a:cubicBezTo>
                  <a:pt x="8894763" y="940086"/>
                  <a:pt x="8884813" y="949326"/>
                  <a:pt x="8872538" y="949326"/>
                </a:cubicBezTo>
                <a:cubicBezTo>
                  <a:pt x="8860263" y="949326"/>
                  <a:pt x="8850313" y="940086"/>
                  <a:pt x="8850313" y="928688"/>
                </a:cubicBezTo>
                <a:cubicBezTo>
                  <a:pt x="8850313" y="917290"/>
                  <a:pt x="8860263" y="908050"/>
                  <a:pt x="8872538" y="908050"/>
                </a:cubicBezTo>
                <a:close/>
                <a:moveTo>
                  <a:pt x="8796339" y="908050"/>
                </a:moveTo>
                <a:cubicBezTo>
                  <a:pt x="8807737" y="908050"/>
                  <a:pt x="8816977" y="917290"/>
                  <a:pt x="8816977" y="928688"/>
                </a:cubicBezTo>
                <a:cubicBezTo>
                  <a:pt x="8816977" y="940086"/>
                  <a:pt x="8807737" y="949326"/>
                  <a:pt x="8796339" y="949326"/>
                </a:cubicBezTo>
                <a:cubicBezTo>
                  <a:pt x="8784941" y="949326"/>
                  <a:pt x="8775701" y="940086"/>
                  <a:pt x="8775701" y="928688"/>
                </a:cubicBezTo>
                <a:cubicBezTo>
                  <a:pt x="8775701" y="917290"/>
                  <a:pt x="8784941" y="908050"/>
                  <a:pt x="8796339" y="908050"/>
                </a:cubicBezTo>
                <a:close/>
                <a:moveTo>
                  <a:pt x="8720139" y="908050"/>
                </a:moveTo>
                <a:cubicBezTo>
                  <a:pt x="8731537" y="908050"/>
                  <a:pt x="8740777" y="917290"/>
                  <a:pt x="8740777" y="928688"/>
                </a:cubicBezTo>
                <a:cubicBezTo>
                  <a:pt x="8740777" y="940086"/>
                  <a:pt x="8731537" y="949326"/>
                  <a:pt x="8720139" y="949326"/>
                </a:cubicBezTo>
                <a:cubicBezTo>
                  <a:pt x="8708741" y="949326"/>
                  <a:pt x="8699501" y="940086"/>
                  <a:pt x="8699501" y="928688"/>
                </a:cubicBezTo>
                <a:cubicBezTo>
                  <a:pt x="8699501" y="917290"/>
                  <a:pt x="8708741" y="908050"/>
                  <a:pt x="8720139" y="908050"/>
                </a:cubicBezTo>
                <a:close/>
                <a:moveTo>
                  <a:pt x="8645526" y="908050"/>
                </a:moveTo>
                <a:cubicBezTo>
                  <a:pt x="8656924" y="908050"/>
                  <a:pt x="8666164" y="917290"/>
                  <a:pt x="8666164" y="928688"/>
                </a:cubicBezTo>
                <a:cubicBezTo>
                  <a:pt x="8666164" y="940086"/>
                  <a:pt x="8656924" y="949326"/>
                  <a:pt x="8645526" y="949326"/>
                </a:cubicBezTo>
                <a:cubicBezTo>
                  <a:pt x="8634128" y="949326"/>
                  <a:pt x="8624888" y="940086"/>
                  <a:pt x="8624888" y="928688"/>
                </a:cubicBezTo>
                <a:cubicBezTo>
                  <a:pt x="8624888" y="917290"/>
                  <a:pt x="8634128" y="908050"/>
                  <a:pt x="8645526" y="908050"/>
                </a:cubicBezTo>
                <a:close/>
                <a:moveTo>
                  <a:pt x="8570914" y="908050"/>
                </a:moveTo>
                <a:cubicBezTo>
                  <a:pt x="8582312" y="908050"/>
                  <a:pt x="8591552" y="917290"/>
                  <a:pt x="8591552" y="928688"/>
                </a:cubicBezTo>
                <a:cubicBezTo>
                  <a:pt x="8591552" y="940086"/>
                  <a:pt x="8582312" y="949326"/>
                  <a:pt x="8570914" y="949326"/>
                </a:cubicBezTo>
                <a:cubicBezTo>
                  <a:pt x="8559516" y="949326"/>
                  <a:pt x="8550276" y="940086"/>
                  <a:pt x="8550276" y="928688"/>
                </a:cubicBezTo>
                <a:cubicBezTo>
                  <a:pt x="8550276" y="917290"/>
                  <a:pt x="8559516" y="908050"/>
                  <a:pt x="8570914" y="908050"/>
                </a:cubicBezTo>
                <a:close/>
                <a:moveTo>
                  <a:pt x="8493920" y="908050"/>
                </a:moveTo>
                <a:cubicBezTo>
                  <a:pt x="8506633" y="908050"/>
                  <a:pt x="8516939" y="917290"/>
                  <a:pt x="8516939" y="928688"/>
                </a:cubicBezTo>
                <a:cubicBezTo>
                  <a:pt x="8516939" y="940086"/>
                  <a:pt x="8506633" y="949326"/>
                  <a:pt x="8493920" y="949326"/>
                </a:cubicBezTo>
                <a:cubicBezTo>
                  <a:pt x="8481207" y="949326"/>
                  <a:pt x="8470901" y="940086"/>
                  <a:pt x="8470901" y="928688"/>
                </a:cubicBezTo>
                <a:cubicBezTo>
                  <a:pt x="8470901" y="917290"/>
                  <a:pt x="8481207" y="908050"/>
                  <a:pt x="8493920" y="908050"/>
                </a:cubicBezTo>
                <a:close/>
                <a:moveTo>
                  <a:pt x="8418513" y="908050"/>
                </a:moveTo>
                <a:cubicBezTo>
                  <a:pt x="8430788" y="908050"/>
                  <a:pt x="8440738" y="917290"/>
                  <a:pt x="8440738" y="928688"/>
                </a:cubicBezTo>
                <a:cubicBezTo>
                  <a:pt x="8440738" y="940086"/>
                  <a:pt x="8430788" y="949326"/>
                  <a:pt x="8418513" y="949326"/>
                </a:cubicBezTo>
                <a:cubicBezTo>
                  <a:pt x="8406238" y="949326"/>
                  <a:pt x="8396288" y="940086"/>
                  <a:pt x="8396288" y="928688"/>
                </a:cubicBezTo>
                <a:cubicBezTo>
                  <a:pt x="8396288" y="917290"/>
                  <a:pt x="8406238" y="908050"/>
                  <a:pt x="8418513" y="908050"/>
                </a:cubicBezTo>
                <a:close/>
                <a:moveTo>
                  <a:pt x="8343901" y="908050"/>
                </a:moveTo>
                <a:cubicBezTo>
                  <a:pt x="8356176" y="908050"/>
                  <a:pt x="8366126" y="917290"/>
                  <a:pt x="8366126" y="928688"/>
                </a:cubicBezTo>
                <a:cubicBezTo>
                  <a:pt x="8366126" y="940086"/>
                  <a:pt x="8356176" y="949326"/>
                  <a:pt x="8343901" y="949326"/>
                </a:cubicBezTo>
                <a:cubicBezTo>
                  <a:pt x="8331626" y="949326"/>
                  <a:pt x="8321676" y="940086"/>
                  <a:pt x="8321676" y="928688"/>
                </a:cubicBezTo>
                <a:cubicBezTo>
                  <a:pt x="8321676" y="917290"/>
                  <a:pt x="8331626" y="908050"/>
                  <a:pt x="8343901" y="908050"/>
                </a:cubicBezTo>
                <a:close/>
                <a:moveTo>
                  <a:pt x="8266114" y="908050"/>
                </a:moveTo>
                <a:cubicBezTo>
                  <a:pt x="8277512" y="908050"/>
                  <a:pt x="8286752" y="917290"/>
                  <a:pt x="8286752" y="928688"/>
                </a:cubicBezTo>
                <a:cubicBezTo>
                  <a:pt x="8286752" y="940086"/>
                  <a:pt x="8277512" y="949326"/>
                  <a:pt x="8266114" y="949326"/>
                </a:cubicBezTo>
                <a:cubicBezTo>
                  <a:pt x="8254716" y="949326"/>
                  <a:pt x="8245476" y="940086"/>
                  <a:pt x="8245476" y="928688"/>
                </a:cubicBezTo>
                <a:cubicBezTo>
                  <a:pt x="8245476" y="917290"/>
                  <a:pt x="8254716" y="908050"/>
                  <a:pt x="8266114" y="908050"/>
                </a:cubicBezTo>
                <a:close/>
                <a:moveTo>
                  <a:pt x="8191501" y="908050"/>
                </a:moveTo>
                <a:cubicBezTo>
                  <a:pt x="8202899" y="908050"/>
                  <a:pt x="8212139" y="917290"/>
                  <a:pt x="8212139" y="928688"/>
                </a:cubicBezTo>
                <a:cubicBezTo>
                  <a:pt x="8212139" y="940086"/>
                  <a:pt x="8202899" y="949326"/>
                  <a:pt x="8191501" y="949326"/>
                </a:cubicBezTo>
                <a:cubicBezTo>
                  <a:pt x="8180103" y="949326"/>
                  <a:pt x="8170863" y="940086"/>
                  <a:pt x="8170863" y="928688"/>
                </a:cubicBezTo>
                <a:cubicBezTo>
                  <a:pt x="8170863" y="917290"/>
                  <a:pt x="8180103" y="908050"/>
                  <a:pt x="8191501" y="908050"/>
                </a:cubicBezTo>
                <a:close/>
                <a:moveTo>
                  <a:pt x="8116889" y="908050"/>
                </a:moveTo>
                <a:cubicBezTo>
                  <a:pt x="8128287" y="908050"/>
                  <a:pt x="8137527" y="917290"/>
                  <a:pt x="8137527" y="928688"/>
                </a:cubicBezTo>
                <a:cubicBezTo>
                  <a:pt x="8137527" y="940086"/>
                  <a:pt x="8128287" y="949326"/>
                  <a:pt x="8116889" y="949326"/>
                </a:cubicBezTo>
                <a:cubicBezTo>
                  <a:pt x="8105491" y="949326"/>
                  <a:pt x="8096251" y="940086"/>
                  <a:pt x="8096251" y="928688"/>
                </a:cubicBezTo>
                <a:cubicBezTo>
                  <a:pt x="8096251" y="917290"/>
                  <a:pt x="8105491" y="908050"/>
                  <a:pt x="8116889" y="908050"/>
                </a:cubicBezTo>
                <a:close/>
                <a:moveTo>
                  <a:pt x="8040689" y="908050"/>
                </a:moveTo>
                <a:cubicBezTo>
                  <a:pt x="8052087" y="908050"/>
                  <a:pt x="8061327" y="917290"/>
                  <a:pt x="8061327" y="928688"/>
                </a:cubicBezTo>
                <a:cubicBezTo>
                  <a:pt x="8061327" y="940086"/>
                  <a:pt x="8052087" y="949326"/>
                  <a:pt x="8040689" y="949326"/>
                </a:cubicBezTo>
                <a:cubicBezTo>
                  <a:pt x="8029291" y="949326"/>
                  <a:pt x="8020051" y="940086"/>
                  <a:pt x="8020051" y="928688"/>
                </a:cubicBezTo>
                <a:cubicBezTo>
                  <a:pt x="8020051" y="917290"/>
                  <a:pt x="8029291" y="908050"/>
                  <a:pt x="8040689" y="908050"/>
                </a:cubicBezTo>
                <a:close/>
                <a:moveTo>
                  <a:pt x="7964488" y="908050"/>
                </a:moveTo>
                <a:cubicBezTo>
                  <a:pt x="7976763" y="908050"/>
                  <a:pt x="7986713" y="917290"/>
                  <a:pt x="7986713" y="928688"/>
                </a:cubicBezTo>
                <a:cubicBezTo>
                  <a:pt x="7986713" y="940086"/>
                  <a:pt x="7976763" y="949326"/>
                  <a:pt x="7964488" y="949326"/>
                </a:cubicBezTo>
                <a:cubicBezTo>
                  <a:pt x="7952213" y="949326"/>
                  <a:pt x="7942263" y="940086"/>
                  <a:pt x="7942263" y="928688"/>
                </a:cubicBezTo>
                <a:cubicBezTo>
                  <a:pt x="7942263" y="917290"/>
                  <a:pt x="7952213" y="908050"/>
                  <a:pt x="7964488" y="908050"/>
                </a:cubicBezTo>
                <a:close/>
                <a:moveTo>
                  <a:pt x="7889876" y="908050"/>
                </a:moveTo>
                <a:cubicBezTo>
                  <a:pt x="7902151" y="908050"/>
                  <a:pt x="7912101" y="917290"/>
                  <a:pt x="7912101" y="928688"/>
                </a:cubicBezTo>
                <a:cubicBezTo>
                  <a:pt x="7912101" y="940086"/>
                  <a:pt x="7902151" y="949326"/>
                  <a:pt x="7889876" y="949326"/>
                </a:cubicBezTo>
                <a:cubicBezTo>
                  <a:pt x="7877601" y="949326"/>
                  <a:pt x="7867651" y="940086"/>
                  <a:pt x="7867651" y="928688"/>
                </a:cubicBezTo>
                <a:cubicBezTo>
                  <a:pt x="7867651" y="917290"/>
                  <a:pt x="7877601" y="908050"/>
                  <a:pt x="7889876" y="908050"/>
                </a:cubicBezTo>
                <a:close/>
                <a:moveTo>
                  <a:pt x="7812089" y="908050"/>
                </a:moveTo>
                <a:cubicBezTo>
                  <a:pt x="7823487" y="908050"/>
                  <a:pt x="7832727" y="917290"/>
                  <a:pt x="7832727" y="928688"/>
                </a:cubicBezTo>
                <a:cubicBezTo>
                  <a:pt x="7832727" y="940086"/>
                  <a:pt x="7823487" y="949326"/>
                  <a:pt x="7812089" y="949326"/>
                </a:cubicBezTo>
                <a:cubicBezTo>
                  <a:pt x="7800691" y="949326"/>
                  <a:pt x="7791451" y="940086"/>
                  <a:pt x="7791451" y="928688"/>
                </a:cubicBezTo>
                <a:cubicBezTo>
                  <a:pt x="7791451" y="917290"/>
                  <a:pt x="7800691" y="908050"/>
                  <a:pt x="7812089" y="908050"/>
                </a:cubicBezTo>
                <a:close/>
                <a:moveTo>
                  <a:pt x="7737476" y="908050"/>
                </a:moveTo>
                <a:cubicBezTo>
                  <a:pt x="7748874" y="908050"/>
                  <a:pt x="7758114" y="917290"/>
                  <a:pt x="7758114" y="928688"/>
                </a:cubicBezTo>
                <a:cubicBezTo>
                  <a:pt x="7758114" y="940086"/>
                  <a:pt x="7748874" y="949326"/>
                  <a:pt x="7737476" y="949326"/>
                </a:cubicBezTo>
                <a:cubicBezTo>
                  <a:pt x="7726078" y="949326"/>
                  <a:pt x="7716838" y="940086"/>
                  <a:pt x="7716838" y="928688"/>
                </a:cubicBezTo>
                <a:cubicBezTo>
                  <a:pt x="7716838" y="917290"/>
                  <a:pt x="7726078" y="908050"/>
                  <a:pt x="7737476" y="908050"/>
                </a:cubicBezTo>
                <a:close/>
                <a:moveTo>
                  <a:pt x="7208839" y="908050"/>
                </a:moveTo>
                <a:cubicBezTo>
                  <a:pt x="7220237" y="908050"/>
                  <a:pt x="7229477" y="917290"/>
                  <a:pt x="7229477" y="928688"/>
                </a:cubicBezTo>
                <a:cubicBezTo>
                  <a:pt x="7229477" y="940086"/>
                  <a:pt x="7220237" y="949326"/>
                  <a:pt x="7208839" y="949326"/>
                </a:cubicBezTo>
                <a:cubicBezTo>
                  <a:pt x="7197441" y="949326"/>
                  <a:pt x="7188201" y="940086"/>
                  <a:pt x="7188201" y="928688"/>
                </a:cubicBezTo>
                <a:cubicBezTo>
                  <a:pt x="7188201" y="917290"/>
                  <a:pt x="7197441" y="908050"/>
                  <a:pt x="7208839" y="908050"/>
                </a:cubicBezTo>
                <a:close/>
                <a:moveTo>
                  <a:pt x="7132639" y="908050"/>
                </a:moveTo>
                <a:cubicBezTo>
                  <a:pt x="7144037" y="908050"/>
                  <a:pt x="7153277" y="917290"/>
                  <a:pt x="7153277" y="928688"/>
                </a:cubicBezTo>
                <a:cubicBezTo>
                  <a:pt x="7153277" y="940086"/>
                  <a:pt x="7144037" y="949326"/>
                  <a:pt x="7132639" y="949326"/>
                </a:cubicBezTo>
                <a:cubicBezTo>
                  <a:pt x="7121241" y="949326"/>
                  <a:pt x="7112001" y="940086"/>
                  <a:pt x="7112001" y="928688"/>
                </a:cubicBezTo>
                <a:cubicBezTo>
                  <a:pt x="7112001" y="917290"/>
                  <a:pt x="7121241" y="908050"/>
                  <a:pt x="7132639" y="908050"/>
                </a:cubicBezTo>
                <a:close/>
                <a:moveTo>
                  <a:pt x="7056438" y="908050"/>
                </a:moveTo>
                <a:cubicBezTo>
                  <a:pt x="7068713" y="908050"/>
                  <a:pt x="7078663" y="917290"/>
                  <a:pt x="7078663" y="928688"/>
                </a:cubicBezTo>
                <a:cubicBezTo>
                  <a:pt x="7078663" y="940086"/>
                  <a:pt x="7068713" y="949326"/>
                  <a:pt x="7056438" y="949326"/>
                </a:cubicBezTo>
                <a:cubicBezTo>
                  <a:pt x="7044163" y="949326"/>
                  <a:pt x="7034213" y="940086"/>
                  <a:pt x="7034213" y="928688"/>
                </a:cubicBezTo>
                <a:cubicBezTo>
                  <a:pt x="7034213" y="917290"/>
                  <a:pt x="7044163" y="908050"/>
                  <a:pt x="7056438" y="908050"/>
                </a:cubicBezTo>
                <a:close/>
                <a:moveTo>
                  <a:pt x="6981032" y="908050"/>
                </a:moveTo>
                <a:cubicBezTo>
                  <a:pt x="6993745" y="908050"/>
                  <a:pt x="7004051" y="917290"/>
                  <a:pt x="7004051" y="928688"/>
                </a:cubicBezTo>
                <a:cubicBezTo>
                  <a:pt x="7004051" y="940086"/>
                  <a:pt x="6993745" y="949326"/>
                  <a:pt x="6981032" y="949326"/>
                </a:cubicBezTo>
                <a:cubicBezTo>
                  <a:pt x="6968319" y="949326"/>
                  <a:pt x="6958013" y="940086"/>
                  <a:pt x="6958013" y="928688"/>
                </a:cubicBezTo>
                <a:cubicBezTo>
                  <a:pt x="6958013" y="917290"/>
                  <a:pt x="6968319" y="908050"/>
                  <a:pt x="6981032" y="908050"/>
                </a:cubicBezTo>
                <a:close/>
                <a:moveTo>
                  <a:pt x="6904039" y="908050"/>
                </a:moveTo>
                <a:cubicBezTo>
                  <a:pt x="6915437" y="908050"/>
                  <a:pt x="6924677" y="917290"/>
                  <a:pt x="6924677" y="928688"/>
                </a:cubicBezTo>
                <a:cubicBezTo>
                  <a:pt x="6924677" y="940086"/>
                  <a:pt x="6915437" y="949326"/>
                  <a:pt x="6904039" y="949326"/>
                </a:cubicBezTo>
                <a:cubicBezTo>
                  <a:pt x="6892641" y="949326"/>
                  <a:pt x="6883401" y="940086"/>
                  <a:pt x="6883401" y="928688"/>
                </a:cubicBezTo>
                <a:cubicBezTo>
                  <a:pt x="6883401" y="917290"/>
                  <a:pt x="6892641" y="908050"/>
                  <a:pt x="6904039" y="908050"/>
                </a:cubicBezTo>
                <a:close/>
                <a:moveTo>
                  <a:pt x="6829426" y="908050"/>
                </a:moveTo>
                <a:cubicBezTo>
                  <a:pt x="6840824" y="908050"/>
                  <a:pt x="6850064" y="917290"/>
                  <a:pt x="6850064" y="928688"/>
                </a:cubicBezTo>
                <a:cubicBezTo>
                  <a:pt x="6850064" y="940086"/>
                  <a:pt x="6840824" y="949326"/>
                  <a:pt x="6829426" y="949326"/>
                </a:cubicBezTo>
                <a:cubicBezTo>
                  <a:pt x="6818028" y="949326"/>
                  <a:pt x="6808788" y="940086"/>
                  <a:pt x="6808788" y="928688"/>
                </a:cubicBezTo>
                <a:cubicBezTo>
                  <a:pt x="6808788" y="917290"/>
                  <a:pt x="6818028" y="908050"/>
                  <a:pt x="6829426" y="908050"/>
                </a:cubicBezTo>
                <a:close/>
                <a:moveTo>
                  <a:pt x="5618163" y="908050"/>
                </a:moveTo>
                <a:cubicBezTo>
                  <a:pt x="5630438" y="908050"/>
                  <a:pt x="5640388" y="917290"/>
                  <a:pt x="5640388" y="928688"/>
                </a:cubicBezTo>
                <a:cubicBezTo>
                  <a:pt x="5640388" y="940086"/>
                  <a:pt x="5630438" y="949326"/>
                  <a:pt x="5618163" y="949326"/>
                </a:cubicBezTo>
                <a:cubicBezTo>
                  <a:pt x="5605888" y="949326"/>
                  <a:pt x="5595938" y="940086"/>
                  <a:pt x="5595938" y="928688"/>
                </a:cubicBezTo>
                <a:cubicBezTo>
                  <a:pt x="5595938" y="917290"/>
                  <a:pt x="5605888" y="908050"/>
                  <a:pt x="5618163" y="908050"/>
                </a:cubicBezTo>
                <a:close/>
                <a:moveTo>
                  <a:pt x="5543550" y="908050"/>
                </a:moveTo>
                <a:cubicBezTo>
                  <a:pt x="5555825" y="908050"/>
                  <a:pt x="5565775" y="917290"/>
                  <a:pt x="5565775" y="928688"/>
                </a:cubicBezTo>
                <a:cubicBezTo>
                  <a:pt x="5565775" y="940086"/>
                  <a:pt x="5555825" y="949326"/>
                  <a:pt x="5543550" y="949326"/>
                </a:cubicBezTo>
                <a:cubicBezTo>
                  <a:pt x="5531275" y="949326"/>
                  <a:pt x="5521325" y="940086"/>
                  <a:pt x="5521325" y="928688"/>
                </a:cubicBezTo>
                <a:cubicBezTo>
                  <a:pt x="5521325" y="917290"/>
                  <a:pt x="5531275" y="908050"/>
                  <a:pt x="5543550" y="908050"/>
                </a:cubicBezTo>
                <a:close/>
                <a:moveTo>
                  <a:pt x="5465763" y="908050"/>
                </a:moveTo>
                <a:cubicBezTo>
                  <a:pt x="5477161" y="908050"/>
                  <a:pt x="5486401" y="917290"/>
                  <a:pt x="5486401" y="928688"/>
                </a:cubicBezTo>
                <a:cubicBezTo>
                  <a:pt x="5486401" y="940086"/>
                  <a:pt x="5477161" y="949326"/>
                  <a:pt x="5465763" y="949326"/>
                </a:cubicBezTo>
                <a:cubicBezTo>
                  <a:pt x="5454365" y="949326"/>
                  <a:pt x="5445125" y="940086"/>
                  <a:pt x="5445125" y="928688"/>
                </a:cubicBezTo>
                <a:cubicBezTo>
                  <a:pt x="5445125" y="917290"/>
                  <a:pt x="5454365" y="908050"/>
                  <a:pt x="5465763" y="908050"/>
                </a:cubicBezTo>
                <a:close/>
                <a:moveTo>
                  <a:pt x="5391151" y="908050"/>
                </a:moveTo>
                <a:cubicBezTo>
                  <a:pt x="5402549" y="908050"/>
                  <a:pt x="5411789" y="917290"/>
                  <a:pt x="5411789" y="928688"/>
                </a:cubicBezTo>
                <a:cubicBezTo>
                  <a:pt x="5411789" y="940086"/>
                  <a:pt x="5402549" y="949326"/>
                  <a:pt x="5391151" y="949326"/>
                </a:cubicBezTo>
                <a:cubicBezTo>
                  <a:pt x="5379753" y="949326"/>
                  <a:pt x="5370513" y="940086"/>
                  <a:pt x="5370513" y="928688"/>
                </a:cubicBezTo>
                <a:cubicBezTo>
                  <a:pt x="5370513" y="917290"/>
                  <a:pt x="5379753" y="908050"/>
                  <a:pt x="5391151" y="908050"/>
                </a:cubicBezTo>
                <a:close/>
                <a:moveTo>
                  <a:pt x="5316538" y="908050"/>
                </a:moveTo>
                <a:cubicBezTo>
                  <a:pt x="5327936" y="908050"/>
                  <a:pt x="5337176" y="917290"/>
                  <a:pt x="5337176" y="928688"/>
                </a:cubicBezTo>
                <a:cubicBezTo>
                  <a:pt x="5337176" y="940086"/>
                  <a:pt x="5327936" y="949326"/>
                  <a:pt x="5316538" y="949326"/>
                </a:cubicBezTo>
                <a:cubicBezTo>
                  <a:pt x="5305140" y="949326"/>
                  <a:pt x="5295900" y="940086"/>
                  <a:pt x="5295900" y="928688"/>
                </a:cubicBezTo>
                <a:cubicBezTo>
                  <a:pt x="5295900" y="917290"/>
                  <a:pt x="5305140" y="908050"/>
                  <a:pt x="5316538" y="908050"/>
                </a:cubicBezTo>
                <a:close/>
                <a:moveTo>
                  <a:pt x="5241926" y="908050"/>
                </a:moveTo>
                <a:cubicBezTo>
                  <a:pt x="5253324" y="908050"/>
                  <a:pt x="5262564" y="917290"/>
                  <a:pt x="5262564" y="928688"/>
                </a:cubicBezTo>
                <a:cubicBezTo>
                  <a:pt x="5262564" y="940086"/>
                  <a:pt x="5253324" y="949326"/>
                  <a:pt x="5241926" y="949326"/>
                </a:cubicBezTo>
                <a:cubicBezTo>
                  <a:pt x="5230528" y="949326"/>
                  <a:pt x="5221288" y="940086"/>
                  <a:pt x="5221288" y="928688"/>
                </a:cubicBezTo>
                <a:cubicBezTo>
                  <a:pt x="5221288" y="917290"/>
                  <a:pt x="5230528" y="908050"/>
                  <a:pt x="5241926" y="908050"/>
                </a:cubicBezTo>
                <a:close/>
                <a:moveTo>
                  <a:pt x="5164138" y="908050"/>
                </a:moveTo>
                <a:cubicBezTo>
                  <a:pt x="5176413" y="908050"/>
                  <a:pt x="5186363" y="917290"/>
                  <a:pt x="5186363" y="928688"/>
                </a:cubicBezTo>
                <a:cubicBezTo>
                  <a:pt x="5186363" y="940086"/>
                  <a:pt x="5176413" y="949326"/>
                  <a:pt x="5164138" y="949326"/>
                </a:cubicBezTo>
                <a:cubicBezTo>
                  <a:pt x="5151863" y="949326"/>
                  <a:pt x="5141913" y="940086"/>
                  <a:pt x="5141913" y="928688"/>
                </a:cubicBezTo>
                <a:cubicBezTo>
                  <a:pt x="5141913" y="917290"/>
                  <a:pt x="5151863" y="908050"/>
                  <a:pt x="5164138" y="908050"/>
                </a:cubicBezTo>
                <a:close/>
                <a:moveTo>
                  <a:pt x="5089525" y="908050"/>
                </a:moveTo>
                <a:cubicBezTo>
                  <a:pt x="5101800" y="908050"/>
                  <a:pt x="5111750" y="917290"/>
                  <a:pt x="5111750" y="928688"/>
                </a:cubicBezTo>
                <a:cubicBezTo>
                  <a:pt x="5111750" y="940086"/>
                  <a:pt x="5101800" y="949326"/>
                  <a:pt x="5089525" y="949326"/>
                </a:cubicBezTo>
                <a:cubicBezTo>
                  <a:pt x="5077250" y="949326"/>
                  <a:pt x="5067300" y="940086"/>
                  <a:pt x="5067300" y="928688"/>
                </a:cubicBezTo>
                <a:cubicBezTo>
                  <a:pt x="5067300" y="917290"/>
                  <a:pt x="5077250" y="908050"/>
                  <a:pt x="5089525" y="908050"/>
                </a:cubicBezTo>
                <a:close/>
                <a:moveTo>
                  <a:pt x="5014119" y="908050"/>
                </a:moveTo>
                <a:cubicBezTo>
                  <a:pt x="5026832" y="908050"/>
                  <a:pt x="5037138" y="917290"/>
                  <a:pt x="5037138" y="928688"/>
                </a:cubicBezTo>
                <a:cubicBezTo>
                  <a:pt x="5037138" y="940086"/>
                  <a:pt x="5026832" y="949326"/>
                  <a:pt x="5014119" y="949326"/>
                </a:cubicBezTo>
                <a:cubicBezTo>
                  <a:pt x="5001406" y="949326"/>
                  <a:pt x="4991100" y="940086"/>
                  <a:pt x="4991100" y="928688"/>
                </a:cubicBezTo>
                <a:cubicBezTo>
                  <a:pt x="4991100" y="917290"/>
                  <a:pt x="5001406" y="908050"/>
                  <a:pt x="5014119" y="908050"/>
                </a:cubicBezTo>
                <a:close/>
                <a:moveTo>
                  <a:pt x="4937126" y="908050"/>
                </a:moveTo>
                <a:cubicBezTo>
                  <a:pt x="4948524" y="908050"/>
                  <a:pt x="4957764" y="917290"/>
                  <a:pt x="4957764" y="928688"/>
                </a:cubicBezTo>
                <a:cubicBezTo>
                  <a:pt x="4957764" y="940086"/>
                  <a:pt x="4948524" y="949326"/>
                  <a:pt x="4937126" y="949326"/>
                </a:cubicBezTo>
                <a:cubicBezTo>
                  <a:pt x="4925728" y="949326"/>
                  <a:pt x="4916488" y="940086"/>
                  <a:pt x="4916488" y="928688"/>
                </a:cubicBezTo>
                <a:cubicBezTo>
                  <a:pt x="4916488" y="917290"/>
                  <a:pt x="4925728" y="908050"/>
                  <a:pt x="4937126" y="908050"/>
                </a:cubicBezTo>
                <a:close/>
                <a:moveTo>
                  <a:pt x="4862513" y="908050"/>
                </a:moveTo>
                <a:cubicBezTo>
                  <a:pt x="4873911" y="908050"/>
                  <a:pt x="4883151" y="917290"/>
                  <a:pt x="4883151" y="928688"/>
                </a:cubicBezTo>
                <a:cubicBezTo>
                  <a:pt x="4883151" y="940086"/>
                  <a:pt x="4873911" y="949326"/>
                  <a:pt x="4862513" y="949326"/>
                </a:cubicBezTo>
                <a:cubicBezTo>
                  <a:pt x="4851115" y="949326"/>
                  <a:pt x="4841875" y="940086"/>
                  <a:pt x="4841875" y="928688"/>
                </a:cubicBezTo>
                <a:cubicBezTo>
                  <a:pt x="4841875" y="917290"/>
                  <a:pt x="4851115" y="908050"/>
                  <a:pt x="4862513" y="908050"/>
                </a:cubicBezTo>
                <a:close/>
                <a:moveTo>
                  <a:pt x="4786313" y="908050"/>
                </a:moveTo>
                <a:cubicBezTo>
                  <a:pt x="4797711" y="908050"/>
                  <a:pt x="4806951" y="917290"/>
                  <a:pt x="4806951" y="928688"/>
                </a:cubicBezTo>
                <a:cubicBezTo>
                  <a:pt x="4806951" y="940086"/>
                  <a:pt x="4797711" y="949326"/>
                  <a:pt x="4786313" y="949326"/>
                </a:cubicBezTo>
                <a:cubicBezTo>
                  <a:pt x="4774915" y="949326"/>
                  <a:pt x="4765675" y="940086"/>
                  <a:pt x="4765675" y="928688"/>
                </a:cubicBezTo>
                <a:cubicBezTo>
                  <a:pt x="4765675" y="917290"/>
                  <a:pt x="4774915" y="908050"/>
                  <a:pt x="4786313" y="908050"/>
                </a:cubicBezTo>
                <a:close/>
                <a:moveTo>
                  <a:pt x="4710113" y="908050"/>
                </a:moveTo>
                <a:cubicBezTo>
                  <a:pt x="4722388" y="908050"/>
                  <a:pt x="4732338" y="917290"/>
                  <a:pt x="4732338" y="928688"/>
                </a:cubicBezTo>
                <a:cubicBezTo>
                  <a:pt x="4732338" y="940086"/>
                  <a:pt x="4722388" y="949326"/>
                  <a:pt x="4710113" y="949326"/>
                </a:cubicBezTo>
                <a:cubicBezTo>
                  <a:pt x="4697838" y="949326"/>
                  <a:pt x="4687888" y="940086"/>
                  <a:pt x="4687888" y="928688"/>
                </a:cubicBezTo>
                <a:cubicBezTo>
                  <a:pt x="4687888" y="917290"/>
                  <a:pt x="4697838" y="908050"/>
                  <a:pt x="4710113" y="908050"/>
                </a:cubicBezTo>
                <a:close/>
                <a:moveTo>
                  <a:pt x="4635500" y="908050"/>
                </a:moveTo>
                <a:cubicBezTo>
                  <a:pt x="4647775" y="908050"/>
                  <a:pt x="4657725" y="917290"/>
                  <a:pt x="4657725" y="928688"/>
                </a:cubicBezTo>
                <a:cubicBezTo>
                  <a:pt x="4657725" y="940086"/>
                  <a:pt x="4647775" y="949326"/>
                  <a:pt x="4635500" y="949326"/>
                </a:cubicBezTo>
                <a:cubicBezTo>
                  <a:pt x="4623225" y="949326"/>
                  <a:pt x="4613275" y="940086"/>
                  <a:pt x="4613275" y="928688"/>
                </a:cubicBezTo>
                <a:cubicBezTo>
                  <a:pt x="4613275" y="917290"/>
                  <a:pt x="4623225" y="908050"/>
                  <a:pt x="4635500" y="908050"/>
                </a:cubicBezTo>
                <a:close/>
                <a:moveTo>
                  <a:pt x="4560094" y="908050"/>
                </a:moveTo>
                <a:cubicBezTo>
                  <a:pt x="4572807" y="908050"/>
                  <a:pt x="4583113" y="917290"/>
                  <a:pt x="4583113" y="928688"/>
                </a:cubicBezTo>
                <a:cubicBezTo>
                  <a:pt x="4583113" y="940086"/>
                  <a:pt x="4572807" y="949326"/>
                  <a:pt x="4560094" y="949326"/>
                </a:cubicBezTo>
                <a:cubicBezTo>
                  <a:pt x="4547381" y="949326"/>
                  <a:pt x="4537075" y="940086"/>
                  <a:pt x="4537075" y="928688"/>
                </a:cubicBezTo>
                <a:cubicBezTo>
                  <a:pt x="4537075" y="917290"/>
                  <a:pt x="4547381" y="908050"/>
                  <a:pt x="4560094" y="908050"/>
                </a:cubicBezTo>
                <a:close/>
                <a:moveTo>
                  <a:pt x="3803651" y="908050"/>
                </a:moveTo>
                <a:cubicBezTo>
                  <a:pt x="3815049" y="908050"/>
                  <a:pt x="3824289" y="917290"/>
                  <a:pt x="3824289" y="928688"/>
                </a:cubicBezTo>
                <a:cubicBezTo>
                  <a:pt x="3824289" y="940086"/>
                  <a:pt x="3815049" y="949326"/>
                  <a:pt x="3803651" y="949326"/>
                </a:cubicBezTo>
                <a:cubicBezTo>
                  <a:pt x="3792253" y="949326"/>
                  <a:pt x="3783013" y="940086"/>
                  <a:pt x="3783013" y="928688"/>
                </a:cubicBezTo>
                <a:cubicBezTo>
                  <a:pt x="3783013" y="917290"/>
                  <a:pt x="3792253" y="908050"/>
                  <a:pt x="3803651" y="908050"/>
                </a:cubicBezTo>
                <a:close/>
                <a:moveTo>
                  <a:pt x="3726657" y="908050"/>
                </a:moveTo>
                <a:cubicBezTo>
                  <a:pt x="3739370" y="908050"/>
                  <a:pt x="3749676" y="917290"/>
                  <a:pt x="3749676" y="928688"/>
                </a:cubicBezTo>
                <a:cubicBezTo>
                  <a:pt x="3749676" y="940086"/>
                  <a:pt x="3739370" y="949326"/>
                  <a:pt x="3726657" y="949326"/>
                </a:cubicBezTo>
                <a:cubicBezTo>
                  <a:pt x="3713944" y="949326"/>
                  <a:pt x="3703638" y="940086"/>
                  <a:pt x="3703638" y="928688"/>
                </a:cubicBezTo>
                <a:cubicBezTo>
                  <a:pt x="3703638" y="917290"/>
                  <a:pt x="3713944" y="908050"/>
                  <a:pt x="3726657" y="908050"/>
                </a:cubicBezTo>
                <a:close/>
                <a:moveTo>
                  <a:pt x="3651250" y="908050"/>
                </a:moveTo>
                <a:cubicBezTo>
                  <a:pt x="3663525" y="908050"/>
                  <a:pt x="3673475" y="917290"/>
                  <a:pt x="3673475" y="928688"/>
                </a:cubicBezTo>
                <a:cubicBezTo>
                  <a:pt x="3673475" y="940086"/>
                  <a:pt x="3663525" y="949326"/>
                  <a:pt x="3651250" y="949326"/>
                </a:cubicBezTo>
                <a:cubicBezTo>
                  <a:pt x="3638975" y="949326"/>
                  <a:pt x="3629025" y="940086"/>
                  <a:pt x="3629025" y="928688"/>
                </a:cubicBezTo>
                <a:cubicBezTo>
                  <a:pt x="3629025" y="917290"/>
                  <a:pt x="3638975" y="908050"/>
                  <a:pt x="3651250" y="908050"/>
                </a:cubicBezTo>
                <a:close/>
                <a:moveTo>
                  <a:pt x="3349625" y="908050"/>
                </a:moveTo>
                <a:cubicBezTo>
                  <a:pt x="3361023" y="908050"/>
                  <a:pt x="3370263" y="917290"/>
                  <a:pt x="3370263" y="928688"/>
                </a:cubicBezTo>
                <a:cubicBezTo>
                  <a:pt x="3370263" y="940086"/>
                  <a:pt x="3361023" y="949326"/>
                  <a:pt x="3349625" y="949326"/>
                </a:cubicBezTo>
                <a:cubicBezTo>
                  <a:pt x="3338227" y="949326"/>
                  <a:pt x="3328987" y="940086"/>
                  <a:pt x="3328987" y="928688"/>
                </a:cubicBezTo>
                <a:cubicBezTo>
                  <a:pt x="3328987" y="917290"/>
                  <a:pt x="3338227" y="908050"/>
                  <a:pt x="3349625" y="908050"/>
                </a:cubicBezTo>
                <a:close/>
                <a:moveTo>
                  <a:pt x="3272631" y="908050"/>
                </a:moveTo>
                <a:cubicBezTo>
                  <a:pt x="3285344" y="908050"/>
                  <a:pt x="3295650" y="917290"/>
                  <a:pt x="3295650" y="928688"/>
                </a:cubicBezTo>
                <a:cubicBezTo>
                  <a:pt x="3295650" y="940086"/>
                  <a:pt x="3285344" y="949326"/>
                  <a:pt x="3272631" y="949326"/>
                </a:cubicBezTo>
                <a:cubicBezTo>
                  <a:pt x="3259918" y="949326"/>
                  <a:pt x="3249612" y="940086"/>
                  <a:pt x="3249612" y="928688"/>
                </a:cubicBezTo>
                <a:cubicBezTo>
                  <a:pt x="3249612" y="917290"/>
                  <a:pt x="3259918" y="908050"/>
                  <a:pt x="3272631" y="908050"/>
                </a:cubicBezTo>
                <a:close/>
                <a:moveTo>
                  <a:pt x="3197225" y="908050"/>
                </a:moveTo>
                <a:cubicBezTo>
                  <a:pt x="3209500" y="908050"/>
                  <a:pt x="3219450" y="917290"/>
                  <a:pt x="3219450" y="928688"/>
                </a:cubicBezTo>
                <a:cubicBezTo>
                  <a:pt x="3219450" y="940086"/>
                  <a:pt x="3209500" y="949326"/>
                  <a:pt x="3197225" y="949326"/>
                </a:cubicBezTo>
                <a:cubicBezTo>
                  <a:pt x="3184950" y="949326"/>
                  <a:pt x="3175000" y="940086"/>
                  <a:pt x="3175000" y="928688"/>
                </a:cubicBezTo>
                <a:cubicBezTo>
                  <a:pt x="3175000" y="917290"/>
                  <a:pt x="3184950" y="908050"/>
                  <a:pt x="3197225" y="908050"/>
                </a:cubicBezTo>
                <a:close/>
                <a:moveTo>
                  <a:pt x="3122612" y="908050"/>
                </a:moveTo>
                <a:cubicBezTo>
                  <a:pt x="3134887" y="908050"/>
                  <a:pt x="3144837" y="917290"/>
                  <a:pt x="3144837" y="928688"/>
                </a:cubicBezTo>
                <a:cubicBezTo>
                  <a:pt x="3144837" y="940086"/>
                  <a:pt x="3134887" y="949326"/>
                  <a:pt x="3122612" y="949326"/>
                </a:cubicBezTo>
                <a:cubicBezTo>
                  <a:pt x="3110337" y="949326"/>
                  <a:pt x="3100387" y="940086"/>
                  <a:pt x="3100387" y="928688"/>
                </a:cubicBezTo>
                <a:cubicBezTo>
                  <a:pt x="3100387" y="917290"/>
                  <a:pt x="3110337" y="908050"/>
                  <a:pt x="3122612" y="908050"/>
                </a:cubicBezTo>
                <a:close/>
                <a:moveTo>
                  <a:pt x="169865" y="908050"/>
                </a:moveTo>
                <a:cubicBezTo>
                  <a:pt x="181263" y="908050"/>
                  <a:pt x="190503" y="917290"/>
                  <a:pt x="190503" y="928688"/>
                </a:cubicBezTo>
                <a:cubicBezTo>
                  <a:pt x="190503" y="940086"/>
                  <a:pt x="181263" y="949326"/>
                  <a:pt x="169865" y="949326"/>
                </a:cubicBezTo>
                <a:cubicBezTo>
                  <a:pt x="158468" y="949326"/>
                  <a:pt x="149227" y="940086"/>
                  <a:pt x="149227" y="928688"/>
                </a:cubicBezTo>
                <a:cubicBezTo>
                  <a:pt x="149227" y="917290"/>
                  <a:pt x="158468" y="908050"/>
                  <a:pt x="169865" y="908050"/>
                </a:cubicBezTo>
                <a:close/>
                <a:moveTo>
                  <a:pt x="95251" y="908050"/>
                </a:moveTo>
                <a:cubicBezTo>
                  <a:pt x="106649" y="908050"/>
                  <a:pt x="115889" y="917290"/>
                  <a:pt x="115889" y="928688"/>
                </a:cubicBezTo>
                <a:cubicBezTo>
                  <a:pt x="115889" y="940086"/>
                  <a:pt x="106649" y="949326"/>
                  <a:pt x="95251" y="949326"/>
                </a:cubicBezTo>
                <a:cubicBezTo>
                  <a:pt x="83853" y="949326"/>
                  <a:pt x="74613" y="940086"/>
                  <a:pt x="74613" y="928688"/>
                </a:cubicBezTo>
                <a:cubicBezTo>
                  <a:pt x="74613" y="917290"/>
                  <a:pt x="83853" y="908050"/>
                  <a:pt x="95251" y="908050"/>
                </a:cubicBezTo>
                <a:close/>
                <a:moveTo>
                  <a:pt x="20639" y="908050"/>
                </a:moveTo>
                <a:cubicBezTo>
                  <a:pt x="32037" y="908050"/>
                  <a:pt x="41277" y="917290"/>
                  <a:pt x="41277" y="928688"/>
                </a:cubicBezTo>
                <a:cubicBezTo>
                  <a:pt x="41277" y="940086"/>
                  <a:pt x="32037" y="949326"/>
                  <a:pt x="20639" y="949326"/>
                </a:cubicBezTo>
                <a:cubicBezTo>
                  <a:pt x="9241" y="949326"/>
                  <a:pt x="1" y="940086"/>
                  <a:pt x="1" y="928688"/>
                </a:cubicBezTo>
                <a:cubicBezTo>
                  <a:pt x="1" y="917290"/>
                  <a:pt x="9241" y="908050"/>
                  <a:pt x="20639" y="908050"/>
                </a:cubicBezTo>
                <a:close/>
                <a:moveTo>
                  <a:pt x="8872538" y="833438"/>
                </a:moveTo>
                <a:cubicBezTo>
                  <a:pt x="8884813" y="833438"/>
                  <a:pt x="8894763" y="842678"/>
                  <a:pt x="8894763" y="854076"/>
                </a:cubicBezTo>
                <a:cubicBezTo>
                  <a:pt x="8894763" y="865474"/>
                  <a:pt x="8884813" y="874714"/>
                  <a:pt x="8872538" y="874714"/>
                </a:cubicBezTo>
                <a:cubicBezTo>
                  <a:pt x="8860263" y="874714"/>
                  <a:pt x="8850313" y="865474"/>
                  <a:pt x="8850313" y="854076"/>
                </a:cubicBezTo>
                <a:cubicBezTo>
                  <a:pt x="8850313" y="842678"/>
                  <a:pt x="8860263" y="833438"/>
                  <a:pt x="8872538" y="833438"/>
                </a:cubicBezTo>
                <a:close/>
                <a:moveTo>
                  <a:pt x="8796339" y="833438"/>
                </a:moveTo>
                <a:cubicBezTo>
                  <a:pt x="8807737" y="833438"/>
                  <a:pt x="8816977" y="842678"/>
                  <a:pt x="8816977" y="854076"/>
                </a:cubicBezTo>
                <a:cubicBezTo>
                  <a:pt x="8816977" y="865474"/>
                  <a:pt x="8807737" y="874714"/>
                  <a:pt x="8796339" y="874714"/>
                </a:cubicBezTo>
                <a:cubicBezTo>
                  <a:pt x="8784941" y="874714"/>
                  <a:pt x="8775701" y="865474"/>
                  <a:pt x="8775701" y="854076"/>
                </a:cubicBezTo>
                <a:cubicBezTo>
                  <a:pt x="8775701" y="842678"/>
                  <a:pt x="8784941" y="833438"/>
                  <a:pt x="8796339" y="833438"/>
                </a:cubicBezTo>
                <a:close/>
                <a:moveTo>
                  <a:pt x="8720139" y="833438"/>
                </a:moveTo>
                <a:cubicBezTo>
                  <a:pt x="8731537" y="833438"/>
                  <a:pt x="8740777" y="842678"/>
                  <a:pt x="8740777" y="854076"/>
                </a:cubicBezTo>
                <a:cubicBezTo>
                  <a:pt x="8740777" y="865474"/>
                  <a:pt x="8731537" y="874714"/>
                  <a:pt x="8720139" y="874714"/>
                </a:cubicBezTo>
                <a:cubicBezTo>
                  <a:pt x="8708741" y="874714"/>
                  <a:pt x="8699501" y="865474"/>
                  <a:pt x="8699501" y="854076"/>
                </a:cubicBezTo>
                <a:cubicBezTo>
                  <a:pt x="8699501" y="842678"/>
                  <a:pt x="8708741" y="833438"/>
                  <a:pt x="8720139" y="833438"/>
                </a:cubicBezTo>
                <a:close/>
                <a:moveTo>
                  <a:pt x="8645526" y="833438"/>
                </a:moveTo>
                <a:cubicBezTo>
                  <a:pt x="8656924" y="833438"/>
                  <a:pt x="8666164" y="842678"/>
                  <a:pt x="8666164" y="854076"/>
                </a:cubicBezTo>
                <a:cubicBezTo>
                  <a:pt x="8666164" y="865474"/>
                  <a:pt x="8656924" y="874714"/>
                  <a:pt x="8645526" y="874714"/>
                </a:cubicBezTo>
                <a:cubicBezTo>
                  <a:pt x="8634128" y="874714"/>
                  <a:pt x="8624888" y="865474"/>
                  <a:pt x="8624888" y="854076"/>
                </a:cubicBezTo>
                <a:cubicBezTo>
                  <a:pt x="8624888" y="842678"/>
                  <a:pt x="8634128" y="833438"/>
                  <a:pt x="8645526" y="833438"/>
                </a:cubicBezTo>
                <a:close/>
                <a:moveTo>
                  <a:pt x="8570914" y="833438"/>
                </a:moveTo>
                <a:cubicBezTo>
                  <a:pt x="8582312" y="833438"/>
                  <a:pt x="8591552" y="842678"/>
                  <a:pt x="8591552" y="854076"/>
                </a:cubicBezTo>
                <a:cubicBezTo>
                  <a:pt x="8591552" y="865474"/>
                  <a:pt x="8582312" y="874714"/>
                  <a:pt x="8570914" y="874714"/>
                </a:cubicBezTo>
                <a:cubicBezTo>
                  <a:pt x="8559516" y="874714"/>
                  <a:pt x="8550276" y="865474"/>
                  <a:pt x="8550276" y="854076"/>
                </a:cubicBezTo>
                <a:cubicBezTo>
                  <a:pt x="8550276" y="842678"/>
                  <a:pt x="8559516" y="833438"/>
                  <a:pt x="8570914" y="833438"/>
                </a:cubicBezTo>
                <a:close/>
                <a:moveTo>
                  <a:pt x="8493920" y="833438"/>
                </a:moveTo>
                <a:cubicBezTo>
                  <a:pt x="8506633" y="833438"/>
                  <a:pt x="8516939" y="842678"/>
                  <a:pt x="8516939" y="854076"/>
                </a:cubicBezTo>
                <a:cubicBezTo>
                  <a:pt x="8516939" y="865474"/>
                  <a:pt x="8506633" y="874714"/>
                  <a:pt x="8493920" y="874714"/>
                </a:cubicBezTo>
                <a:cubicBezTo>
                  <a:pt x="8481207" y="874714"/>
                  <a:pt x="8470901" y="865474"/>
                  <a:pt x="8470901" y="854076"/>
                </a:cubicBezTo>
                <a:cubicBezTo>
                  <a:pt x="8470901" y="842678"/>
                  <a:pt x="8481207" y="833438"/>
                  <a:pt x="8493920" y="833438"/>
                </a:cubicBezTo>
                <a:close/>
                <a:moveTo>
                  <a:pt x="8418513" y="833438"/>
                </a:moveTo>
                <a:cubicBezTo>
                  <a:pt x="8430788" y="833438"/>
                  <a:pt x="8440738" y="842678"/>
                  <a:pt x="8440738" y="854076"/>
                </a:cubicBezTo>
                <a:cubicBezTo>
                  <a:pt x="8440738" y="865474"/>
                  <a:pt x="8430788" y="874714"/>
                  <a:pt x="8418513" y="874714"/>
                </a:cubicBezTo>
                <a:cubicBezTo>
                  <a:pt x="8406238" y="874714"/>
                  <a:pt x="8396288" y="865474"/>
                  <a:pt x="8396288" y="854076"/>
                </a:cubicBezTo>
                <a:cubicBezTo>
                  <a:pt x="8396288" y="842678"/>
                  <a:pt x="8406238" y="833438"/>
                  <a:pt x="8418513" y="833438"/>
                </a:cubicBezTo>
                <a:close/>
                <a:moveTo>
                  <a:pt x="8343901" y="833438"/>
                </a:moveTo>
                <a:cubicBezTo>
                  <a:pt x="8356176" y="833438"/>
                  <a:pt x="8366126" y="842678"/>
                  <a:pt x="8366126" y="854076"/>
                </a:cubicBezTo>
                <a:cubicBezTo>
                  <a:pt x="8366126" y="865474"/>
                  <a:pt x="8356176" y="874714"/>
                  <a:pt x="8343901" y="874714"/>
                </a:cubicBezTo>
                <a:cubicBezTo>
                  <a:pt x="8331626" y="874714"/>
                  <a:pt x="8321676" y="865474"/>
                  <a:pt x="8321676" y="854076"/>
                </a:cubicBezTo>
                <a:cubicBezTo>
                  <a:pt x="8321676" y="842678"/>
                  <a:pt x="8331626" y="833438"/>
                  <a:pt x="8343901" y="833438"/>
                </a:cubicBezTo>
                <a:close/>
                <a:moveTo>
                  <a:pt x="8266114" y="833438"/>
                </a:moveTo>
                <a:cubicBezTo>
                  <a:pt x="8277512" y="833438"/>
                  <a:pt x="8286752" y="842678"/>
                  <a:pt x="8286752" y="854076"/>
                </a:cubicBezTo>
                <a:cubicBezTo>
                  <a:pt x="8286752" y="865474"/>
                  <a:pt x="8277512" y="874714"/>
                  <a:pt x="8266114" y="874714"/>
                </a:cubicBezTo>
                <a:cubicBezTo>
                  <a:pt x="8254716" y="874714"/>
                  <a:pt x="8245476" y="865474"/>
                  <a:pt x="8245476" y="854076"/>
                </a:cubicBezTo>
                <a:cubicBezTo>
                  <a:pt x="8245476" y="842678"/>
                  <a:pt x="8254716" y="833438"/>
                  <a:pt x="8266114" y="833438"/>
                </a:cubicBezTo>
                <a:close/>
                <a:moveTo>
                  <a:pt x="8191501" y="833438"/>
                </a:moveTo>
                <a:cubicBezTo>
                  <a:pt x="8202899" y="833438"/>
                  <a:pt x="8212139" y="842678"/>
                  <a:pt x="8212139" y="854076"/>
                </a:cubicBezTo>
                <a:cubicBezTo>
                  <a:pt x="8212139" y="865474"/>
                  <a:pt x="8202899" y="874714"/>
                  <a:pt x="8191501" y="874714"/>
                </a:cubicBezTo>
                <a:cubicBezTo>
                  <a:pt x="8180103" y="874714"/>
                  <a:pt x="8170863" y="865474"/>
                  <a:pt x="8170863" y="854076"/>
                </a:cubicBezTo>
                <a:cubicBezTo>
                  <a:pt x="8170863" y="842678"/>
                  <a:pt x="8180103" y="833438"/>
                  <a:pt x="8191501" y="833438"/>
                </a:cubicBezTo>
                <a:close/>
                <a:moveTo>
                  <a:pt x="8116889" y="833438"/>
                </a:moveTo>
                <a:cubicBezTo>
                  <a:pt x="8128287" y="833438"/>
                  <a:pt x="8137527" y="842678"/>
                  <a:pt x="8137527" y="854076"/>
                </a:cubicBezTo>
                <a:cubicBezTo>
                  <a:pt x="8137527" y="865474"/>
                  <a:pt x="8128287" y="874714"/>
                  <a:pt x="8116889" y="874714"/>
                </a:cubicBezTo>
                <a:cubicBezTo>
                  <a:pt x="8105491" y="874714"/>
                  <a:pt x="8096251" y="865474"/>
                  <a:pt x="8096251" y="854076"/>
                </a:cubicBezTo>
                <a:cubicBezTo>
                  <a:pt x="8096251" y="842678"/>
                  <a:pt x="8105491" y="833438"/>
                  <a:pt x="8116889" y="833438"/>
                </a:cubicBezTo>
                <a:close/>
                <a:moveTo>
                  <a:pt x="8040689" y="833438"/>
                </a:moveTo>
                <a:cubicBezTo>
                  <a:pt x="8052087" y="833438"/>
                  <a:pt x="8061327" y="842678"/>
                  <a:pt x="8061327" y="854076"/>
                </a:cubicBezTo>
                <a:cubicBezTo>
                  <a:pt x="8061327" y="865474"/>
                  <a:pt x="8052087" y="874714"/>
                  <a:pt x="8040689" y="874714"/>
                </a:cubicBezTo>
                <a:cubicBezTo>
                  <a:pt x="8029291" y="874714"/>
                  <a:pt x="8020051" y="865474"/>
                  <a:pt x="8020051" y="854076"/>
                </a:cubicBezTo>
                <a:cubicBezTo>
                  <a:pt x="8020051" y="842678"/>
                  <a:pt x="8029291" y="833438"/>
                  <a:pt x="8040689" y="833438"/>
                </a:cubicBezTo>
                <a:close/>
                <a:moveTo>
                  <a:pt x="7964488" y="833438"/>
                </a:moveTo>
                <a:cubicBezTo>
                  <a:pt x="7976763" y="833438"/>
                  <a:pt x="7986713" y="842678"/>
                  <a:pt x="7986713" y="854076"/>
                </a:cubicBezTo>
                <a:cubicBezTo>
                  <a:pt x="7986713" y="865474"/>
                  <a:pt x="7976763" y="874714"/>
                  <a:pt x="7964488" y="874714"/>
                </a:cubicBezTo>
                <a:cubicBezTo>
                  <a:pt x="7952213" y="874714"/>
                  <a:pt x="7942263" y="865474"/>
                  <a:pt x="7942263" y="854076"/>
                </a:cubicBezTo>
                <a:cubicBezTo>
                  <a:pt x="7942263" y="842678"/>
                  <a:pt x="7952213" y="833438"/>
                  <a:pt x="7964488" y="833438"/>
                </a:cubicBezTo>
                <a:close/>
                <a:moveTo>
                  <a:pt x="7889876" y="833438"/>
                </a:moveTo>
                <a:cubicBezTo>
                  <a:pt x="7902151" y="833438"/>
                  <a:pt x="7912101" y="842678"/>
                  <a:pt x="7912101" y="854076"/>
                </a:cubicBezTo>
                <a:cubicBezTo>
                  <a:pt x="7912101" y="865474"/>
                  <a:pt x="7902151" y="874714"/>
                  <a:pt x="7889876" y="874714"/>
                </a:cubicBezTo>
                <a:cubicBezTo>
                  <a:pt x="7877601" y="874714"/>
                  <a:pt x="7867651" y="865474"/>
                  <a:pt x="7867651" y="854076"/>
                </a:cubicBezTo>
                <a:cubicBezTo>
                  <a:pt x="7867651" y="842678"/>
                  <a:pt x="7877601" y="833438"/>
                  <a:pt x="7889876" y="833438"/>
                </a:cubicBezTo>
                <a:close/>
                <a:moveTo>
                  <a:pt x="7812089" y="833438"/>
                </a:moveTo>
                <a:cubicBezTo>
                  <a:pt x="7823487" y="833438"/>
                  <a:pt x="7832727" y="842678"/>
                  <a:pt x="7832727" y="854076"/>
                </a:cubicBezTo>
                <a:cubicBezTo>
                  <a:pt x="7832727" y="865474"/>
                  <a:pt x="7823487" y="874714"/>
                  <a:pt x="7812089" y="874714"/>
                </a:cubicBezTo>
                <a:cubicBezTo>
                  <a:pt x="7800691" y="874714"/>
                  <a:pt x="7791451" y="865474"/>
                  <a:pt x="7791451" y="854076"/>
                </a:cubicBezTo>
                <a:cubicBezTo>
                  <a:pt x="7791451" y="842678"/>
                  <a:pt x="7800691" y="833438"/>
                  <a:pt x="7812089" y="833438"/>
                </a:cubicBezTo>
                <a:close/>
                <a:moveTo>
                  <a:pt x="7737476" y="833438"/>
                </a:moveTo>
                <a:cubicBezTo>
                  <a:pt x="7748874" y="833438"/>
                  <a:pt x="7758114" y="842678"/>
                  <a:pt x="7758114" y="854076"/>
                </a:cubicBezTo>
                <a:cubicBezTo>
                  <a:pt x="7758114" y="865474"/>
                  <a:pt x="7748874" y="874714"/>
                  <a:pt x="7737476" y="874714"/>
                </a:cubicBezTo>
                <a:cubicBezTo>
                  <a:pt x="7726078" y="874714"/>
                  <a:pt x="7716838" y="865474"/>
                  <a:pt x="7716838" y="854076"/>
                </a:cubicBezTo>
                <a:cubicBezTo>
                  <a:pt x="7716838" y="842678"/>
                  <a:pt x="7726078" y="833438"/>
                  <a:pt x="7737476" y="833438"/>
                </a:cubicBezTo>
                <a:close/>
                <a:moveTo>
                  <a:pt x="7662864" y="833438"/>
                </a:moveTo>
                <a:cubicBezTo>
                  <a:pt x="7674262" y="833438"/>
                  <a:pt x="7683502" y="842678"/>
                  <a:pt x="7683502" y="854076"/>
                </a:cubicBezTo>
                <a:cubicBezTo>
                  <a:pt x="7683502" y="865474"/>
                  <a:pt x="7674262" y="874714"/>
                  <a:pt x="7662864" y="874714"/>
                </a:cubicBezTo>
                <a:cubicBezTo>
                  <a:pt x="7651466" y="874714"/>
                  <a:pt x="7642226" y="865474"/>
                  <a:pt x="7642226" y="854076"/>
                </a:cubicBezTo>
                <a:cubicBezTo>
                  <a:pt x="7642226" y="842678"/>
                  <a:pt x="7651466" y="833438"/>
                  <a:pt x="7662864" y="833438"/>
                </a:cubicBezTo>
                <a:close/>
                <a:moveTo>
                  <a:pt x="7586664" y="833438"/>
                </a:moveTo>
                <a:cubicBezTo>
                  <a:pt x="7598062" y="833438"/>
                  <a:pt x="7607302" y="842678"/>
                  <a:pt x="7607302" y="854076"/>
                </a:cubicBezTo>
                <a:cubicBezTo>
                  <a:pt x="7607302" y="865474"/>
                  <a:pt x="7598062" y="874714"/>
                  <a:pt x="7586664" y="874714"/>
                </a:cubicBezTo>
                <a:cubicBezTo>
                  <a:pt x="7575266" y="874714"/>
                  <a:pt x="7566026" y="865474"/>
                  <a:pt x="7566026" y="854076"/>
                </a:cubicBezTo>
                <a:cubicBezTo>
                  <a:pt x="7566026" y="842678"/>
                  <a:pt x="7575266" y="833438"/>
                  <a:pt x="7586664" y="833438"/>
                </a:cubicBezTo>
                <a:close/>
                <a:moveTo>
                  <a:pt x="7510463" y="833438"/>
                </a:moveTo>
                <a:cubicBezTo>
                  <a:pt x="7522738" y="833438"/>
                  <a:pt x="7532688" y="842678"/>
                  <a:pt x="7532688" y="854076"/>
                </a:cubicBezTo>
                <a:cubicBezTo>
                  <a:pt x="7532688" y="865474"/>
                  <a:pt x="7522738" y="874714"/>
                  <a:pt x="7510463" y="874714"/>
                </a:cubicBezTo>
                <a:cubicBezTo>
                  <a:pt x="7498188" y="874714"/>
                  <a:pt x="7488238" y="865474"/>
                  <a:pt x="7488238" y="854076"/>
                </a:cubicBezTo>
                <a:cubicBezTo>
                  <a:pt x="7488238" y="842678"/>
                  <a:pt x="7498188" y="833438"/>
                  <a:pt x="7510463" y="833438"/>
                </a:cubicBezTo>
                <a:close/>
                <a:moveTo>
                  <a:pt x="7435057" y="833438"/>
                </a:moveTo>
                <a:cubicBezTo>
                  <a:pt x="7447770" y="833438"/>
                  <a:pt x="7458076" y="842678"/>
                  <a:pt x="7458076" y="854076"/>
                </a:cubicBezTo>
                <a:cubicBezTo>
                  <a:pt x="7458076" y="865474"/>
                  <a:pt x="7447770" y="874714"/>
                  <a:pt x="7435057" y="874714"/>
                </a:cubicBezTo>
                <a:cubicBezTo>
                  <a:pt x="7422344" y="874714"/>
                  <a:pt x="7412038" y="865474"/>
                  <a:pt x="7412038" y="854076"/>
                </a:cubicBezTo>
                <a:cubicBezTo>
                  <a:pt x="7412038" y="842678"/>
                  <a:pt x="7422344" y="833438"/>
                  <a:pt x="7435057" y="833438"/>
                </a:cubicBezTo>
                <a:close/>
                <a:moveTo>
                  <a:pt x="7358064" y="833438"/>
                </a:moveTo>
                <a:cubicBezTo>
                  <a:pt x="7369462" y="833438"/>
                  <a:pt x="7378702" y="842678"/>
                  <a:pt x="7378702" y="854076"/>
                </a:cubicBezTo>
                <a:cubicBezTo>
                  <a:pt x="7378702" y="865474"/>
                  <a:pt x="7369462" y="874714"/>
                  <a:pt x="7358064" y="874714"/>
                </a:cubicBezTo>
                <a:cubicBezTo>
                  <a:pt x="7346666" y="874714"/>
                  <a:pt x="7337426" y="865474"/>
                  <a:pt x="7337426" y="854076"/>
                </a:cubicBezTo>
                <a:cubicBezTo>
                  <a:pt x="7337426" y="842678"/>
                  <a:pt x="7346666" y="833438"/>
                  <a:pt x="7358064" y="833438"/>
                </a:cubicBezTo>
                <a:close/>
                <a:moveTo>
                  <a:pt x="7283451" y="833438"/>
                </a:moveTo>
                <a:cubicBezTo>
                  <a:pt x="7294849" y="833438"/>
                  <a:pt x="7304089" y="842678"/>
                  <a:pt x="7304089" y="854076"/>
                </a:cubicBezTo>
                <a:cubicBezTo>
                  <a:pt x="7304089" y="865474"/>
                  <a:pt x="7294849" y="874714"/>
                  <a:pt x="7283451" y="874714"/>
                </a:cubicBezTo>
                <a:cubicBezTo>
                  <a:pt x="7272053" y="874714"/>
                  <a:pt x="7262813" y="865474"/>
                  <a:pt x="7262813" y="854076"/>
                </a:cubicBezTo>
                <a:cubicBezTo>
                  <a:pt x="7262813" y="842678"/>
                  <a:pt x="7272053" y="833438"/>
                  <a:pt x="7283451" y="833438"/>
                </a:cubicBezTo>
                <a:close/>
                <a:moveTo>
                  <a:pt x="7208839" y="833438"/>
                </a:moveTo>
                <a:cubicBezTo>
                  <a:pt x="7220237" y="833438"/>
                  <a:pt x="7229477" y="842678"/>
                  <a:pt x="7229477" y="854076"/>
                </a:cubicBezTo>
                <a:cubicBezTo>
                  <a:pt x="7229477" y="865474"/>
                  <a:pt x="7220237" y="874714"/>
                  <a:pt x="7208839" y="874714"/>
                </a:cubicBezTo>
                <a:cubicBezTo>
                  <a:pt x="7197441" y="874714"/>
                  <a:pt x="7188201" y="865474"/>
                  <a:pt x="7188201" y="854076"/>
                </a:cubicBezTo>
                <a:cubicBezTo>
                  <a:pt x="7188201" y="842678"/>
                  <a:pt x="7197441" y="833438"/>
                  <a:pt x="7208839" y="833438"/>
                </a:cubicBezTo>
                <a:close/>
                <a:moveTo>
                  <a:pt x="7132639" y="833438"/>
                </a:moveTo>
                <a:cubicBezTo>
                  <a:pt x="7144037" y="833438"/>
                  <a:pt x="7153277" y="842678"/>
                  <a:pt x="7153277" y="854076"/>
                </a:cubicBezTo>
                <a:cubicBezTo>
                  <a:pt x="7153277" y="865474"/>
                  <a:pt x="7144037" y="874714"/>
                  <a:pt x="7132639" y="874714"/>
                </a:cubicBezTo>
                <a:cubicBezTo>
                  <a:pt x="7121241" y="874714"/>
                  <a:pt x="7112001" y="865474"/>
                  <a:pt x="7112001" y="854076"/>
                </a:cubicBezTo>
                <a:cubicBezTo>
                  <a:pt x="7112001" y="842678"/>
                  <a:pt x="7121241" y="833438"/>
                  <a:pt x="7132639" y="833438"/>
                </a:cubicBezTo>
                <a:close/>
                <a:moveTo>
                  <a:pt x="7056438" y="833438"/>
                </a:moveTo>
                <a:cubicBezTo>
                  <a:pt x="7068713" y="833438"/>
                  <a:pt x="7078663" y="842678"/>
                  <a:pt x="7078663" y="854076"/>
                </a:cubicBezTo>
                <a:cubicBezTo>
                  <a:pt x="7078663" y="865474"/>
                  <a:pt x="7068713" y="874714"/>
                  <a:pt x="7056438" y="874714"/>
                </a:cubicBezTo>
                <a:cubicBezTo>
                  <a:pt x="7044163" y="874714"/>
                  <a:pt x="7034213" y="865474"/>
                  <a:pt x="7034213" y="854076"/>
                </a:cubicBezTo>
                <a:cubicBezTo>
                  <a:pt x="7034213" y="842678"/>
                  <a:pt x="7044163" y="833438"/>
                  <a:pt x="7056438" y="833438"/>
                </a:cubicBezTo>
                <a:close/>
                <a:moveTo>
                  <a:pt x="6981032" y="833438"/>
                </a:moveTo>
                <a:cubicBezTo>
                  <a:pt x="6993745" y="833438"/>
                  <a:pt x="7004051" y="842678"/>
                  <a:pt x="7004051" y="854076"/>
                </a:cubicBezTo>
                <a:cubicBezTo>
                  <a:pt x="7004051" y="865474"/>
                  <a:pt x="6993745" y="874714"/>
                  <a:pt x="6981032" y="874714"/>
                </a:cubicBezTo>
                <a:cubicBezTo>
                  <a:pt x="6968319" y="874714"/>
                  <a:pt x="6958013" y="865474"/>
                  <a:pt x="6958013" y="854076"/>
                </a:cubicBezTo>
                <a:cubicBezTo>
                  <a:pt x="6958013" y="842678"/>
                  <a:pt x="6968319" y="833438"/>
                  <a:pt x="6981032" y="833438"/>
                </a:cubicBezTo>
                <a:close/>
                <a:moveTo>
                  <a:pt x="6904039" y="833438"/>
                </a:moveTo>
                <a:cubicBezTo>
                  <a:pt x="6915437" y="833438"/>
                  <a:pt x="6924677" y="842678"/>
                  <a:pt x="6924677" y="854076"/>
                </a:cubicBezTo>
                <a:cubicBezTo>
                  <a:pt x="6924677" y="865474"/>
                  <a:pt x="6915437" y="874714"/>
                  <a:pt x="6904039" y="874714"/>
                </a:cubicBezTo>
                <a:cubicBezTo>
                  <a:pt x="6892641" y="874714"/>
                  <a:pt x="6883401" y="865474"/>
                  <a:pt x="6883401" y="854076"/>
                </a:cubicBezTo>
                <a:cubicBezTo>
                  <a:pt x="6883401" y="842678"/>
                  <a:pt x="6892641" y="833438"/>
                  <a:pt x="6904039" y="833438"/>
                </a:cubicBezTo>
                <a:close/>
                <a:moveTo>
                  <a:pt x="6829426" y="833438"/>
                </a:moveTo>
                <a:cubicBezTo>
                  <a:pt x="6840824" y="833438"/>
                  <a:pt x="6850064" y="842678"/>
                  <a:pt x="6850064" y="854076"/>
                </a:cubicBezTo>
                <a:cubicBezTo>
                  <a:pt x="6850064" y="865474"/>
                  <a:pt x="6840824" y="874714"/>
                  <a:pt x="6829426" y="874714"/>
                </a:cubicBezTo>
                <a:cubicBezTo>
                  <a:pt x="6818028" y="874714"/>
                  <a:pt x="6808788" y="865474"/>
                  <a:pt x="6808788" y="854076"/>
                </a:cubicBezTo>
                <a:cubicBezTo>
                  <a:pt x="6808788" y="842678"/>
                  <a:pt x="6818028" y="833438"/>
                  <a:pt x="6829426" y="833438"/>
                </a:cubicBezTo>
                <a:close/>
                <a:moveTo>
                  <a:pt x="6753226" y="833438"/>
                </a:moveTo>
                <a:cubicBezTo>
                  <a:pt x="6764624" y="833438"/>
                  <a:pt x="6773864" y="842678"/>
                  <a:pt x="6773864" y="854076"/>
                </a:cubicBezTo>
                <a:cubicBezTo>
                  <a:pt x="6773864" y="865474"/>
                  <a:pt x="6764624" y="874714"/>
                  <a:pt x="6753226" y="874714"/>
                </a:cubicBezTo>
                <a:cubicBezTo>
                  <a:pt x="6741828" y="874714"/>
                  <a:pt x="6732588" y="865474"/>
                  <a:pt x="6732588" y="854076"/>
                </a:cubicBezTo>
                <a:cubicBezTo>
                  <a:pt x="6732588" y="842678"/>
                  <a:pt x="6741828" y="833438"/>
                  <a:pt x="6753226" y="833438"/>
                </a:cubicBezTo>
                <a:close/>
                <a:moveTo>
                  <a:pt x="6678613" y="833438"/>
                </a:moveTo>
                <a:cubicBezTo>
                  <a:pt x="6690011" y="833438"/>
                  <a:pt x="6699251" y="842678"/>
                  <a:pt x="6699251" y="854076"/>
                </a:cubicBezTo>
                <a:cubicBezTo>
                  <a:pt x="6699251" y="865474"/>
                  <a:pt x="6690011" y="874714"/>
                  <a:pt x="6678613" y="874714"/>
                </a:cubicBezTo>
                <a:cubicBezTo>
                  <a:pt x="6667215" y="874714"/>
                  <a:pt x="6657975" y="865474"/>
                  <a:pt x="6657975" y="854076"/>
                </a:cubicBezTo>
                <a:cubicBezTo>
                  <a:pt x="6657975" y="842678"/>
                  <a:pt x="6667215" y="833438"/>
                  <a:pt x="6678613" y="833438"/>
                </a:cubicBezTo>
                <a:close/>
                <a:moveTo>
                  <a:pt x="6602413" y="833438"/>
                </a:moveTo>
                <a:cubicBezTo>
                  <a:pt x="6614688" y="833438"/>
                  <a:pt x="6624638" y="842678"/>
                  <a:pt x="6624638" y="854076"/>
                </a:cubicBezTo>
                <a:cubicBezTo>
                  <a:pt x="6624638" y="865474"/>
                  <a:pt x="6614688" y="874714"/>
                  <a:pt x="6602413" y="874714"/>
                </a:cubicBezTo>
                <a:cubicBezTo>
                  <a:pt x="6590138" y="874714"/>
                  <a:pt x="6580188" y="865474"/>
                  <a:pt x="6580188" y="854076"/>
                </a:cubicBezTo>
                <a:cubicBezTo>
                  <a:pt x="6580188" y="842678"/>
                  <a:pt x="6590138" y="833438"/>
                  <a:pt x="6602413" y="833438"/>
                </a:cubicBezTo>
                <a:close/>
                <a:moveTo>
                  <a:pt x="6527007" y="833438"/>
                </a:moveTo>
                <a:cubicBezTo>
                  <a:pt x="6539720" y="833438"/>
                  <a:pt x="6550026" y="842678"/>
                  <a:pt x="6550026" y="854076"/>
                </a:cubicBezTo>
                <a:cubicBezTo>
                  <a:pt x="6550026" y="865474"/>
                  <a:pt x="6539720" y="874714"/>
                  <a:pt x="6527007" y="874714"/>
                </a:cubicBezTo>
                <a:cubicBezTo>
                  <a:pt x="6514294" y="874714"/>
                  <a:pt x="6503988" y="865474"/>
                  <a:pt x="6503988" y="854076"/>
                </a:cubicBezTo>
                <a:cubicBezTo>
                  <a:pt x="6503988" y="842678"/>
                  <a:pt x="6514294" y="833438"/>
                  <a:pt x="6527007" y="833438"/>
                </a:cubicBezTo>
                <a:close/>
                <a:moveTo>
                  <a:pt x="6451600" y="833438"/>
                </a:moveTo>
                <a:cubicBezTo>
                  <a:pt x="6463875" y="833438"/>
                  <a:pt x="6473825" y="842678"/>
                  <a:pt x="6473825" y="854076"/>
                </a:cubicBezTo>
                <a:cubicBezTo>
                  <a:pt x="6473825" y="865474"/>
                  <a:pt x="6463875" y="874714"/>
                  <a:pt x="6451600" y="874714"/>
                </a:cubicBezTo>
                <a:cubicBezTo>
                  <a:pt x="6439325" y="874714"/>
                  <a:pt x="6429375" y="865474"/>
                  <a:pt x="6429375" y="854076"/>
                </a:cubicBezTo>
                <a:cubicBezTo>
                  <a:pt x="6429375" y="842678"/>
                  <a:pt x="6439325" y="833438"/>
                  <a:pt x="6451600" y="833438"/>
                </a:cubicBezTo>
                <a:close/>
                <a:moveTo>
                  <a:pt x="6375401" y="833438"/>
                </a:moveTo>
                <a:cubicBezTo>
                  <a:pt x="6386799" y="833438"/>
                  <a:pt x="6396039" y="842678"/>
                  <a:pt x="6396039" y="854076"/>
                </a:cubicBezTo>
                <a:cubicBezTo>
                  <a:pt x="6396039" y="865474"/>
                  <a:pt x="6386799" y="874714"/>
                  <a:pt x="6375401" y="874714"/>
                </a:cubicBezTo>
                <a:cubicBezTo>
                  <a:pt x="6364003" y="874714"/>
                  <a:pt x="6354763" y="865474"/>
                  <a:pt x="6354763" y="854076"/>
                </a:cubicBezTo>
                <a:cubicBezTo>
                  <a:pt x="6354763" y="842678"/>
                  <a:pt x="6364003" y="833438"/>
                  <a:pt x="6375401" y="833438"/>
                </a:cubicBezTo>
                <a:close/>
                <a:moveTo>
                  <a:pt x="6299201" y="833438"/>
                </a:moveTo>
                <a:cubicBezTo>
                  <a:pt x="6310599" y="833438"/>
                  <a:pt x="6319839" y="842678"/>
                  <a:pt x="6319839" y="854076"/>
                </a:cubicBezTo>
                <a:cubicBezTo>
                  <a:pt x="6319839" y="865474"/>
                  <a:pt x="6310599" y="874714"/>
                  <a:pt x="6299201" y="874714"/>
                </a:cubicBezTo>
                <a:cubicBezTo>
                  <a:pt x="6287803" y="874714"/>
                  <a:pt x="6278563" y="865474"/>
                  <a:pt x="6278563" y="854076"/>
                </a:cubicBezTo>
                <a:cubicBezTo>
                  <a:pt x="6278563" y="842678"/>
                  <a:pt x="6287803" y="833438"/>
                  <a:pt x="6299201" y="833438"/>
                </a:cubicBezTo>
                <a:close/>
                <a:moveTo>
                  <a:pt x="6224588" y="833438"/>
                </a:moveTo>
                <a:cubicBezTo>
                  <a:pt x="6235986" y="833438"/>
                  <a:pt x="6245226" y="842678"/>
                  <a:pt x="6245226" y="854076"/>
                </a:cubicBezTo>
                <a:cubicBezTo>
                  <a:pt x="6245226" y="865474"/>
                  <a:pt x="6235986" y="874714"/>
                  <a:pt x="6224588" y="874714"/>
                </a:cubicBezTo>
                <a:cubicBezTo>
                  <a:pt x="6213190" y="874714"/>
                  <a:pt x="6203950" y="865474"/>
                  <a:pt x="6203950" y="854076"/>
                </a:cubicBezTo>
                <a:cubicBezTo>
                  <a:pt x="6203950" y="842678"/>
                  <a:pt x="6213190" y="833438"/>
                  <a:pt x="6224588" y="833438"/>
                </a:cubicBezTo>
                <a:close/>
                <a:moveTo>
                  <a:pt x="6149976" y="833438"/>
                </a:moveTo>
                <a:cubicBezTo>
                  <a:pt x="6161374" y="833438"/>
                  <a:pt x="6170614" y="842678"/>
                  <a:pt x="6170614" y="854076"/>
                </a:cubicBezTo>
                <a:cubicBezTo>
                  <a:pt x="6170614" y="865474"/>
                  <a:pt x="6161374" y="874714"/>
                  <a:pt x="6149976" y="874714"/>
                </a:cubicBezTo>
                <a:cubicBezTo>
                  <a:pt x="6138578" y="874714"/>
                  <a:pt x="6129338" y="865474"/>
                  <a:pt x="6129338" y="854076"/>
                </a:cubicBezTo>
                <a:cubicBezTo>
                  <a:pt x="6129338" y="842678"/>
                  <a:pt x="6138578" y="833438"/>
                  <a:pt x="6149976" y="833438"/>
                </a:cubicBezTo>
                <a:close/>
                <a:moveTo>
                  <a:pt x="6072982" y="833438"/>
                </a:moveTo>
                <a:cubicBezTo>
                  <a:pt x="6085695" y="833438"/>
                  <a:pt x="6096001" y="842678"/>
                  <a:pt x="6096001" y="854076"/>
                </a:cubicBezTo>
                <a:cubicBezTo>
                  <a:pt x="6096001" y="865474"/>
                  <a:pt x="6085695" y="874714"/>
                  <a:pt x="6072982" y="874714"/>
                </a:cubicBezTo>
                <a:cubicBezTo>
                  <a:pt x="6060269" y="874714"/>
                  <a:pt x="6049963" y="865474"/>
                  <a:pt x="6049963" y="854076"/>
                </a:cubicBezTo>
                <a:cubicBezTo>
                  <a:pt x="6049963" y="842678"/>
                  <a:pt x="6060269" y="833438"/>
                  <a:pt x="6072982" y="833438"/>
                </a:cubicBezTo>
                <a:close/>
                <a:moveTo>
                  <a:pt x="5997575" y="833438"/>
                </a:moveTo>
                <a:cubicBezTo>
                  <a:pt x="6009850" y="833438"/>
                  <a:pt x="6019800" y="842678"/>
                  <a:pt x="6019800" y="854076"/>
                </a:cubicBezTo>
                <a:cubicBezTo>
                  <a:pt x="6019800" y="865474"/>
                  <a:pt x="6009850" y="874714"/>
                  <a:pt x="5997575" y="874714"/>
                </a:cubicBezTo>
                <a:cubicBezTo>
                  <a:pt x="5985300" y="874714"/>
                  <a:pt x="5975350" y="865474"/>
                  <a:pt x="5975350" y="854076"/>
                </a:cubicBezTo>
                <a:cubicBezTo>
                  <a:pt x="5975350" y="842678"/>
                  <a:pt x="5985300" y="833438"/>
                  <a:pt x="5997575" y="833438"/>
                </a:cubicBezTo>
                <a:close/>
                <a:moveTo>
                  <a:pt x="5921376" y="833438"/>
                </a:moveTo>
                <a:cubicBezTo>
                  <a:pt x="5932774" y="833438"/>
                  <a:pt x="5942014" y="842678"/>
                  <a:pt x="5942014" y="854076"/>
                </a:cubicBezTo>
                <a:cubicBezTo>
                  <a:pt x="5942014" y="865474"/>
                  <a:pt x="5932774" y="874714"/>
                  <a:pt x="5921376" y="874714"/>
                </a:cubicBezTo>
                <a:cubicBezTo>
                  <a:pt x="5909978" y="874714"/>
                  <a:pt x="5900738" y="865474"/>
                  <a:pt x="5900738" y="854076"/>
                </a:cubicBezTo>
                <a:cubicBezTo>
                  <a:pt x="5900738" y="842678"/>
                  <a:pt x="5909978" y="833438"/>
                  <a:pt x="5921376" y="833438"/>
                </a:cubicBezTo>
                <a:close/>
                <a:moveTo>
                  <a:pt x="5845176" y="833438"/>
                </a:moveTo>
                <a:cubicBezTo>
                  <a:pt x="5856574" y="833438"/>
                  <a:pt x="5865814" y="842678"/>
                  <a:pt x="5865814" y="854076"/>
                </a:cubicBezTo>
                <a:cubicBezTo>
                  <a:pt x="5865814" y="865474"/>
                  <a:pt x="5856574" y="874714"/>
                  <a:pt x="5845176" y="874714"/>
                </a:cubicBezTo>
                <a:cubicBezTo>
                  <a:pt x="5833778" y="874714"/>
                  <a:pt x="5824538" y="865474"/>
                  <a:pt x="5824538" y="854076"/>
                </a:cubicBezTo>
                <a:cubicBezTo>
                  <a:pt x="5824538" y="842678"/>
                  <a:pt x="5833778" y="833438"/>
                  <a:pt x="5845176" y="833438"/>
                </a:cubicBezTo>
                <a:close/>
                <a:moveTo>
                  <a:pt x="5770563" y="833438"/>
                </a:moveTo>
                <a:cubicBezTo>
                  <a:pt x="5781961" y="833438"/>
                  <a:pt x="5791201" y="842678"/>
                  <a:pt x="5791201" y="854076"/>
                </a:cubicBezTo>
                <a:cubicBezTo>
                  <a:pt x="5791201" y="865474"/>
                  <a:pt x="5781961" y="874714"/>
                  <a:pt x="5770563" y="874714"/>
                </a:cubicBezTo>
                <a:cubicBezTo>
                  <a:pt x="5759165" y="874714"/>
                  <a:pt x="5749925" y="865474"/>
                  <a:pt x="5749925" y="854076"/>
                </a:cubicBezTo>
                <a:cubicBezTo>
                  <a:pt x="5749925" y="842678"/>
                  <a:pt x="5759165" y="833438"/>
                  <a:pt x="5770563" y="833438"/>
                </a:cubicBezTo>
                <a:close/>
                <a:moveTo>
                  <a:pt x="5695951" y="833438"/>
                </a:moveTo>
                <a:cubicBezTo>
                  <a:pt x="5707349" y="833438"/>
                  <a:pt x="5716589" y="842678"/>
                  <a:pt x="5716589" y="854076"/>
                </a:cubicBezTo>
                <a:cubicBezTo>
                  <a:pt x="5716589" y="865474"/>
                  <a:pt x="5707349" y="874714"/>
                  <a:pt x="5695951" y="874714"/>
                </a:cubicBezTo>
                <a:cubicBezTo>
                  <a:pt x="5684553" y="874714"/>
                  <a:pt x="5675313" y="865474"/>
                  <a:pt x="5675313" y="854076"/>
                </a:cubicBezTo>
                <a:cubicBezTo>
                  <a:pt x="5675313" y="842678"/>
                  <a:pt x="5684553" y="833438"/>
                  <a:pt x="5695951" y="833438"/>
                </a:cubicBezTo>
                <a:close/>
                <a:moveTo>
                  <a:pt x="5618163" y="833438"/>
                </a:moveTo>
                <a:cubicBezTo>
                  <a:pt x="5630438" y="833438"/>
                  <a:pt x="5640388" y="842678"/>
                  <a:pt x="5640388" y="854076"/>
                </a:cubicBezTo>
                <a:cubicBezTo>
                  <a:pt x="5640388" y="865474"/>
                  <a:pt x="5630438" y="874714"/>
                  <a:pt x="5618163" y="874714"/>
                </a:cubicBezTo>
                <a:cubicBezTo>
                  <a:pt x="5605888" y="874714"/>
                  <a:pt x="5595938" y="865474"/>
                  <a:pt x="5595938" y="854076"/>
                </a:cubicBezTo>
                <a:cubicBezTo>
                  <a:pt x="5595938" y="842678"/>
                  <a:pt x="5605888" y="833438"/>
                  <a:pt x="5618163" y="833438"/>
                </a:cubicBezTo>
                <a:close/>
                <a:moveTo>
                  <a:pt x="5543550" y="833438"/>
                </a:moveTo>
                <a:cubicBezTo>
                  <a:pt x="5555825" y="833438"/>
                  <a:pt x="5565775" y="842678"/>
                  <a:pt x="5565775" y="854076"/>
                </a:cubicBezTo>
                <a:cubicBezTo>
                  <a:pt x="5565775" y="865474"/>
                  <a:pt x="5555825" y="874714"/>
                  <a:pt x="5543550" y="874714"/>
                </a:cubicBezTo>
                <a:cubicBezTo>
                  <a:pt x="5531275" y="874714"/>
                  <a:pt x="5521325" y="865474"/>
                  <a:pt x="5521325" y="854076"/>
                </a:cubicBezTo>
                <a:cubicBezTo>
                  <a:pt x="5521325" y="842678"/>
                  <a:pt x="5531275" y="833438"/>
                  <a:pt x="5543550" y="833438"/>
                </a:cubicBezTo>
                <a:close/>
                <a:moveTo>
                  <a:pt x="5465763" y="833438"/>
                </a:moveTo>
                <a:cubicBezTo>
                  <a:pt x="5477161" y="833438"/>
                  <a:pt x="5486401" y="842678"/>
                  <a:pt x="5486401" y="854076"/>
                </a:cubicBezTo>
                <a:cubicBezTo>
                  <a:pt x="5486401" y="865474"/>
                  <a:pt x="5477161" y="874714"/>
                  <a:pt x="5465763" y="874714"/>
                </a:cubicBezTo>
                <a:cubicBezTo>
                  <a:pt x="5454365" y="874714"/>
                  <a:pt x="5445125" y="865474"/>
                  <a:pt x="5445125" y="854076"/>
                </a:cubicBezTo>
                <a:cubicBezTo>
                  <a:pt x="5445125" y="842678"/>
                  <a:pt x="5454365" y="833438"/>
                  <a:pt x="5465763" y="833438"/>
                </a:cubicBezTo>
                <a:close/>
                <a:moveTo>
                  <a:pt x="5391151" y="833438"/>
                </a:moveTo>
                <a:cubicBezTo>
                  <a:pt x="5402549" y="833438"/>
                  <a:pt x="5411789" y="842678"/>
                  <a:pt x="5411789" y="854076"/>
                </a:cubicBezTo>
                <a:cubicBezTo>
                  <a:pt x="5411789" y="865474"/>
                  <a:pt x="5402549" y="874714"/>
                  <a:pt x="5391151" y="874714"/>
                </a:cubicBezTo>
                <a:cubicBezTo>
                  <a:pt x="5379753" y="874714"/>
                  <a:pt x="5370513" y="865474"/>
                  <a:pt x="5370513" y="854076"/>
                </a:cubicBezTo>
                <a:cubicBezTo>
                  <a:pt x="5370513" y="842678"/>
                  <a:pt x="5379753" y="833438"/>
                  <a:pt x="5391151" y="833438"/>
                </a:cubicBezTo>
                <a:close/>
                <a:moveTo>
                  <a:pt x="5316538" y="833438"/>
                </a:moveTo>
                <a:cubicBezTo>
                  <a:pt x="5327936" y="833438"/>
                  <a:pt x="5337176" y="842678"/>
                  <a:pt x="5337176" y="854076"/>
                </a:cubicBezTo>
                <a:cubicBezTo>
                  <a:pt x="5337176" y="865474"/>
                  <a:pt x="5327936" y="874714"/>
                  <a:pt x="5316538" y="874714"/>
                </a:cubicBezTo>
                <a:cubicBezTo>
                  <a:pt x="5305140" y="874714"/>
                  <a:pt x="5295900" y="865474"/>
                  <a:pt x="5295900" y="854076"/>
                </a:cubicBezTo>
                <a:cubicBezTo>
                  <a:pt x="5295900" y="842678"/>
                  <a:pt x="5305140" y="833438"/>
                  <a:pt x="5316538" y="833438"/>
                </a:cubicBezTo>
                <a:close/>
                <a:moveTo>
                  <a:pt x="5241926" y="833438"/>
                </a:moveTo>
                <a:cubicBezTo>
                  <a:pt x="5253324" y="833438"/>
                  <a:pt x="5262564" y="842678"/>
                  <a:pt x="5262564" y="854076"/>
                </a:cubicBezTo>
                <a:cubicBezTo>
                  <a:pt x="5262564" y="865474"/>
                  <a:pt x="5253324" y="874714"/>
                  <a:pt x="5241926" y="874714"/>
                </a:cubicBezTo>
                <a:cubicBezTo>
                  <a:pt x="5230528" y="874714"/>
                  <a:pt x="5221288" y="865474"/>
                  <a:pt x="5221288" y="854076"/>
                </a:cubicBezTo>
                <a:cubicBezTo>
                  <a:pt x="5221288" y="842678"/>
                  <a:pt x="5230528" y="833438"/>
                  <a:pt x="5241926" y="833438"/>
                </a:cubicBezTo>
                <a:close/>
                <a:moveTo>
                  <a:pt x="5164138" y="833438"/>
                </a:moveTo>
                <a:cubicBezTo>
                  <a:pt x="5176413" y="833438"/>
                  <a:pt x="5186363" y="842678"/>
                  <a:pt x="5186363" y="854076"/>
                </a:cubicBezTo>
                <a:cubicBezTo>
                  <a:pt x="5186363" y="865474"/>
                  <a:pt x="5176413" y="874714"/>
                  <a:pt x="5164138" y="874714"/>
                </a:cubicBezTo>
                <a:cubicBezTo>
                  <a:pt x="5151863" y="874714"/>
                  <a:pt x="5141913" y="865474"/>
                  <a:pt x="5141913" y="854076"/>
                </a:cubicBezTo>
                <a:cubicBezTo>
                  <a:pt x="5141913" y="842678"/>
                  <a:pt x="5151863" y="833438"/>
                  <a:pt x="5164138" y="833438"/>
                </a:cubicBezTo>
                <a:close/>
                <a:moveTo>
                  <a:pt x="5089525" y="833438"/>
                </a:moveTo>
                <a:cubicBezTo>
                  <a:pt x="5101800" y="833438"/>
                  <a:pt x="5111750" y="842678"/>
                  <a:pt x="5111750" y="854076"/>
                </a:cubicBezTo>
                <a:cubicBezTo>
                  <a:pt x="5111750" y="865474"/>
                  <a:pt x="5101800" y="874714"/>
                  <a:pt x="5089525" y="874714"/>
                </a:cubicBezTo>
                <a:cubicBezTo>
                  <a:pt x="5077250" y="874714"/>
                  <a:pt x="5067300" y="865474"/>
                  <a:pt x="5067300" y="854076"/>
                </a:cubicBezTo>
                <a:cubicBezTo>
                  <a:pt x="5067300" y="842678"/>
                  <a:pt x="5077250" y="833438"/>
                  <a:pt x="5089525" y="833438"/>
                </a:cubicBezTo>
                <a:close/>
                <a:moveTo>
                  <a:pt x="5014119" y="833438"/>
                </a:moveTo>
                <a:cubicBezTo>
                  <a:pt x="5026832" y="833438"/>
                  <a:pt x="5037138" y="842678"/>
                  <a:pt x="5037138" y="854076"/>
                </a:cubicBezTo>
                <a:cubicBezTo>
                  <a:pt x="5037138" y="865474"/>
                  <a:pt x="5026832" y="874714"/>
                  <a:pt x="5014119" y="874714"/>
                </a:cubicBezTo>
                <a:cubicBezTo>
                  <a:pt x="5001406" y="874714"/>
                  <a:pt x="4991100" y="865474"/>
                  <a:pt x="4991100" y="854076"/>
                </a:cubicBezTo>
                <a:cubicBezTo>
                  <a:pt x="4991100" y="842678"/>
                  <a:pt x="5001406" y="833438"/>
                  <a:pt x="5014119" y="833438"/>
                </a:cubicBezTo>
                <a:close/>
                <a:moveTo>
                  <a:pt x="4937126" y="833438"/>
                </a:moveTo>
                <a:cubicBezTo>
                  <a:pt x="4948524" y="833438"/>
                  <a:pt x="4957764" y="842678"/>
                  <a:pt x="4957764" y="854076"/>
                </a:cubicBezTo>
                <a:cubicBezTo>
                  <a:pt x="4957764" y="865474"/>
                  <a:pt x="4948524" y="874714"/>
                  <a:pt x="4937126" y="874714"/>
                </a:cubicBezTo>
                <a:cubicBezTo>
                  <a:pt x="4925728" y="874714"/>
                  <a:pt x="4916488" y="865474"/>
                  <a:pt x="4916488" y="854076"/>
                </a:cubicBezTo>
                <a:cubicBezTo>
                  <a:pt x="4916488" y="842678"/>
                  <a:pt x="4925728" y="833438"/>
                  <a:pt x="4937126" y="833438"/>
                </a:cubicBezTo>
                <a:close/>
                <a:moveTo>
                  <a:pt x="4862513" y="833438"/>
                </a:moveTo>
                <a:cubicBezTo>
                  <a:pt x="4873911" y="833438"/>
                  <a:pt x="4883151" y="842678"/>
                  <a:pt x="4883151" y="854076"/>
                </a:cubicBezTo>
                <a:cubicBezTo>
                  <a:pt x="4883151" y="865474"/>
                  <a:pt x="4873911" y="874714"/>
                  <a:pt x="4862513" y="874714"/>
                </a:cubicBezTo>
                <a:cubicBezTo>
                  <a:pt x="4851115" y="874714"/>
                  <a:pt x="4841875" y="865474"/>
                  <a:pt x="4841875" y="854076"/>
                </a:cubicBezTo>
                <a:cubicBezTo>
                  <a:pt x="4841875" y="842678"/>
                  <a:pt x="4851115" y="833438"/>
                  <a:pt x="4862513" y="833438"/>
                </a:cubicBezTo>
                <a:close/>
                <a:moveTo>
                  <a:pt x="4786313" y="833438"/>
                </a:moveTo>
                <a:cubicBezTo>
                  <a:pt x="4797711" y="833438"/>
                  <a:pt x="4806951" y="842678"/>
                  <a:pt x="4806951" y="854076"/>
                </a:cubicBezTo>
                <a:cubicBezTo>
                  <a:pt x="4806951" y="865474"/>
                  <a:pt x="4797711" y="874714"/>
                  <a:pt x="4786313" y="874714"/>
                </a:cubicBezTo>
                <a:cubicBezTo>
                  <a:pt x="4774915" y="874714"/>
                  <a:pt x="4765675" y="865474"/>
                  <a:pt x="4765675" y="854076"/>
                </a:cubicBezTo>
                <a:cubicBezTo>
                  <a:pt x="4765675" y="842678"/>
                  <a:pt x="4774915" y="833438"/>
                  <a:pt x="4786313" y="833438"/>
                </a:cubicBezTo>
                <a:close/>
                <a:moveTo>
                  <a:pt x="4710113" y="833438"/>
                </a:moveTo>
                <a:cubicBezTo>
                  <a:pt x="4722388" y="833438"/>
                  <a:pt x="4732338" y="842678"/>
                  <a:pt x="4732338" y="854076"/>
                </a:cubicBezTo>
                <a:cubicBezTo>
                  <a:pt x="4732338" y="865474"/>
                  <a:pt x="4722388" y="874714"/>
                  <a:pt x="4710113" y="874714"/>
                </a:cubicBezTo>
                <a:cubicBezTo>
                  <a:pt x="4697838" y="874714"/>
                  <a:pt x="4687888" y="865474"/>
                  <a:pt x="4687888" y="854076"/>
                </a:cubicBezTo>
                <a:cubicBezTo>
                  <a:pt x="4687888" y="842678"/>
                  <a:pt x="4697838" y="833438"/>
                  <a:pt x="4710113" y="833438"/>
                </a:cubicBezTo>
                <a:close/>
                <a:moveTo>
                  <a:pt x="4635500" y="833438"/>
                </a:moveTo>
                <a:cubicBezTo>
                  <a:pt x="4647775" y="833438"/>
                  <a:pt x="4657725" y="842678"/>
                  <a:pt x="4657725" y="854076"/>
                </a:cubicBezTo>
                <a:cubicBezTo>
                  <a:pt x="4657725" y="865474"/>
                  <a:pt x="4647775" y="874714"/>
                  <a:pt x="4635500" y="874714"/>
                </a:cubicBezTo>
                <a:cubicBezTo>
                  <a:pt x="4623225" y="874714"/>
                  <a:pt x="4613275" y="865474"/>
                  <a:pt x="4613275" y="854076"/>
                </a:cubicBezTo>
                <a:cubicBezTo>
                  <a:pt x="4613275" y="842678"/>
                  <a:pt x="4623225" y="833438"/>
                  <a:pt x="4635500" y="833438"/>
                </a:cubicBezTo>
                <a:close/>
                <a:moveTo>
                  <a:pt x="3498850" y="833438"/>
                </a:moveTo>
                <a:cubicBezTo>
                  <a:pt x="3510248" y="833438"/>
                  <a:pt x="3519488" y="842678"/>
                  <a:pt x="3519488" y="854076"/>
                </a:cubicBezTo>
                <a:cubicBezTo>
                  <a:pt x="3519488" y="865474"/>
                  <a:pt x="3510248" y="874714"/>
                  <a:pt x="3498850" y="874714"/>
                </a:cubicBezTo>
                <a:cubicBezTo>
                  <a:pt x="3487452" y="874714"/>
                  <a:pt x="3478212" y="865474"/>
                  <a:pt x="3478212" y="854076"/>
                </a:cubicBezTo>
                <a:cubicBezTo>
                  <a:pt x="3478212" y="842678"/>
                  <a:pt x="3487452" y="833438"/>
                  <a:pt x="3498850" y="833438"/>
                </a:cubicBezTo>
                <a:close/>
                <a:moveTo>
                  <a:pt x="3424238" y="833438"/>
                </a:moveTo>
                <a:cubicBezTo>
                  <a:pt x="3435636" y="833438"/>
                  <a:pt x="3444876" y="842678"/>
                  <a:pt x="3444876" y="854076"/>
                </a:cubicBezTo>
                <a:cubicBezTo>
                  <a:pt x="3444876" y="865474"/>
                  <a:pt x="3435636" y="874714"/>
                  <a:pt x="3424238" y="874714"/>
                </a:cubicBezTo>
                <a:cubicBezTo>
                  <a:pt x="3412840" y="874714"/>
                  <a:pt x="3403600" y="865474"/>
                  <a:pt x="3403600" y="854076"/>
                </a:cubicBezTo>
                <a:cubicBezTo>
                  <a:pt x="3403600" y="842678"/>
                  <a:pt x="3412840" y="833438"/>
                  <a:pt x="3424238" y="833438"/>
                </a:cubicBezTo>
                <a:close/>
                <a:moveTo>
                  <a:pt x="3349625" y="833438"/>
                </a:moveTo>
                <a:cubicBezTo>
                  <a:pt x="3361023" y="833438"/>
                  <a:pt x="3370263" y="842678"/>
                  <a:pt x="3370263" y="854076"/>
                </a:cubicBezTo>
                <a:cubicBezTo>
                  <a:pt x="3370263" y="865474"/>
                  <a:pt x="3361023" y="874714"/>
                  <a:pt x="3349625" y="874714"/>
                </a:cubicBezTo>
                <a:cubicBezTo>
                  <a:pt x="3338227" y="874714"/>
                  <a:pt x="3328987" y="865474"/>
                  <a:pt x="3328987" y="854076"/>
                </a:cubicBezTo>
                <a:cubicBezTo>
                  <a:pt x="3328987" y="842678"/>
                  <a:pt x="3338227" y="833438"/>
                  <a:pt x="3349625" y="833438"/>
                </a:cubicBezTo>
                <a:close/>
                <a:moveTo>
                  <a:pt x="3272631" y="833438"/>
                </a:moveTo>
                <a:cubicBezTo>
                  <a:pt x="3285344" y="833438"/>
                  <a:pt x="3295650" y="842678"/>
                  <a:pt x="3295650" y="854076"/>
                </a:cubicBezTo>
                <a:cubicBezTo>
                  <a:pt x="3295650" y="865474"/>
                  <a:pt x="3285344" y="874714"/>
                  <a:pt x="3272631" y="874714"/>
                </a:cubicBezTo>
                <a:cubicBezTo>
                  <a:pt x="3259918" y="874714"/>
                  <a:pt x="3249612" y="865474"/>
                  <a:pt x="3249612" y="854076"/>
                </a:cubicBezTo>
                <a:cubicBezTo>
                  <a:pt x="3249612" y="842678"/>
                  <a:pt x="3259918" y="833438"/>
                  <a:pt x="3272631" y="833438"/>
                </a:cubicBezTo>
                <a:close/>
                <a:moveTo>
                  <a:pt x="3197225" y="833438"/>
                </a:moveTo>
                <a:cubicBezTo>
                  <a:pt x="3209500" y="833438"/>
                  <a:pt x="3219450" y="842678"/>
                  <a:pt x="3219450" y="854076"/>
                </a:cubicBezTo>
                <a:cubicBezTo>
                  <a:pt x="3219450" y="865474"/>
                  <a:pt x="3209500" y="874714"/>
                  <a:pt x="3197225" y="874714"/>
                </a:cubicBezTo>
                <a:cubicBezTo>
                  <a:pt x="3184950" y="874714"/>
                  <a:pt x="3175000" y="865474"/>
                  <a:pt x="3175000" y="854076"/>
                </a:cubicBezTo>
                <a:cubicBezTo>
                  <a:pt x="3175000" y="842678"/>
                  <a:pt x="3184950" y="833438"/>
                  <a:pt x="3197225" y="833438"/>
                </a:cubicBezTo>
                <a:close/>
                <a:moveTo>
                  <a:pt x="3122612" y="833438"/>
                </a:moveTo>
                <a:cubicBezTo>
                  <a:pt x="3134887" y="833438"/>
                  <a:pt x="3144837" y="842678"/>
                  <a:pt x="3144837" y="854076"/>
                </a:cubicBezTo>
                <a:cubicBezTo>
                  <a:pt x="3144837" y="865474"/>
                  <a:pt x="3134887" y="874714"/>
                  <a:pt x="3122612" y="874714"/>
                </a:cubicBezTo>
                <a:cubicBezTo>
                  <a:pt x="3110337" y="874714"/>
                  <a:pt x="3100387" y="865474"/>
                  <a:pt x="3100387" y="854076"/>
                </a:cubicBezTo>
                <a:cubicBezTo>
                  <a:pt x="3100387" y="842678"/>
                  <a:pt x="3110337" y="833438"/>
                  <a:pt x="3122612" y="833438"/>
                </a:cubicBezTo>
                <a:close/>
                <a:moveTo>
                  <a:pt x="3044826" y="833438"/>
                </a:moveTo>
                <a:cubicBezTo>
                  <a:pt x="3056224" y="833438"/>
                  <a:pt x="3065464" y="842678"/>
                  <a:pt x="3065464" y="854076"/>
                </a:cubicBezTo>
                <a:cubicBezTo>
                  <a:pt x="3065464" y="865474"/>
                  <a:pt x="3056224" y="874714"/>
                  <a:pt x="3044826" y="874714"/>
                </a:cubicBezTo>
                <a:cubicBezTo>
                  <a:pt x="3033428" y="874714"/>
                  <a:pt x="3024188" y="865474"/>
                  <a:pt x="3024188" y="854076"/>
                </a:cubicBezTo>
                <a:cubicBezTo>
                  <a:pt x="3024188" y="842678"/>
                  <a:pt x="3033428" y="833438"/>
                  <a:pt x="3044826" y="833438"/>
                </a:cubicBezTo>
                <a:close/>
                <a:moveTo>
                  <a:pt x="2970213" y="833438"/>
                </a:moveTo>
                <a:cubicBezTo>
                  <a:pt x="2981611" y="833438"/>
                  <a:pt x="2990851" y="842678"/>
                  <a:pt x="2990851" y="854076"/>
                </a:cubicBezTo>
                <a:cubicBezTo>
                  <a:pt x="2990851" y="865474"/>
                  <a:pt x="2981611" y="874714"/>
                  <a:pt x="2970213" y="874714"/>
                </a:cubicBezTo>
                <a:cubicBezTo>
                  <a:pt x="2958815" y="874714"/>
                  <a:pt x="2949575" y="865474"/>
                  <a:pt x="2949575" y="854076"/>
                </a:cubicBezTo>
                <a:cubicBezTo>
                  <a:pt x="2949575" y="842678"/>
                  <a:pt x="2958815" y="833438"/>
                  <a:pt x="2970213" y="833438"/>
                </a:cubicBezTo>
                <a:close/>
                <a:moveTo>
                  <a:pt x="2895601" y="833438"/>
                </a:moveTo>
                <a:cubicBezTo>
                  <a:pt x="2906999" y="833438"/>
                  <a:pt x="2916239" y="842678"/>
                  <a:pt x="2916239" y="854076"/>
                </a:cubicBezTo>
                <a:cubicBezTo>
                  <a:pt x="2916239" y="865474"/>
                  <a:pt x="2906999" y="874714"/>
                  <a:pt x="2895601" y="874714"/>
                </a:cubicBezTo>
                <a:cubicBezTo>
                  <a:pt x="2884203" y="874714"/>
                  <a:pt x="2874963" y="865474"/>
                  <a:pt x="2874963" y="854076"/>
                </a:cubicBezTo>
                <a:cubicBezTo>
                  <a:pt x="2874963" y="842678"/>
                  <a:pt x="2884203" y="833438"/>
                  <a:pt x="2895601" y="833438"/>
                </a:cubicBezTo>
                <a:close/>
                <a:moveTo>
                  <a:pt x="2590811" y="833438"/>
                </a:moveTo>
                <a:cubicBezTo>
                  <a:pt x="2602210" y="833438"/>
                  <a:pt x="2611447" y="842678"/>
                  <a:pt x="2611447" y="854076"/>
                </a:cubicBezTo>
                <a:cubicBezTo>
                  <a:pt x="2611447" y="865474"/>
                  <a:pt x="2602210" y="874714"/>
                  <a:pt x="2590811" y="874714"/>
                </a:cubicBezTo>
                <a:cubicBezTo>
                  <a:pt x="2579414" y="874714"/>
                  <a:pt x="2570175" y="865474"/>
                  <a:pt x="2570175" y="854076"/>
                </a:cubicBezTo>
                <a:cubicBezTo>
                  <a:pt x="2570175" y="842678"/>
                  <a:pt x="2579414" y="833438"/>
                  <a:pt x="2590811" y="833438"/>
                </a:cubicBezTo>
                <a:close/>
                <a:moveTo>
                  <a:pt x="2516197" y="833438"/>
                </a:moveTo>
                <a:cubicBezTo>
                  <a:pt x="2527596" y="833438"/>
                  <a:pt x="2536831" y="842678"/>
                  <a:pt x="2536831" y="854076"/>
                </a:cubicBezTo>
                <a:cubicBezTo>
                  <a:pt x="2536831" y="865474"/>
                  <a:pt x="2527596" y="874714"/>
                  <a:pt x="2516197" y="874714"/>
                </a:cubicBezTo>
                <a:cubicBezTo>
                  <a:pt x="2504800" y="874714"/>
                  <a:pt x="2495563" y="865474"/>
                  <a:pt x="2495563" y="854076"/>
                </a:cubicBezTo>
                <a:cubicBezTo>
                  <a:pt x="2495563" y="842678"/>
                  <a:pt x="2504800" y="833438"/>
                  <a:pt x="2516197" y="833438"/>
                </a:cubicBezTo>
                <a:close/>
                <a:moveTo>
                  <a:pt x="2441587" y="833438"/>
                </a:moveTo>
                <a:cubicBezTo>
                  <a:pt x="2452987" y="833438"/>
                  <a:pt x="2462228" y="842678"/>
                  <a:pt x="2462228" y="854076"/>
                </a:cubicBezTo>
                <a:cubicBezTo>
                  <a:pt x="2462228" y="865474"/>
                  <a:pt x="2452987" y="874714"/>
                  <a:pt x="2441587" y="874714"/>
                </a:cubicBezTo>
                <a:cubicBezTo>
                  <a:pt x="2430188" y="874714"/>
                  <a:pt x="2420946" y="865474"/>
                  <a:pt x="2420946" y="854076"/>
                </a:cubicBezTo>
                <a:cubicBezTo>
                  <a:pt x="2420946" y="842678"/>
                  <a:pt x="2430188" y="833438"/>
                  <a:pt x="2441587" y="833438"/>
                </a:cubicBezTo>
                <a:close/>
                <a:moveTo>
                  <a:pt x="2289185" y="833438"/>
                </a:moveTo>
                <a:cubicBezTo>
                  <a:pt x="2301461" y="833438"/>
                  <a:pt x="2311409" y="842678"/>
                  <a:pt x="2311409" y="854076"/>
                </a:cubicBezTo>
                <a:cubicBezTo>
                  <a:pt x="2311409" y="865474"/>
                  <a:pt x="2301461" y="874714"/>
                  <a:pt x="2289185" y="874714"/>
                </a:cubicBezTo>
                <a:cubicBezTo>
                  <a:pt x="2276907" y="874714"/>
                  <a:pt x="2266964" y="865474"/>
                  <a:pt x="2266964" y="854076"/>
                </a:cubicBezTo>
                <a:cubicBezTo>
                  <a:pt x="2266964" y="842678"/>
                  <a:pt x="2276907" y="833438"/>
                  <a:pt x="2289185" y="833438"/>
                </a:cubicBezTo>
                <a:close/>
                <a:moveTo>
                  <a:pt x="2136787" y="833438"/>
                </a:moveTo>
                <a:cubicBezTo>
                  <a:pt x="2148182" y="833438"/>
                  <a:pt x="2157422" y="842678"/>
                  <a:pt x="2157422" y="854076"/>
                </a:cubicBezTo>
                <a:cubicBezTo>
                  <a:pt x="2157422" y="865474"/>
                  <a:pt x="2148182" y="874714"/>
                  <a:pt x="2136787" y="874714"/>
                </a:cubicBezTo>
                <a:cubicBezTo>
                  <a:pt x="2125385" y="874714"/>
                  <a:pt x="2116149" y="865474"/>
                  <a:pt x="2116149" y="854076"/>
                </a:cubicBezTo>
                <a:cubicBezTo>
                  <a:pt x="2116149" y="842678"/>
                  <a:pt x="2125385" y="833438"/>
                  <a:pt x="2136787" y="833438"/>
                </a:cubicBezTo>
                <a:close/>
                <a:moveTo>
                  <a:pt x="2062169" y="833438"/>
                </a:moveTo>
                <a:cubicBezTo>
                  <a:pt x="2073568" y="833438"/>
                  <a:pt x="2082812" y="842678"/>
                  <a:pt x="2082812" y="854076"/>
                </a:cubicBezTo>
                <a:cubicBezTo>
                  <a:pt x="2082812" y="865474"/>
                  <a:pt x="2073568" y="874714"/>
                  <a:pt x="2062169" y="874714"/>
                </a:cubicBezTo>
                <a:cubicBezTo>
                  <a:pt x="2050773" y="874714"/>
                  <a:pt x="2041532" y="865474"/>
                  <a:pt x="2041532" y="854076"/>
                </a:cubicBezTo>
                <a:cubicBezTo>
                  <a:pt x="2041532" y="842678"/>
                  <a:pt x="2050773" y="833438"/>
                  <a:pt x="2062169" y="833438"/>
                </a:cubicBezTo>
                <a:close/>
                <a:moveTo>
                  <a:pt x="1987560" y="833438"/>
                </a:moveTo>
                <a:cubicBezTo>
                  <a:pt x="1998955" y="833438"/>
                  <a:pt x="2008198" y="842678"/>
                  <a:pt x="2008198" y="854076"/>
                </a:cubicBezTo>
                <a:cubicBezTo>
                  <a:pt x="2008198" y="865474"/>
                  <a:pt x="1998955" y="874714"/>
                  <a:pt x="1987560" y="874714"/>
                </a:cubicBezTo>
                <a:cubicBezTo>
                  <a:pt x="1976160" y="874714"/>
                  <a:pt x="1966918" y="865474"/>
                  <a:pt x="1966918" y="854076"/>
                </a:cubicBezTo>
                <a:cubicBezTo>
                  <a:pt x="1966918" y="842678"/>
                  <a:pt x="1976160" y="833438"/>
                  <a:pt x="1987560" y="833438"/>
                </a:cubicBezTo>
                <a:close/>
                <a:moveTo>
                  <a:pt x="1911358" y="833438"/>
                </a:moveTo>
                <a:cubicBezTo>
                  <a:pt x="1922755" y="833438"/>
                  <a:pt x="1932002" y="842678"/>
                  <a:pt x="1932002" y="854076"/>
                </a:cubicBezTo>
                <a:cubicBezTo>
                  <a:pt x="1932002" y="865474"/>
                  <a:pt x="1922755" y="874714"/>
                  <a:pt x="1911358" y="874714"/>
                </a:cubicBezTo>
                <a:cubicBezTo>
                  <a:pt x="1899961" y="874714"/>
                  <a:pt x="1890719" y="865474"/>
                  <a:pt x="1890719" y="854076"/>
                </a:cubicBezTo>
                <a:cubicBezTo>
                  <a:pt x="1890719" y="842678"/>
                  <a:pt x="1899961" y="833438"/>
                  <a:pt x="1911358" y="833438"/>
                </a:cubicBezTo>
                <a:close/>
                <a:moveTo>
                  <a:pt x="1835164" y="833438"/>
                </a:moveTo>
                <a:cubicBezTo>
                  <a:pt x="1847433" y="833438"/>
                  <a:pt x="1857388" y="842678"/>
                  <a:pt x="1857388" y="854076"/>
                </a:cubicBezTo>
                <a:cubicBezTo>
                  <a:pt x="1857388" y="865474"/>
                  <a:pt x="1847433" y="874714"/>
                  <a:pt x="1835164" y="874714"/>
                </a:cubicBezTo>
                <a:cubicBezTo>
                  <a:pt x="1822885" y="874714"/>
                  <a:pt x="1812931" y="865474"/>
                  <a:pt x="1812931" y="854076"/>
                </a:cubicBezTo>
                <a:cubicBezTo>
                  <a:pt x="1812931" y="842678"/>
                  <a:pt x="1822885" y="833438"/>
                  <a:pt x="1835164" y="833438"/>
                </a:cubicBezTo>
                <a:close/>
                <a:moveTo>
                  <a:pt x="1759753" y="833438"/>
                </a:moveTo>
                <a:cubicBezTo>
                  <a:pt x="1772465" y="833438"/>
                  <a:pt x="1782770" y="842678"/>
                  <a:pt x="1782770" y="854076"/>
                </a:cubicBezTo>
                <a:cubicBezTo>
                  <a:pt x="1782770" y="865474"/>
                  <a:pt x="1772465" y="874714"/>
                  <a:pt x="1759753" y="874714"/>
                </a:cubicBezTo>
                <a:cubicBezTo>
                  <a:pt x="1747041" y="874714"/>
                  <a:pt x="1736733" y="865474"/>
                  <a:pt x="1736733" y="854076"/>
                </a:cubicBezTo>
                <a:cubicBezTo>
                  <a:pt x="1736733" y="842678"/>
                  <a:pt x="1747041" y="833438"/>
                  <a:pt x="1759753" y="833438"/>
                </a:cubicBezTo>
                <a:close/>
                <a:moveTo>
                  <a:pt x="1682762" y="833438"/>
                </a:moveTo>
                <a:cubicBezTo>
                  <a:pt x="1694159" y="833438"/>
                  <a:pt x="1703399" y="842678"/>
                  <a:pt x="1703399" y="854076"/>
                </a:cubicBezTo>
                <a:cubicBezTo>
                  <a:pt x="1703399" y="865474"/>
                  <a:pt x="1694159" y="874714"/>
                  <a:pt x="1682762" y="874714"/>
                </a:cubicBezTo>
                <a:cubicBezTo>
                  <a:pt x="1671362" y="874714"/>
                  <a:pt x="1662121" y="865474"/>
                  <a:pt x="1662121" y="854076"/>
                </a:cubicBezTo>
                <a:cubicBezTo>
                  <a:pt x="1662121" y="842678"/>
                  <a:pt x="1671362" y="833438"/>
                  <a:pt x="1682762" y="833438"/>
                </a:cubicBezTo>
                <a:close/>
                <a:moveTo>
                  <a:pt x="1608149" y="833438"/>
                </a:moveTo>
                <a:cubicBezTo>
                  <a:pt x="1619546" y="833438"/>
                  <a:pt x="1628786" y="842678"/>
                  <a:pt x="1628786" y="854076"/>
                </a:cubicBezTo>
                <a:cubicBezTo>
                  <a:pt x="1628786" y="865474"/>
                  <a:pt x="1619546" y="874714"/>
                  <a:pt x="1608149" y="874714"/>
                </a:cubicBezTo>
                <a:cubicBezTo>
                  <a:pt x="1596752" y="874714"/>
                  <a:pt x="1587507" y="865474"/>
                  <a:pt x="1587507" y="854076"/>
                </a:cubicBezTo>
                <a:cubicBezTo>
                  <a:pt x="1587507" y="842678"/>
                  <a:pt x="1596752" y="833438"/>
                  <a:pt x="1608149" y="833438"/>
                </a:cubicBezTo>
                <a:close/>
                <a:moveTo>
                  <a:pt x="1531950" y="833438"/>
                </a:moveTo>
                <a:cubicBezTo>
                  <a:pt x="1543346" y="833438"/>
                  <a:pt x="1552581" y="842678"/>
                  <a:pt x="1552581" y="854076"/>
                </a:cubicBezTo>
                <a:cubicBezTo>
                  <a:pt x="1552581" y="865474"/>
                  <a:pt x="1543346" y="874714"/>
                  <a:pt x="1531950" y="874714"/>
                </a:cubicBezTo>
                <a:cubicBezTo>
                  <a:pt x="1520552" y="874714"/>
                  <a:pt x="1511308" y="865474"/>
                  <a:pt x="1511308" y="854076"/>
                </a:cubicBezTo>
                <a:cubicBezTo>
                  <a:pt x="1511308" y="842678"/>
                  <a:pt x="1520552" y="833438"/>
                  <a:pt x="1531950" y="833438"/>
                </a:cubicBezTo>
                <a:close/>
                <a:moveTo>
                  <a:pt x="1305726" y="833438"/>
                </a:moveTo>
                <a:cubicBezTo>
                  <a:pt x="1318437" y="833438"/>
                  <a:pt x="1328746" y="842678"/>
                  <a:pt x="1328746" y="854076"/>
                </a:cubicBezTo>
                <a:cubicBezTo>
                  <a:pt x="1328746" y="865474"/>
                  <a:pt x="1318437" y="874714"/>
                  <a:pt x="1305726" y="874714"/>
                </a:cubicBezTo>
                <a:cubicBezTo>
                  <a:pt x="1293008" y="874714"/>
                  <a:pt x="1282712" y="865474"/>
                  <a:pt x="1282712" y="854076"/>
                </a:cubicBezTo>
                <a:cubicBezTo>
                  <a:pt x="1282712" y="842678"/>
                  <a:pt x="1293008" y="833438"/>
                  <a:pt x="1305726" y="833438"/>
                </a:cubicBezTo>
                <a:close/>
                <a:moveTo>
                  <a:pt x="1230323" y="833438"/>
                </a:moveTo>
                <a:cubicBezTo>
                  <a:pt x="1242597" y="833438"/>
                  <a:pt x="1252545" y="842678"/>
                  <a:pt x="1252545" y="854076"/>
                </a:cubicBezTo>
                <a:cubicBezTo>
                  <a:pt x="1252545" y="865474"/>
                  <a:pt x="1242597" y="874714"/>
                  <a:pt x="1230323" y="874714"/>
                </a:cubicBezTo>
                <a:cubicBezTo>
                  <a:pt x="1218044" y="874714"/>
                  <a:pt x="1208093" y="865474"/>
                  <a:pt x="1208093" y="854076"/>
                </a:cubicBezTo>
                <a:cubicBezTo>
                  <a:pt x="1208093" y="842678"/>
                  <a:pt x="1218044" y="833438"/>
                  <a:pt x="1230323" y="833438"/>
                </a:cubicBezTo>
                <a:close/>
                <a:moveTo>
                  <a:pt x="1154120" y="833438"/>
                </a:moveTo>
                <a:cubicBezTo>
                  <a:pt x="1165520" y="833438"/>
                  <a:pt x="1174757" y="842678"/>
                  <a:pt x="1174757" y="854076"/>
                </a:cubicBezTo>
                <a:cubicBezTo>
                  <a:pt x="1174757" y="865474"/>
                  <a:pt x="1165520" y="874714"/>
                  <a:pt x="1154120" y="874714"/>
                </a:cubicBezTo>
                <a:cubicBezTo>
                  <a:pt x="1142725" y="874714"/>
                  <a:pt x="1133482" y="865474"/>
                  <a:pt x="1133482" y="854076"/>
                </a:cubicBezTo>
                <a:cubicBezTo>
                  <a:pt x="1133482" y="842678"/>
                  <a:pt x="1142725" y="833438"/>
                  <a:pt x="1154120" y="833438"/>
                </a:cubicBezTo>
                <a:close/>
                <a:moveTo>
                  <a:pt x="1077922" y="833438"/>
                </a:moveTo>
                <a:cubicBezTo>
                  <a:pt x="1089317" y="833438"/>
                  <a:pt x="1098562" y="842678"/>
                  <a:pt x="1098562" y="854076"/>
                </a:cubicBezTo>
                <a:cubicBezTo>
                  <a:pt x="1098562" y="865474"/>
                  <a:pt x="1089317" y="874714"/>
                  <a:pt x="1077922" y="874714"/>
                </a:cubicBezTo>
                <a:cubicBezTo>
                  <a:pt x="1066524" y="874714"/>
                  <a:pt x="1057285" y="865474"/>
                  <a:pt x="1057285" y="854076"/>
                </a:cubicBezTo>
                <a:cubicBezTo>
                  <a:pt x="1057285" y="842678"/>
                  <a:pt x="1066524" y="833438"/>
                  <a:pt x="1077922" y="833438"/>
                </a:cubicBezTo>
                <a:close/>
                <a:moveTo>
                  <a:pt x="1003306" y="833438"/>
                </a:moveTo>
                <a:cubicBezTo>
                  <a:pt x="1014707" y="833438"/>
                  <a:pt x="1023946" y="842678"/>
                  <a:pt x="1023946" y="854076"/>
                </a:cubicBezTo>
                <a:cubicBezTo>
                  <a:pt x="1023946" y="865474"/>
                  <a:pt x="1014707" y="874714"/>
                  <a:pt x="1003306" y="874714"/>
                </a:cubicBezTo>
                <a:cubicBezTo>
                  <a:pt x="991913" y="874714"/>
                  <a:pt x="982669" y="865474"/>
                  <a:pt x="982669" y="854076"/>
                </a:cubicBezTo>
                <a:cubicBezTo>
                  <a:pt x="982669" y="842678"/>
                  <a:pt x="991913" y="833438"/>
                  <a:pt x="1003306" y="833438"/>
                </a:cubicBezTo>
                <a:close/>
                <a:moveTo>
                  <a:pt x="928698" y="833438"/>
                </a:moveTo>
                <a:cubicBezTo>
                  <a:pt x="940095" y="833438"/>
                  <a:pt x="949330" y="842678"/>
                  <a:pt x="949330" y="854076"/>
                </a:cubicBezTo>
                <a:cubicBezTo>
                  <a:pt x="949330" y="865474"/>
                  <a:pt x="940095" y="874714"/>
                  <a:pt x="928698" y="874714"/>
                </a:cubicBezTo>
                <a:cubicBezTo>
                  <a:pt x="917299" y="874714"/>
                  <a:pt x="908055" y="865474"/>
                  <a:pt x="908055" y="854076"/>
                </a:cubicBezTo>
                <a:cubicBezTo>
                  <a:pt x="908055" y="842678"/>
                  <a:pt x="917299" y="833438"/>
                  <a:pt x="928698" y="833438"/>
                </a:cubicBezTo>
                <a:close/>
                <a:moveTo>
                  <a:pt x="851702" y="833438"/>
                </a:moveTo>
                <a:cubicBezTo>
                  <a:pt x="864414" y="833438"/>
                  <a:pt x="874716" y="842678"/>
                  <a:pt x="874716" y="854076"/>
                </a:cubicBezTo>
                <a:cubicBezTo>
                  <a:pt x="874716" y="865474"/>
                  <a:pt x="864414" y="874714"/>
                  <a:pt x="851702" y="874714"/>
                </a:cubicBezTo>
                <a:cubicBezTo>
                  <a:pt x="838988" y="874714"/>
                  <a:pt x="828684" y="865474"/>
                  <a:pt x="828684" y="854076"/>
                </a:cubicBezTo>
                <a:cubicBezTo>
                  <a:pt x="828684" y="842678"/>
                  <a:pt x="838988" y="833438"/>
                  <a:pt x="851702" y="833438"/>
                </a:cubicBezTo>
                <a:close/>
                <a:moveTo>
                  <a:pt x="776292" y="833438"/>
                </a:moveTo>
                <a:cubicBezTo>
                  <a:pt x="788568" y="833438"/>
                  <a:pt x="798515" y="842678"/>
                  <a:pt x="798515" y="854076"/>
                </a:cubicBezTo>
                <a:cubicBezTo>
                  <a:pt x="798515" y="865474"/>
                  <a:pt x="788568" y="874714"/>
                  <a:pt x="776292" y="874714"/>
                </a:cubicBezTo>
                <a:cubicBezTo>
                  <a:pt x="764016" y="874714"/>
                  <a:pt x="754070" y="865474"/>
                  <a:pt x="754070" y="854076"/>
                </a:cubicBezTo>
                <a:cubicBezTo>
                  <a:pt x="754070" y="842678"/>
                  <a:pt x="764016" y="833438"/>
                  <a:pt x="776292" y="833438"/>
                </a:cubicBezTo>
                <a:close/>
                <a:moveTo>
                  <a:pt x="700090" y="833438"/>
                </a:moveTo>
                <a:cubicBezTo>
                  <a:pt x="711488" y="833438"/>
                  <a:pt x="720731" y="842678"/>
                  <a:pt x="720731" y="854076"/>
                </a:cubicBezTo>
                <a:cubicBezTo>
                  <a:pt x="720731" y="865474"/>
                  <a:pt x="711488" y="874714"/>
                  <a:pt x="700090" y="874714"/>
                </a:cubicBezTo>
                <a:cubicBezTo>
                  <a:pt x="688693" y="874714"/>
                  <a:pt x="679454" y="865474"/>
                  <a:pt x="679454" y="854076"/>
                </a:cubicBezTo>
                <a:cubicBezTo>
                  <a:pt x="679454" y="842678"/>
                  <a:pt x="688693" y="833438"/>
                  <a:pt x="700090" y="833438"/>
                </a:cubicBezTo>
                <a:close/>
                <a:moveTo>
                  <a:pt x="623894" y="833438"/>
                </a:moveTo>
                <a:cubicBezTo>
                  <a:pt x="635291" y="833438"/>
                  <a:pt x="644531" y="842678"/>
                  <a:pt x="644531" y="854076"/>
                </a:cubicBezTo>
                <a:cubicBezTo>
                  <a:pt x="644531" y="865474"/>
                  <a:pt x="635291" y="874714"/>
                  <a:pt x="623894" y="874714"/>
                </a:cubicBezTo>
                <a:cubicBezTo>
                  <a:pt x="612496" y="874714"/>
                  <a:pt x="603253" y="865474"/>
                  <a:pt x="603253" y="854076"/>
                </a:cubicBezTo>
                <a:cubicBezTo>
                  <a:pt x="603253" y="842678"/>
                  <a:pt x="612496" y="833438"/>
                  <a:pt x="623894" y="833438"/>
                </a:cubicBezTo>
                <a:close/>
                <a:moveTo>
                  <a:pt x="549282" y="833438"/>
                </a:moveTo>
                <a:cubicBezTo>
                  <a:pt x="560679" y="833438"/>
                  <a:pt x="569917" y="842678"/>
                  <a:pt x="569917" y="854076"/>
                </a:cubicBezTo>
                <a:cubicBezTo>
                  <a:pt x="569917" y="865474"/>
                  <a:pt x="560679" y="874714"/>
                  <a:pt x="549282" y="874714"/>
                </a:cubicBezTo>
                <a:cubicBezTo>
                  <a:pt x="537881" y="874714"/>
                  <a:pt x="528641" y="865474"/>
                  <a:pt x="528641" y="854076"/>
                </a:cubicBezTo>
                <a:cubicBezTo>
                  <a:pt x="528641" y="842678"/>
                  <a:pt x="537881" y="833438"/>
                  <a:pt x="549282" y="833438"/>
                </a:cubicBezTo>
                <a:close/>
                <a:moveTo>
                  <a:pt x="474670" y="833438"/>
                </a:moveTo>
                <a:cubicBezTo>
                  <a:pt x="486068" y="833438"/>
                  <a:pt x="495307" y="842678"/>
                  <a:pt x="495307" y="854076"/>
                </a:cubicBezTo>
                <a:cubicBezTo>
                  <a:pt x="495307" y="865474"/>
                  <a:pt x="486068" y="874714"/>
                  <a:pt x="474670" y="874714"/>
                </a:cubicBezTo>
                <a:cubicBezTo>
                  <a:pt x="463272" y="874714"/>
                  <a:pt x="454031" y="865474"/>
                  <a:pt x="454031" y="854076"/>
                </a:cubicBezTo>
                <a:cubicBezTo>
                  <a:pt x="454031" y="842678"/>
                  <a:pt x="463272" y="833438"/>
                  <a:pt x="474670" y="833438"/>
                </a:cubicBezTo>
                <a:close/>
                <a:moveTo>
                  <a:pt x="396881" y="833438"/>
                </a:moveTo>
                <a:cubicBezTo>
                  <a:pt x="409156" y="833438"/>
                  <a:pt x="419106" y="842678"/>
                  <a:pt x="419106" y="854076"/>
                </a:cubicBezTo>
                <a:cubicBezTo>
                  <a:pt x="419106" y="865474"/>
                  <a:pt x="409156" y="874714"/>
                  <a:pt x="396881" y="874714"/>
                </a:cubicBezTo>
                <a:cubicBezTo>
                  <a:pt x="384606" y="874714"/>
                  <a:pt x="374656" y="865474"/>
                  <a:pt x="374656" y="854076"/>
                </a:cubicBezTo>
                <a:cubicBezTo>
                  <a:pt x="374656" y="842678"/>
                  <a:pt x="384606" y="833438"/>
                  <a:pt x="396881" y="833438"/>
                </a:cubicBezTo>
                <a:close/>
                <a:moveTo>
                  <a:pt x="322267" y="833438"/>
                </a:moveTo>
                <a:cubicBezTo>
                  <a:pt x="334542" y="833438"/>
                  <a:pt x="344492" y="842678"/>
                  <a:pt x="344492" y="854076"/>
                </a:cubicBezTo>
                <a:cubicBezTo>
                  <a:pt x="344492" y="865474"/>
                  <a:pt x="334542" y="874714"/>
                  <a:pt x="322267" y="874714"/>
                </a:cubicBezTo>
                <a:cubicBezTo>
                  <a:pt x="309992" y="874714"/>
                  <a:pt x="300042" y="865474"/>
                  <a:pt x="300042" y="854076"/>
                </a:cubicBezTo>
                <a:cubicBezTo>
                  <a:pt x="300042" y="842678"/>
                  <a:pt x="309992" y="833438"/>
                  <a:pt x="322267" y="833438"/>
                </a:cubicBezTo>
                <a:close/>
                <a:moveTo>
                  <a:pt x="244479" y="833438"/>
                </a:moveTo>
                <a:cubicBezTo>
                  <a:pt x="255877" y="833438"/>
                  <a:pt x="265116" y="842678"/>
                  <a:pt x="265116" y="854076"/>
                </a:cubicBezTo>
                <a:cubicBezTo>
                  <a:pt x="265116" y="865474"/>
                  <a:pt x="255877" y="874714"/>
                  <a:pt x="244479" y="874714"/>
                </a:cubicBezTo>
                <a:cubicBezTo>
                  <a:pt x="233080" y="874714"/>
                  <a:pt x="223841" y="865474"/>
                  <a:pt x="223841" y="854076"/>
                </a:cubicBezTo>
                <a:cubicBezTo>
                  <a:pt x="223841" y="842678"/>
                  <a:pt x="233080" y="833438"/>
                  <a:pt x="244479" y="833438"/>
                </a:cubicBezTo>
                <a:close/>
                <a:moveTo>
                  <a:pt x="169865" y="833438"/>
                </a:moveTo>
                <a:cubicBezTo>
                  <a:pt x="181263" y="833438"/>
                  <a:pt x="190504" y="842678"/>
                  <a:pt x="190504" y="854076"/>
                </a:cubicBezTo>
                <a:cubicBezTo>
                  <a:pt x="190504" y="865474"/>
                  <a:pt x="181263" y="874714"/>
                  <a:pt x="169865" y="874714"/>
                </a:cubicBezTo>
                <a:cubicBezTo>
                  <a:pt x="158468" y="874714"/>
                  <a:pt x="149227" y="865474"/>
                  <a:pt x="149227" y="854076"/>
                </a:cubicBezTo>
                <a:cubicBezTo>
                  <a:pt x="149227" y="842678"/>
                  <a:pt x="158468" y="833438"/>
                  <a:pt x="169865" y="833438"/>
                </a:cubicBezTo>
                <a:close/>
                <a:moveTo>
                  <a:pt x="95251" y="833438"/>
                </a:moveTo>
                <a:cubicBezTo>
                  <a:pt x="106649" y="833438"/>
                  <a:pt x="115890" y="842678"/>
                  <a:pt x="115890" y="854076"/>
                </a:cubicBezTo>
                <a:cubicBezTo>
                  <a:pt x="115890" y="865474"/>
                  <a:pt x="106649" y="874714"/>
                  <a:pt x="95251" y="874714"/>
                </a:cubicBezTo>
                <a:cubicBezTo>
                  <a:pt x="83854" y="874714"/>
                  <a:pt x="74613" y="865474"/>
                  <a:pt x="74613" y="854076"/>
                </a:cubicBezTo>
                <a:cubicBezTo>
                  <a:pt x="74613" y="842678"/>
                  <a:pt x="83854" y="833438"/>
                  <a:pt x="95251" y="833438"/>
                </a:cubicBezTo>
                <a:close/>
                <a:moveTo>
                  <a:pt x="20639" y="833438"/>
                </a:moveTo>
                <a:cubicBezTo>
                  <a:pt x="32037" y="833438"/>
                  <a:pt x="41277" y="842678"/>
                  <a:pt x="41277" y="854076"/>
                </a:cubicBezTo>
                <a:cubicBezTo>
                  <a:pt x="41277" y="865474"/>
                  <a:pt x="32037" y="874714"/>
                  <a:pt x="20639" y="874714"/>
                </a:cubicBezTo>
                <a:cubicBezTo>
                  <a:pt x="9241" y="874714"/>
                  <a:pt x="1" y="865474"/>
                  <a:pt x="1" y="854076"/>
                </a:cubicBezTo>
                <a:cubicBezTo>
                  <a:pt x="1" y="842678"/>
                  <a:pt x="9241" y="833438"/>
                  <a:pt x="20639" y="833438"/>
                </a:cubicBezTo>
                <a:close/>
                <a:moveTo>
                  <a:pt x="7662864" y="758826"/>
                </a:moveTo>
                <a:cubicBezTo>
                  <a:pt x="7674262" y="758826"/>
                  <a:pt x="7683502" y="768066"/>
                  <a:pt x="7683502" y="779464"/>
                </a:cubicBezTo>
                <a:cubicBezTo>
                  <a:pt x="7683502" y="790862"/>
                  <a:pt x="7674262" y="800102"/>
                  <a:pt x="7662864" y="800102"/>
                </a:cubicBezTo>
                <a:cubicBezTo>
                  <a:pt x="7651466" y="800102"/>
                  <a:pt x="7642226" y="790862"/>
                  <a:pt x="7642226" y="779464"/>
                </a:cubicBezTo>
                <a:cubicBezTo>
                  <a:pt x="7642226" y="768066"/>
                  <a:pt x="7651466" y="758826"/>
                  <a:pt x="7662864" y="758826"/>
                </a:cubicBezTo>
                <a:close/>
                <a:moveTo>
                  <a:pt x="7586664" y="758826"/>
                </a:moveTo>
                <a:cubicBezTo>
                  <a:pt x="7598062" y="758826"/>
                  <a:pt x="7607302" y="768066"/>
                  <a:pt x="7607302" y="779464"/>
                </a:cubicBezTo>
                <a:cubicBezTo>
                  <a:pt x="7607302" y="790862"/>
                  <a:pt x="7598062" y="800102"/>
                  <a:pt x="7586664" y="800102"/>
                </a:cubicBezTo>
                <a:cubicBezTo>
                  <a:pt x="7575266" y="800102"/>
                  <a:pt x="7566026" y="790862"/>
                  <a:pt x="7566026" y="779464"/>
                </a:cubicBezTo>
                <a:cubicBezTo>
                  <a:pt x="7566026" y="768066"/>
                  <a:pt x="7575266" y="758826"/>
                  <a:pt x="7586664" y="758826"/>
                </a:cubicBezTo>
                <a:close/>
                <a:moveTo>
                  <a:pt x="7510463" y="758826"/>
                </a:moveTo>
                <a:cubicBezTo>
                  <a:pt x="7522738" y="758826"/>
                  <a:pt x="7532688" y="768066"/>
                  <a:pt x="7532688" y="779464"/>
                </a:cubicBezTo>
                <a:cubicBezTo>
                  <a:pt x="7532688" y="790862"/>
                  <a:pt x="7522738" y="800102"/>
                  <a:pt x="7510463" y="800102"/>
                </a:cubicBezTo>
                <a:cubicBezTo>
                  <a:pt x="7498188" y="800102"/>
                  <a:pt x="7488238" y="790862"/>
                  <a:pt x="7488238" y="779464"/>
                </a:cubicBezTo>
                <a:cubicBezTo>
                  <a:pt x="7488238" y="768066"/>
                  <a:pt x="7498188" y="758826"/>
                  <a:pt x="7510463" y="758826"/>
                </a:cubicBezTo>
                <a:close/>
                <a:moveTo>
                  <a:pt x="7435057" y="758826"/>
                </a:moveTo>
                <a:cubicBezTo>
                  <a:pt x="7447770" y="758826"/>
                  <a:pt x="7458076" y="768066"/>
                  <a:pt x="7458076" y="779464"/>
                </a:cubicBezTo>
                <a:cubicBezTo>
                  <a:pt x="7458076" y="790862"/>
                  <a:pt x="7447770" y="800102"/>
                  <a:pt x="7435057" y="800102"/>
                </a:cubicBezTo>
                <a:cubicBezTo>
                  <a:pt x="7422344" y="800102"/>
                  <a:pt x="7412038" y="790862"/>
                  <a:pt x="7412038" y="779464"/>
                </a:cubicBezTo>
                <a:cubicBezTo>
                  <a:pt x="7412038" y="768066"/>
                  <a:pt x="7422344" y="758826"/>
                  <a:pt x="7435057" y="758826"/>
                </a:cubicBezTo>
                <a:close/>
                <a:moveTo>
                  <a:pt x="7358064" y="758826"/>
                </a:moveTo>
                <a:cubicBezTo>
                  <a:pt x="7369462" y="758826"/>
                  <a:pt x="7378702" y="768066"/>
                  <a:pt x="7378702" y="779464"/>
                </a:cubicBezTo>
                <a:cubicBezTo>
                  <a:pt x="7378702" y="790862"/>
                  <a:pt x="7369462" y="800102"/>
                  <a:pt x="7358064" y="800102"/>
                </a:cubicBezTo>
                <a:cubicBezTo>
                  <a:pt x="7346666" y="800102"/>
                  <a:pt x="7337426" y="790862"/>
                  <a:pt x="7337426" y="779464"/>
                </a:cubicBezTo>
                <a:cubicBezTo>
                  <a:pt x="7337426" y="768066"/>
                  <a:pt x="7346666" y="758826"/>
                  <a:pt x="7358064" y="758826"/>
                </a:cubicBezTo>
                <a:close/>
                <a:moveTo>
                  <a:pt x="7283451" y="758826"/>
                </a:moveTo>
                <a:cubicBezTo>
                  <a:pt x="7294849" y="758826"/>
                  <a:pt x="7304089" y="768066"/>
                  <a:pt x="7304089" y="779464"/>
                </a:cubicBezTo>
                <a:cubicBezTo>
                  <a:pt x="7304089" y="790862"/>
                  <a:pt x="7294849" y="800102"/>
                  <a:pt x="7283451" y="800102"/>
                </a:cubicBezTo>
                <a:cubicBezTo>
                  <a:pt x="7272053" y="800102"/>
                  <a:pt x="7262813" y="790862"/>
                  <a:pt x="7262813" y="779464"/>
                </a:cubicBezTo>
                <a:cubicBezTo>
                  <a:pt x="7262813" y="768066"/>
                  <a:pt x="7272053" y="758826"/>
                  <a:pt x="7283451" y="758826"/>
                </a:cubicBezTo>
                <a:close/>
                <a:moveTo>
                  <a:pt x="6753226" y="758826"/>
                </a:moveTo>
                <a:cubicBezTo>
                  <a:pt x="6764624" y="758826"/>
                  <a:pt x="6773864" y="768066"/>
                  <a:pt x="6773864" y="779464"/>
                </a:cubicBezTo>
                <a:cubicBezTo>
                  <a:pt x="6773864" y="790862"/>
                  <a:pt x="6764624" y="800102"/>
                  <a:pt x="6753226" y="800102"/>
                </a:cubicBezTo>
                <a:cubicBezTo>
                  <a:pt x="6741828" y="800102"/>
                  <a:pt x="6732588" y="790862"/>
                  <a:pt x="6732588" y="779464"/>
                </a:cubicBezTo>
                <a:cubicBezTo>
                  <a:pt x="6732588" y="768066"/>
                  <a:pt x="6741828" y="758826"/>
                  <a:pt x="6753226" y="758826"/>
                </a:cubicBezTo>
                <a:close/>
                <a:moveTo>
                  <a:pt x="6678613" y="758826"/>
                </a:moveTo>
                <a:cubicBezTo>
                  <a:pt x="6690011" y="758826"/>
                  <a:pt x="6699251" y="768066"/>
                  <a:pt x="6699251" y="779464"/>
                </a:cubicBezTo>
                <a:cubicBezTo>
                  <a:pt x="6699251" y="790862"/>
                  <a:pt x="6690011" y="800102"/>
                  <a:pt x="6678613" y="800102"/>
                </a:cubicBezTo>
                <a:cubicBezTo>
                  <a:pt x="6667215" y="800102"/>
                  <a:pt x="6657975" y="790862"/>
                  <a:pt x="6657975" y="779464"/>
                </a:cubicBezTo>
                <a:cubicBezTo>
                  <a:pt x="6657975" y="768066"/>
                  <a:pt x="6667215" y="758826"/>
                  <a:pt x="6678613" y="758826"/>
                </a:cubicBezTo>
                <a:close/>
                <a:moveTo>
                  <a:pt x="6602413" y="758826"/>
                </a:moveTo>
                <a:cubicBezTo>
                  <a:pt x="6614688" y="758826"/>
                  <a:pt x="6624638" y="768066"/>
                  <a:pt x="6624638" y="779464"/>
                </a:cubicBezTo>
                <a:cubicBezTo>
                  <a:pt x="6624638" y="790862"/>
                  <a:pt x="6614688" y="800102"/>
                  <a:pt x="6602413" y="800102"/>
                </a:cubicBezTo>
                <a:cubicBezTo>
                  <a:pt x="6590138" y="800102"/>
                  <a:pt x="6580188" y="790862"/>
                  <a:pt x="6580188" y="779464"/>
                </a:cubicBezTo>
                <a:cubicBezTo>
                  <a:pt x="6580188" y="768066"/>
                  <a:pt x="6590138" y="758826"/>
                  <a:pt x="6602413" y="758826"/>
                </a:cubicBezTo>
                <a:close/>
                <a:moveTo>
                  <a:pt x="6527007" y="758826"/>
                </a:moveTo>
                <a:cubicBezTo>
                  <a:pt x="6539720" y="758826"/>
                  <a:pt x="6550026" y="768066"/>
                  <a:pt x="6550026" y="779464"/>
                </a:cubicBezTo>
                <a:cubicBezTo>
                  <a:pt x="6550026" y="790862"/>
                  <a:pt x="6539720" y="800102"/>
                  <a:pt x="6527007" y="800102"/>
                </a:cubicBezTo>
                <a:cubicBezTo>
                  <a:pt x="6514294" y="800102"/>
                  <a:pt x="6503988" y="790862"/>
                  <a:pt x="6503988" y="779464"/>
                </a:cubicBezTo>
                <a:cubicBezTo>
                  <a:pt x="6503988" y="768066"/>
                  <a:pt x="6514294" y="758826"/>
                  <a:pt x="6527007" y="758826"/>
                </a:cubicBezTo>
                <a:close/>
                <a:moveTo>
                  <a:pt x="6451600" y="758826"/>
                </a:moveTo>
                <a:cubicBezTo>
                  <a:pt x="6463875" y="758826"/>
                  <a:pt x="6473825" y="768066"/>
                  <a:pt x="6473825" y="779464"/>
                </a:cubicBezTo>
                <a:cubicBezTo>
                  <a:pt x="6473825" y="790862"/>
                  <a:pt x="6463875" y="800102"/>
                  <a:pt x="6451600" y="800102"/>
                </a:cubicBezTo>
                <a:cubicBezTo>
                  <a:pt x="6439325" y="800102"/>
                  <a:pt x="6429375" y="790862"/>
                  <a:pt x="6429375" y="779464"/>
                </a:cubicBezTo>
                <a:cubicBezTo>
                  <a:pt x="6429375" y="768066"/>
                  <a:pt x="6439325" y="758826"/>
                  <a:pt x="6451600" y="758826"/>
                </a:cubicBezTo>
                <a:close/>
                <a:moveTo>
                  <a:pt x="6375401" y="758826"/>
                </a:moveTo>
                <a:cubicBezTo>
                  <a:pt x="6386799" y="758826"/>
                  <a:pt x="6396039" y="768066"/>
                  <a:pt x="6396039" y="779464"/>
                </a:cubicBezTo>
                <a:cubicBezTo>
                  <a:pt x="6396039" y="790862"/>
                  <a:pt x="6386799" y="800102"/>
                  <a:pt x="6375401" y="800102"/>
                </a:cubicBezTo>
                <a:cubicBezTo>
                  <a:pt x="6364003" y="800102"/>
                  <a:pt x="6354763" y="790862"/>
                  <a:pt x="6354763" y="779464"/>
                </a:cubicBezTo>
                <a:cubicBezTo>
                  <a:pt x="6354763" y="768066"/>
                  <a:pt x="6364003" y="758826"/>
                  <a:pt x="6375401" y="758826"/>
                </a:cubicBezTo>
                <a:close/>
                <a:moveTo>
                  <a:pt x="6299201" y="758826"/>
                </a:moveTo>
                <a:cubicBezTo>
                  <a:pt x="6310599" y="758826"/>
                  <a:pt x="6319839" y="768066"/>
                  <a:pt x="6319839" y="779464"/>
                </a:cubicBezTo>
                <a:cubicBezTo>
                  <a:pt x="6319839" y="790862"/>
                  <a:pt x="6310599" y="800102"/>
                  <a:pt x="6299201" y="800102"/>
                </a:cubicBezTo>
                <a:cubicBezTo>
                  <a:pt x="6287803" y="800102"/>
                  <a:pt x="6278563" y="790862"/>
                  <a:pt x="6278563" y="779464"/>
                </a:cubicBezTo>
                <a:cubicBezTo>
                  <a:pt x="6278563" y="768066"/>
                  <a:pt x="6287803" y="758826"/>
                  <a:pt x="6299201" y="758826"/>
                </a:cubicBezTo>
                <a:close/>
                <a:moveTo>
                  <a:pt x="6224588" y="758826"/>
                </a:moveTo>
                <a:cubicBezTo>
                  <a:pt x="6235986" y="758826"/>
                  <a:pt x="6245226" y="768066"/>
                  <a:pt x="6245226" y="779464"/>
                </a:cubicBezTo>
                <a:cubicBezTo>
                  <a:pt x="6245226" y="790862"/>
                  <a:pt x="6235986" y="800102"/>
                  <a:pt x="6224588" y="800102"/>
                </a:cubicBezTo>
                <a:cubicBezTo>
                  <a:pt x="6213190" y="800102"/>
                  <a:pt x="6203950" y="790862"/>
                  <a:pt x="6203950" y="779464"/>
                </a:cubicBezTo>
                <a:cubicBezTo>
                  <a:pt x="6203950" y="768066"/>
                  <a:pt x="6213190" y="758826"/>
                  <a:pt x="6224588" y="758826"/>
                </a:cubicBezTo>
                <a:close/>
                <a:moveTo>
                  <a:pt x="6149976" y="758826"/>
                </a:moveTo>
                <a:cubicBezTo>
                  <a:pt x="6161374" y="758826"/>
                  <a:pt x="6170614" y="768066"/>
                  <a:pt x="6170614" y="779464"/>
                </a:cubicBezTo>
                <a:cubicBezTo>
                  <a:pt x="6170614" y="790862"/>
                  <a:pt x="6161374" y="800102"/>
                  <a:pt x="6149976" y="800102"/>
                </a:cubicBezTo>
                <a:cubicBezTo>
                  <a:pt x="6138578" y="800102"/>
                  <a:pt x="6129338" y="790862"/>
                  <a:pt x="6129338" y="779464"/>
                </a:cubicBezTo>
                <a:cubicBezTo>
                  <a:pt x="6129338" y="768066"/>
                  <a:pt x="6138578" y="758826"/>
                  <a:pt x="6149976" y="758826"/>
                </a:cubicBezTo>
                <a:close/>
                <a:moveTo>
                  <a:pt x="6072982" y="758826"/>
                </a:moveTo>
                <a:cubicBezTo>
                  <a:pt x="6085695" y="758826"/>
                  <a:pt x="6096001" y="768066"/>
                  <a:pt x="6096001" y="779464"/>
                </a:cubicBezTo>
                <a:cubicBezTo>
                  <a:pt x="6096001" y="790862"/>
                  <a:pt x="6085695" y="800102"/>
                  <a:pt x="6072982" y="800102"/>
                </a:cubicBezTo>
                <a:cubicBezTo>
                  <a:pt x="6060269" y="800102"/>
                  <a:pt x="6049963" y="790862"/>
                  <a:pt x="6049963" y="779464"/>
                </a:cubicBezTo>
                <a:cubicBezTo>
                  <a:pt x="6049963" y="768066"/>
                  <a:pt x="6060269" y="758826"/>
                  <a:pt x="6072982" y="758826"/>
                </a:cubicBezTo>
                <a:close/>
                <a:moveTo>
                  <a:pt x="5997575" y="758826"/>
                </a:moveTo>
                <a:cubicBezTo>
                  <a:pt x="6009850" y="758826"/>
                  <a:pt x="6019800" y="768066"/>
                  <a:pt x="6019800" y="779464"/>
                </a:cubicBezTo>
                <a:cubicBezTo>
                  <a:pt x="6019800" y="790862"/>
                  <a:pt x="6009850" y="800102"/>
                  <a:pt x="5997575" y="800102"/>
                </a:cubicBezTo>
                <a:cubicBezTo>
                  <a:pt x="5985300" y="800102"/>
                  <a:pt x="5975350" y="790862"/>
                  <a:pt x="5975350" y="779464"/>
                </a:cubicBezTo>
                <a:cubicBezTo>
                  <a:pt x="5975350" y="768066"/>
                  <a:pt x="5985300" y="758826"/>
                  <a:pt x="5997575" y="758826"/>
                </a:cubicBezTo>
                <a:close/>
                <a:moveTo>
                  <a:pt x="5921376" y="758826"/>
                </a:moveTo>
                <a:cubicBezTo>
                  <a:pt x="5932774" y="758826"/>
                  <a:pt x="5942014" y="768066"/>
                  <a:pt x="5942014" y="779464"/>
                </a:cubicBezTo>
                <a:cubicBezTo>
                  <a:pt x="5942014" y="790862"/>
                  <a:pt x="5932774" y="800102"/>
                  <a:pt x="5921376" y="800102"/>
                </a:cubicBezTo>
                <a:cubicBezTo>
                  <a:pt x="5909978" y="800102"/>
                  <a:pt x="5900738" y="790862"/>
                  <a:pt x="5900738" y="779464"/>
                </a:cubicBezTo>
                <a:cubicBezTo>
                  <a:pt x="5900738" y="768066"/>
                  <a:pt x="5909978" y="758826"/>
                  <a:pt x="5921376" y="758826"/>
                </a:cubicBezTo>
                <a:close/>
                <a:moveTo>
                  <a:pt x="5845176" y="758826"/>
                </a:moveTo>
                <a:cubicBezTo>
                  <a:pt x="5856574" y="758826"/>
                  <a:pt x="5865814" y="768066"/>
                  <a:pt x="5865814" y="779464"/>
                </a:cubicBezTo>
                <a:cubicBezTo>
                  <a:pt x="5865814" y="790862"/>
                  <a:pt x="5856574" y="800102"/>
                  <a:pt x="5845176" y="800102"/>
                </a:cubicBezTo>
                <a:cubicBezTo>
                  <a:pt x="5833778" y="800102"/>
                  <a:pt x="5824538" y="790862"/>
                  <a:pt x="5824538" y="779464"/>
                </a:cubicBezTo>
                <a:cubicBezTo>
                  <a:pt x="5824538" y="768066"/>
                  <a:pt x="5833778" y="758826"/>
                  <a:pt x="5845176" y="758826"/>
                </a:cubicBezTo>
                <a:close/>
                <a:moveTo>
                  <a:pt x="5770563" y="758826"/>
                </a:moveTo>
                <a:cubicBezTo>
                  <a:pt x="5781961" y="758826"/>
                  <a:pt x="5791201" y="768066"/>
                  <a:pt x="5791201" y="779464"/>
                </a:cubicBezTo>
                <a:cubicBezTo>
                  <a:pt x="5791201" y="790862"/>
                  <a:pt x="5781961" y="800102"/>
                  <a:pt x="5770563" y="800102"/>
                </a:cubicBezTo>
                <a:cubicBezTo>
                  <a:pt x="5759165" y="800102"/>
                  <a:pt x="5749925" y="790862"/>
                  <a:pt x="5749925" y="779464"/>
                </a:cubicBezTo>
                <a:cubicBezTo>
                  <a:pt x="5749925" y="768066"/>
                  <a:pt x="5759165" y="758826"/>
                  <a:pt x="5770563" y="758826"/>
                </a:cubicBezTo>
                <a:close/>
                <a:moveTo>
                  <a:pt x="2970213" y="758826"/>
                </a:moveTo>
                <a:cubicBezTo>
                  <a:pt x="2981611" y="758826"/>
                  <a:pt x="2990851" y="768066"/>
                  <a:pt x="2990851" y="779464"/>
                </a:cubicBezTo>
                <a:cubicBezTo>
                  <a:pt x="2990851" y="790862"/>
                  <a:pt x="2981611" y="800102"/>
                  <a:pt x="2970213" y="800102"/>
                </a:cubicBezTo>
                <a:cubicBezTo>
                  <a:pt x="2958815" y="800102"/>
                  <a:pt x="2949575" y="790862"/>
                  <a:pt x="2949575" y="779464"/>
                </a:cubicBezTo>
                <a:cubicBezTo>
                  <a:pt x="2949575" y="768066"/>
                  <a:pt x="2958815" y="758826"/>
                  <a:pt x="2970213" y="758826"/>
                </a:cubicBezTo>
                <a:close/>
                <a:moveTo>
                  <a:pt x="2895601" y="758826"/>
                </a:moveTo>
                <a:cubicBezTo>
                  <a:pt x="2906999" y="758826"/>
                  <a:pt x="2916239" y="768066"/>
                  <a:pt x="2916239" y="779464"/>
                </a:cubicBezTo>
                <a:cubicBezTo>
                  <a:pt x="2916239" y="790862"/>
                  <a:pt x="2906999" y="800102"/>
                  <a:pt x="2895601" y="800102"/>
                </a:cubicBezTo>
                <a:cubicBezTo>
                  <a:pt x="2884203" y="800102"/>
                  <a:pt x="2874963" y="790862"/>
                  <a:pt x="2874963" y="779464"/>
                </a:cubicBezTo>
                <a:cubicBezTo>
                  <a:pt x="2874963" y="768066"/>
                  <a:pt x="2884203" y="758826"/>
                  <a:pt x="2895601" y="758826"/>
                </a:cubicBezTo>
                <a:close/>
                <a:moveTo>
                  <a:pt x="2516197" y="758826"/>
                </a:moveTo>
                <a:cubicBezTo>
                  <a:pt x="2527596" y="758826"/>
                  <a:pt x="2536831" y="768066"/>
                  <a:pt x="2536831" y="779464"/>
                </a:cubicBezTo>
                <a:cubicBezTo>
                  <a:pt x="2536831" y="790862"/>
                  <a:pt x="2527596" y="800102"/>
                  <a:pt x="2516197" y="800102"/>
                </a:cubicBezTo>
                <a:cubicBezTo>
                  <a:pt x="2504800" y="800102"/>
                  <a:pt x="2495563" y="790862"/>
                  <a:pt x="2495563" y="779464"/>
                </a:cubicBezTo>
                <a:cubicBezTo>
                  <a:pt x="2495563" y="768066"/>
                  <a:pt x="2504800" y="758826"/>
                  <a:pt x="2516197" y="758826"/>
                </a:cubicBezTo>
                <a:close/>
                <a:moveTo>
                  <a:pt x="2441587" y="758826"/>
                </a:moveTo>
                <a:cubicBezTo>
                  <a:pt x="2452987" y="758826"/>
                  <a:pt x="2462228" y="768066"/>
                  <a:pt x="2462228" y="779464"/>
                </a:cubicBezTo>
                <a:cubicBezTo>
                  <a:pt x="2462228" y="790862"/>
                  <a:pt x="2452987" y="800102"/>
                  <a:pt x="2441587" y="800102"/>
                </a:cubicBezTo>
                <a:cubicBezTo>
                  <a:pt x="2430188" y="800102"/>
                  <a:pt x="2420946" y="790862"/>
                  <a:pt x="2420946" y="779464"/>
                </a:cubicBezTo>
                <a:cubicBezTo>
                  <a:pt x="2420946" y="768066"/>
                  <a:pt x="2430188" y="758826"/>
                  <a:pt x="2441587" y="758826"/>
                </a:cubicBezTo>
                <a:close/>
                <a:moveTo>
                  <a:pt x="2365389" y="758826"/>
                </a:moveTo>
                <a:cubicBezTo>
                  <a:pt x="2376784" y="758826"/>
                  <a:pt x="2386023" y="768066"/>
                  <a:pt x="2386023" y="779464"/>
                </a:cubicBezTo>
                <a:cubicBezTo>
                  <a:pt x="2386023" y="790862"/>
                  <a:pt x="2376784" y="800102"/>
                  <a:pt x="2365389" y="800102"/>
                </a:cubicBezTo>
                <a:cubicBezTo>
                  <a:pt x="2353992" y="800102"/>
                  <a:pt x="2344750" y="790862"/>
                  <a:pt x="2344750" y="779464"/>
                </a:cubicBezTo>
                <a:cubicBezTo>
                  <a:pt x="2344750" y="768066"/>
                  <a:pt x="2353992" y="758826"/>
                  <a:pt x="2365389" y="758826"/>
                </a:cubicBezTo>
                <a:close/>
                <a:moveTo>
                  <a:pt x="2289185" y="758826"/>
                </a:moveTo>
                <a:cubicBezTo>
                  <a:pt x="2301461" y="758826"/>
                  <a:pt x="2311409" y="768066"/>
                  <a:pt x="2311409" y="779464"/>
                </a:cubicBezTo>
                <a:cubicBezTo>
                  <a:pt x="2311409" y="790862"/>
                  <a:pt x="2301461" y="800102"/>
                  <a:pt x="2289185" y="800102"/>
                </a:cubicBezTo>
                <a:cubicBezTo>
                  <a:pt x="2276907" y="800102"/>
                  <a:pt x="2266964" y="790862"/>
                  <a:pt x="2266964" y="779464"/>
                </a:cubicBezTo>
                <a:cubicBezTo>
                  <a:pt x="2266964" y="768066"/>
                  <a:pt x="2276907" y="758826"/>
                  <a:pt x="2289185" y="758826"/>
                </a:cubicBezTo>
                <a:close/>
                <a:moveTo>
                  <a:pt x="2213779" y="758826"/>
                </a:moveTo>
                <a:cubicBezTo>
                  <a:pt x="2226491" y="758826"/>
                  <a:pt x="2236797" y="768066"/>
                  <a:pt x="2236797" y="779464"/>
                </a:cubicBezTo>
                <a:cubicBezTo>
                  <a:pt x="2236797" y="790862"/>
                  <a:pt x="2226491" y="800102"/>
                  <a:pt x="2213779" y="800102"/>
                </a:cubicBezTo>
                <a:cubicBezTo>
                  <a:pt x="2201065" y="800102"/>
                  <a:pt x="2190756" y="790862"/>
                  <a:pt x="2190756" y="779464"/>
                </a:cubicBezTo>
                <a:cubicBezTo>
                  <a:pt x="2190756" y="768066"/>
                  <a:pt x="2201065" y="758826"/>
                  <a:pt x="2213779" y="758826"/>
                </a:cubicBezTo>
                <a:close/>
                <a:moveTo>
                  <a:pt x="2136787" y="758826"/>
                </a:moveTo>
                <a:cubicBezTo>
                  <a:pt x="2148182" y="758826"/>
                  <a:pt x="2157422" y="768066"/>
                  <a:pt x="2157422" y="779464"/>
                </a:cubicBezTo>
                <a:cubicBezTo>
                  <a:pt x="2157422" y="790862"/>
                  <a:pt x="2148182" y="800102"/>
                  <a:pt x="2136787" y="800102"/>
                </a:cubicBezTo>
                <a:cubicBezTo>
                  <a:pt x="2125385" y="800102"/>
                  <a:pt x="2116149" y="790862"/>
                  <a:pt x="2116149" y="779464"/>
                </a:cubicBezTo>
                <a:cubicBezTo>
                  <a:pt x="2116149" y="768066"/>
                  <a:pt x="2125385" y="758826"/>
                  <a:pt x="2136787" y="758826"/>
                </a:cubicBezTo>
                <a:close/>
                <a:moveTo>
                  <a:pt x="2062169" y="758826"/>
                </a:moveTo>
                <a:cubicBezTo>
                  <a:pt x="2073568" y="758826"/>
                  <a:pt x="2082812" y="768066"/>
                  <a:pt x="2082812" y="779464"/>
                </a:cubicBezTo>
                <a:cubicBezTo>
                  <a:pt x="2082812" y="790862"/>
                  <a:pt x="2073568" y="800102"/>
                  <a:pt x="2062169" y="800102"/>
                </a:cubicBezTo>
                <a:cubicBezTo>
                  <a:pt x="2050773" y="800102"/>
                  <a:pt x="2041532" y="790862"/>
                  <a:pt x="2041532" y="779464"/>
                </a:cubicBezTo>
                <a:cubicBezTo>
                  <a:pt x="2041532" y="768066"/>
                  <a:pt x="2050773" y="758826"/>
                  <a:pt x="2062169" y="758826"/>
                </a:cubicBezTo>
                <a:close/>
                <a:moveTo>
                  <a:pt x="1911358" y="758826"/>
                </a:moveTo>
                <a:cubicBezTo>
                  <a:pt x="1922755" y="758826"/>
                  <a:pt x="1932002" y="768066"/>
                  <a:pt x="1932002" y="779464"/>
                </a:cubicBezTo>
                <a:cubicBezTo>
                  <a:pt x="1932002" y="790862"/>
                  <a:pt x="1922755" y="800102"/>
                  <a:pt x="1911358" y="800102"/>
                </a:cubicBezTo>
                <a:cubicBezTo>
                  <a:pt x="1899961" y="800102"/>
                  <a:pt x="1890719" y="790862"/>
                  <a:pt x="1890719" y="779464"/>
                </a:cubicBezTo>
                <a:cubicBezTo>
                  <a:pt x="1890719" y="768066"/>
                  <a:pt x="1899961" y="758826"/>
                  <a:pt x="1911358" y="758826"/>
                </a:cubicBezTo>
                <a:close/>
                <a:moveTo>
                  <a:pt x="1835164" y="758826"/>
                </a:moveTo>
                <a:cubicBezTo>
                  <a:pt x="1847433" y="758826"/>
                  <a:pt x="1857388" y="768066"/>
                  <a:pt x="1857388" y="779464"/>
                </a:cubicBezTo>
                <a:cubicBezTo>
                  <a:pt x="1857388" y="790862"/>
                  <a:pt x="1847433" y="800102"/>
                  <a:pt x="1835164" y="800102"/>
                </a:cubicBezTo>
                <a:cubicBezTo>
                  <a:pt x="1822885" y="800102"/>
                  <a:pt x="1812931" y="790862"/>
                  <a:pt x="1812931" y="779464"/>
                </a:cubicBezTo>
                <a:cubicBezTo>
                  <a:pt x="1812931" y="768066"/>
                  <a:pt x="1822885" y="758826"/>
                  <a:pt x="1835164" y="758826"/>
                </a:cubicBezTo>
                <a:close/>
                <a:moveTo>
                  <a:pt x="1759753" y="758826"/>
                </a:moveTo>
                <a:cubicBezTo>
                  <a:pt x="1772465" y="758826"/>
                  <a:pt x="1782770" y="768066"/>
                  <a:pt x="1782770" y="779464"/>
                </a:cubicBezTo>
                <a:cubicBezTo>
                  <a:pt x="1782770" y="790862"/>
                  <a:pt x="1772465" y="800102"/>
                  <a:pt x="1759753" y="800102"/>
                </a:cubicBezTo>
                <a:cubicBezTo>
                  <a:pt x="1747041" y="800102"/>
                  <a:pt x="1736733" y="790862"/>
                  <a:pt x="1736733" y="779464"/>
                </a:cubicBezTo>
                <a:cubicBezTo>
                  <a:pt x="1736733" y="768066"/>
                  <a:pt x="1747041" y="758826"/>
                  <a:pt x="1759753" y="758826"/>
                </a:cubicBezTo>
                <a:close/>
                <a:moveTo>
                  <a:pt x="1682762" y="758826"/>
                </a:moveTo>
                <a:cubicBezTo>
                  <a:pt x="1694159" y="758826"/>
                  <a:pt x="1703399" y="768066"/>
                  <a:pt x="1703399" y="779464"/>
                </a:cubicBezTo>
                <a:cubicBezTo>
                  <a:pt x="1703399" y="790862"/>
                  <a:pt x="1694159" y="800102"/>
                  <a:pt x="1682762" y="800102"/>
                </a:cubicBezTo>
                <a:cubicBezTo>
                  <a:pt x="1671362" y="800102"/>
                  <a:pt x="1662121" y="790862"/>
                  <a:pt x="1662121" y="779464"/>
                </a:cubicBezTo>
                <a:cubicBezTo>
                  <a:pt x="1662121" y="768066"/>
                  <a:pt x="1671362" y="758826"/>
                  <a:pt x="1682762" y="758826"/>
                </a:cubicBezTo>
                <a:close/>
                <a:moveTo>
                  <a:pt x="1608149" y="758826"/>
                </a:moveTo>
                <a:cubicBezTo>
                  <a:pt x="1619546" y="758826"/>
                  <a:pt x="1628786" y="768066"/>
                  <a:pt x="1628786" y="779464"/>
                </a:cubicBezTo>
                <a:cubicBezTo>
                  <a:pt x="1628786" y="790862"/>
                  <a:pt x="1619546" y="800102"/>
                  <a:pt x="1608149" y="800102"/>
                </a:cubicBezTo>
                <a:cubicBezTo>
                  <a:pt x="1596752" y="800102"/>
                  <a:pt x="1587507" y="790862"/>
                  <a:pt x="1587507" y="779464"/>
                </a:cubicBezTo>
                <a:cubicBezTo>
                  <a:pt x="1587507" y="768066"/>
                  <a:pt x="1596752" y="758826"/>
                  <a:pt x="1608149" y="758826"/>
                </a:cubicBezTo>
                <a:close/>
                <a:moveTo>
                  <a:pt x="1531950" y="758826"/>
                </a:moveTo>
                <a:cubicBezTo>
                  <a:pt x="1543346" y="758826"/>
                  <a:pt x="1552581" y="768066"/>
                  <a:pt x="1552581" y="779464"/>
                </a:cubicBezTo>
                <a:cubicBezTo>
                  <a:pt x="1552581" y="790862"/>
                  <a:pt x="1543346" y="800102"/>
                  <a:pt x="1531950" y="800102"/>
                </a:cubicBezTo>
                <a:cubicBezTo>
                  <a:pt x="1520552" y="800102"/>
                  <a:pt x="1511308" y="790862"/>
                  <a:pt x="1511308" y="779464"/>
                </a:cubicBezTo>
                <a:cubicBezTo>
                  <a:pt x="1511308" y="768066"/>
                  <a:pt x="1520552" y="758826"/>
                  <a:pt x="1531950" y="758826"/>
                </a:cubicBezTo>
                <a:close/>
                <a:moveTo>
                  <a:pt x="1457338" y="758826"/>
                </a:moveTo>
                <a:cubicBezTo>
                  <a:pt x="1468730" y="758826"/>
                  <a:pt x="1477974" y="768066"/>
                  <a:pt x="1477974" y="779464"/>
                </a:cubicBezTo>
                <a:cubicBezTo>
                  <a:pt x="1477974" y="790862"/>
                  <a:pt x="1468730" y="800102"/>
                  <a:pt x="1457338" y="800102"/>
                </a:cubicBezTo>
                <a:cubicBezTo>
                  <a:pt x="1445938" y="800102"/>
                  <a:pt x="1436696" y="790862"/>
                  <a:pt x="1436696" y="779464"/>
                </a:cubicBezTo>
                <a:cubicBezTo>
                  <a:pt x="1436696" y="768066"/>
                  <a:pt x="1445938" y="758826"/>
                  <a:pt x="1457338" y="758826"/>
                </a:cubicBezTo>
                <a:close/>
                <a:moveTo>
                  <a:pt x="1381135" y="758826"/>
                </a:moveTo>
                <a:cubicBezTo>
                  <a:pt x="1393412" y="758826"/>
                  <a:pt x="1403361" y="768066"/>
                  <a:pt x="1403361" y="779464"/>
                </a:cubicBezTo>
                <a:cubicBezTo>
                  <a:pt x="1403361" y="790862"/>
                  <a:pt x="1393412" y="800102"/>
                  <a:pt x="1381135" y="800102"/>
                </a:cubicBezTo>
                <a:cubicBezTo>
                  <a:pt x="1368857" y="800102"/>
                  <a:pt x="1358908" y="790862"/>
                  <a:pt x="1358908" y="779464"/>
                </a:cubicBezTo>
                <a:cubicBezTo>
                  <a:pt x="1358908" y="768066"/>
                  <a:pt x="1368857" y="758826"/>
                  <a:pt x="1381135" y="758826"/>
                </a:cubicBezTo>
                <a:close/>
                <a:moveTo>
                  <a:pt x="1305726" y="758826"/>
                </a:moveTo>
                <a:cubicBezTo>
                  <a:pt x="1318437" y="758826"/>
                  <a:pt x="1328746" y="768066"/>
                  <a:pt x="1328746" y="779464"/>
                </a:cubicBezTo>
                <a:cubicBezTo>
                  <a:pt x="1328746" y="790862"/>
                  <a:pt x="1318437" y="800102"/>
                  <a:pt x="1305726" y="800102"/>
                </a:cubicBezTo>
                <a:cubicBezTo>
                  <a:pt x="1293008" y="800102"/>
                  <a:pt x="1282712" y="790862"/>
                  <a:pt x="1282712" y="779464"/>
                </a:cubicBezTo>
                <a:cubicBezTo>
                  <a:pt x="1282712" y="768066"/>
                  <a:pt x="1293008" y="758826"/>
                  <a:pt x="1305726" y="758826"/>
                </a:cubicBezTo>
                <a:close/>
                <a:moveTo>
                  <a:pt x="1154120" y="758826"/>
                </a:moveTo>
                <a:cubicBezTo>
                  <a:pt x="1165520" y="758826"/>
                  <a:pt x="1174757" y="768066"/>
                  <a:pt x="1174757" y="779464"/>
                </a:cubicBezTo>
                <a:cubicBezTo>
                  <a:pt x="1174757" y="790862"/>
                  <a:pt x="1165520" y="800102"/>
                  <a:pt x="1154120" y="800102"/>
                </a:cubicBezTo>
                <a:cubicBezTo>
                  <a:pt x="1142725" y="800102"/>
                  <a:pt x="1133482" y="790862"/>
                  <a:pt x="1133482" y="779464"/>
                </a:cubicBezTo>
                <a:cubicBezTo>
                  <a:pt x="1133482" y="768066"/>
                  <a:pt x="1142725" y="758826"/>
                  <a:pt x="1154120" y="758826"/>
                </a:cubicBezTo>
                <a:close/>
                <a:moveTo>
                  <a:pt x="1077922" y="758826"/>
                </a:moveTo>
                <a:cubicBezTo>
                  <a:pt x="1089317" y="758826"/>
                  <a:pt x="1098562" y="768066"/>
                  <a:pt x="1098562" y="779464"/>
                </a:cubicBezTo>
                <a:cubicBezTo>
                  <a:pt x="1098562" y="790862"/>
                  <a:pt x="1089317" y="800102"/>
                  <a:pt x="1077922" y="800102"/>
                </a:cubicBezTo>
                <a:cubicBezTo>
                  <a:pt x="1066524" y="800102"/>
                  <a:pt x="1057285" y="790862"/>
                  <a:pt x="1057285" y="779464"/>
                </a:cubicBezTo>
                <a:cubicBezTo>
                  <a:pt x="1057285" y="768066"/>
                  <a:pt x="1066524" y="758826"/>
                  <a:pt x="1077922" y="758826"/>
                </a:cubicBezTo>
                <a:close/>
                <a:moveTo>
                  <a:pt x="1003306" y="758826"/>
                </a:moveTo>
                <a:cubicBezTo>
                  <a:pt x="1014707" y="758826"/>
                  <a:pt x="1023946" y="768066"/>
                  <a:pt x="1023946" y="779464"/>
                </a:cubicBezTo>
                <a:cubicBezTo>
                  <a:pt x="1023946" y="790862"/>
                  <a:pt x="1014707" y="800102"/>
                  <a:pt x="1003306" y="800102"/>
                </a:cubicBezTo>
                <a:cubicBezTo>
                  <a:pt x="991913" y="800102"/>
                  <a:pt x="982669" y="790862"/>
                  <a:pt x="982669" y="779464"/>
                </a:cubicBezTo>
                <a:cubicBezTo>
                  <a:pt x="982669" y="768066"/>
                  <a:pt x="991913" y="758826"/>
                  <a:pt x="1003306" y="758826"/>
                </a:cubicBezTo>
                <a:close/>
                <a:moveTo>
                  <a:pt x="928698" y="758826"/>
                </a:moveTo>
                <a:cubicBezTo>
                  <a:pt x="940095" y="758826"/>
                  <a:pt x="949330" y="768066"/>
                  <a:pt x="949330" y="779464"/>
                </a:cubicBezTo>
                <a:cubicBezTo>
                  <a:pt x="949330" y="790862"/>
                  <a:pt x="940095" y="800102"/>
                  <a:pt x="928698" y="800102"/>
                </a:cubicBezTo>
                <a:cubicBezTo>
                  <a:pt x="917299" y="800102"/>
                  <a:pt x="908055" y="790862"/>
                  <a:pt x="908055" y="779464"/>
                </a:cubicBezTo>
                <a:cubicBezTo>
                  <a:pt x="908055" y="768066"/>
                  <a:pt x="917299" y="758826"/>
                  <a:pt x="928698" y="758826"/>
                </a:cubicBezTo>
                <a:close/>
                <a:moveTo>
                  <a:pt x="700090" y="758826"/>
                </a:moveTo>
                <a:cubicBezTo>
                  <a:pt x="711488" y="758826"/>
                  <a:pt x="720731" y="768066"/>
                  <a:pt x="720731" y="779464"/>
                </a:cubicBezTo>
                <a:cubicBezTo>
                  <a:pt x="720731" y="790862"/>
                  <a:pt x="711488" y="800102"/>
                  <a:pt x="700090" y="800102"/>
                </a:cubicBezTo>
                <a:cubicBezTo>
                  <a:pt x="688693" y="800102"/>
                  <a:pt x="679454" y="790862"/>
                  <a:pt x="679454" y="779464"/>
                </a:cubicBezTo>
                <a:cubicBezTo>
                  <a:pt x="679454" y="768066"/>
                  <a:pt x="688693" y="758826"/>
                  <a:pt x="700090" y="758826"/>
                </a:cubicBezTo>
                <a:close/>
                <a:moveTo>
                  <a:pt x="623894" y="758826"/>
                </a:moveTo>
                <a:cubicBezTo>
                  <a:pt x="635291" y="758826"/>
                  <a:pt x="644531" y="768066"/>
                  <a:pt x="644531" y="779464"/>
                </a:cubicBezTo>
                <a:cubicBezTo>
                  <a:pt x="644531" y="790862"/>
                  <a:pt x="635291" y="800102"/>
                  <a:pt x="623894" y="800102"/>
                </a:cubicBezTo>
                <a:cubicBezTo>
                  <a:pt x="612496" y="800102"/>
                  <a:pt x="603253" y="790862"/>
                  <a:pt x="603253" y="779464"/>
                </a:cubicBezTo>
                <a:cubicBezTo>
                  <a:pt x="603253" y="768066"/>
                  <a:pt x="612496" y="758826"/>
                  <a:pt x="623894" y="758826"/>
                </a:cubicBezTo>
                <a:close/>
                <a:moveTo>
                  <a:pt x="549282" y="758826"/>
                </a:moveTo>
                <a:cubicBezTo>
                  <a:pt x="560679" y="758826"/>
                  <a:pt x="569917" y="768066"/>
                  <a:pt x="569917" y="779464"/>
                </a:cubicBezTo>
                <a:cubicBezTo>
                  <a:pt x="569917" y="790862"/>
                  <a:pt x="560679" y="800102"/>
                  <a:pt x="549282" y="800102"/>
                </a:cubicBezTo>
                <a:cubicBezTo>
                  <a:pt x="537881" y="800102"/>
                  <a:pt x="528641" y="790862"/>
                  <a:pt x="528641" y="779464"/>
                </a:cubicBezTo>
                <a:cubicBezTo>
                  <a:pt x="528641" y="768066"/>
                  <a:pt x="537881" y="758826"/>
                  <a:pt x="549282" y="758826"/>
                </a:cubicBezTo>
                <a:close/>
                <a:moveTo>
                  <a:pt x="474670" y="758826"/>
                </a:moveTo>
                <a:cubicBezTo>
                  <a:pt x="486068" y="758826"/>
                  <a:pt x="495307" y="768066"/>
                  <a:pt x="495307" y="779464"/>
                </a:cubicBezTo>
                <a:cubicBezTo>
                  <a:pt x="495307" y="790862"/>
                  <a:pt x="486068" y="800102"/>
                  <a:pt x="474670" y="800102"/>
                </a:cubicBezTo>
                <a:cubicBezTo>
                  <a:pt x="463272" y="800102"/>
                  <a:pt x="454031" y="790862"/>
                  <a:pt x="454031" y="779464"/>
                </a:cubicBezTo>
                <a:cubicBezTo>
                  <a:pt x="454031" y="768066"/>
                  <a:pt x="463272" y="758826"/>
                  <a:pt x="474670" y="758826"/>
                </a:cubicBezTo>
                <a:close/>
                <a:moveTo>
                  <a:pt x="396881" y="758826"/>
                </a:moveTo>
                <a:cubicBezTo>
                  <a:pt x="409156" y="758826"/>
                  <a:pt x="419106" y="768066"/>
                  <a:pt x="419106" y="779464"/>
                </a:cubicBezTo>
                <a:cubicBezTo>
                  <a:pt x="419106" y="790862"/>
                  <a:pt x="409156" y="800102"/>
                  <a:pt x="396881" y="800102"/>
                </a:cubicBezTo>
                <a:cubicBezTo>
                  <a:pt x="384606" y="800102"/>
                  <a:pt x="374656" y="790862"/>
                  <a:pt x="374656" y="779464"/>
                </a:cubicBezTo>
                <a:cubicBezTo>
                  <a:pt x="374656" y="768066"/>
                  <a:pt x="384606" y="758826"/>
                  <a:pt x="396881" y="758826"/>
                </a:cubicBezTo>
                <a:close/>
                <a:moveTo>
                  <a:pt x="322267" y="758826"/>
                </a:moveTo>
                <a:cubicBezTo>
                  <a:pt x="334542" y="758826"/>
                  <a:pt x="344492" y="768066"/>
                  <a:pt x="344492" y="779464"/>
                </a:cubicBezTo>
                <a:cubicBezTo>
                  <a:pt x="344492" y="790862"/>
                  <a:pt x="334542" y="800102"/>
                  <a:pt x="322267" y="800102"/>
                </a:cubicBezTo>
                <a:cubicBezTo>
                  <a:pt x="309992" y="800102"/>
                  <a:pt x="300042" y="790862"/>
                  <a:pt x="300042" y="779464"/>
                </a:cubicBezTo>
                <a:cubicBezTo>
                  <a:pt x="300042" y="768066"/>
                  <a:pt x="309992" y="758826"/>
                  <a:pt x="322267" y="758826"/>
                </a:cubicBezTo>
                <a:close/>
                <a:moveTo>
                  <a:pt x="244479" y="758826"/>
                </a:moveTo>
                <a:cubicBezTo>
                  <a:pt x="255877" y="758826"/>
                  <a:pt x="265117" y="768066"/>
                  <a:pt x="265117" y="779464"/>
                </a:cubicBezTo>
                <a:cubicBezTo>
                  <a:pt x="265117" y="790862"/>
                  <a:pt x="255877" y="800102"/>
                  <a:pt x="244479" y="800102"/>
                </a:cubicBezTo>
                <a:cubicBezTo>
                  <a:pt x="233081" y="800102"/>
                  <a:pt x="223841" y="790862"/>
                  <a:pt x="223841" y="779464"/>
                </a:cubicBezTo>
                <a:cubicBezTo>
                  <a:pt x="223841" y="768066"/>
                  <a:pt x="233081" y="758826"/>
                  <a:pt x="244479" y="758826"/>
                </a:cubicBezTo>
                <a:close/>
                <a:moveTo>
                  <a:pt x="8720139" y="758825"/>
                </a:moveTo>
                <a:cubicBezTo>
                  <a:pt x="8731537" y="758825"/>
                  <a:pt x="8740777" y="768065"/>
                  <a:pt x="8740777" y="779463"/>
                </a:cubicBezTo>
                <a:cubicBezTo>
                  <a:pt x="8740777" y="790861"/>
                  <a:pt x="8731537" y="800101"/>
                  <a:pt x="8720139" y="800101"/>
                </a:cubicBezTo>
                <a:cubicBezTo>
                  <a:pt x="8708741" y="800101"/>
                  <a:pt x="8699501" y="790861"/>
                  <a:pt x="8699501" y="779463"/>
                </a:cubicBezTo>
                <a:cubicBezTo>
                  <a:pt x="8699501" y="768065"/>
                  <a:pt x="8708741" y="758825"/>
                  <a:pt x="8720139" y="758825"/>
                </a:cubicBezTo>
                <a:close/>
                <a:moveTo>
                  <a:pt x="8645526" y="758825"/>
                </a:moveTo>
                <a:cubicBezTo>
                  <a:pt x="8656924" y="758825"/>
                  <a:pt x="8666164" y="768065"/>
                  <a:pt x="8666164" y="779463"/>
                </a:cubicBezTo>
                <a:cubicBezTo>
                  <a:pt x="8666164" y="790861"/>
                  <a:pt x="8656924" y="800101"/>
                  <a:pt x="8645526" y="800101"/>
                </a:cubicBezTo>
                <a:cubicBezTo>
                  <a:pt x="8634128" y="800101"/>
                  <a:pt x="8624888" y="790861"/>
                  <a:pt x="8624888" y="779463"/>
                </a:cubicBezTo>
                <a:cubicBezTo>
                  <a:pt x="8624888" y="768065"/>
                  <a:pt x="8634128" y="758825"/>
                  <a:pt x="8645526" y="758825"/>
                </a:cubicBezTo>
                <a:close/>
                <a:moveTo>
                  <a:pt x="8570914" y="758825"/>
                </a:moveTo>
                <a:cubicBezTo>
                  <a:pt x="8582312" y="758825"/>
                  <a:pt x="8591552" y="768065"/>
                  <a:pt x="8591552" y="779463"/>
                </a:cubicBezTo>
                <a:cubicBezTo>
                  <a:pt x="8591552" y="790861"/>
                  <a:pt x="8582312" y="800101"/>
                  <a:pt x="8570914" y="800101"/>
                </a:cubicBezTo>
                <a:cubicBezTo>
                  <a:pt x="8559516" y="800101"/>
                  <a:pt x="8550276" y="790861"/>
                  <a:pt x="8550276" y="779463"/>
                </a:cubicBezTo>
                <a:cubicBezTo>
                  <a:pt x="8550276" y="768065"/>
                  <a:pt x="8559516" y="758825"/>
                  <a:pt x="8570914" y="758825"/>
                </a:cubicBezTo>
                <a:close/>
                <a:moveTo>
                  <a:pt x="8493920" y="758825"/>
                </a:moveTo>
                <a:cubicBezTo>
                  <a:pt x="8506633" y="758825"/>
                  <a:pt x="8516939" y="768065"/>
                  <a:pt x="8516939" y="779463"/>
                </a:cubicBezTo>
                <a:cubicBezTo>
                  <a:pt x="8516939" y="790861"/>
                  <a:pt x="8506633" y="800101"/>
                  <a:pt x="8493920" y="800101"/>
                </a:cubicBezTo>
                <a:cubicBezTo>
                  <a:pt x="8481207" y="800101"/>
                  <a:pt x="8470901" y="790861"/>
                  <a:pt x="8470901" y="779463"/>
                </a:cubicBezTo>
                <a:cubicBezTo>
                  <a:pt x="8470901" y="768065"/>
                  <a:pt x="8481207" y="758825"/>
                  <a:pt x="8493920" y="758825"/>
                </a:cubicBezTo>
                <a:close/>
                <a:moveTo>
                  <a:pt x="8418513" y="758825"/>
                </a:moveTo>
                <a:cubicBezTo>
                  <a:pt x="8430788" y="758825"/>
                  <a:pt x="8440738" y="768065"/>
                  <a:pt x="8440738" y="779463"/>
                </a:cubicBezTo>
                <a:cubicBezTo>
                  <a:pt x="8440738" y="790861"/>
                  <a:pt x="8430788" y="800101"/>
                  <a:pt x="8418513" y="800101"/>
                </a:cubicBezTo>
                <a:cubicBezTo>
                  <a:pt x="8406238" y="800101"/>
                  <a:pt x="8396288" y="790861"/>
                  <a:pt x="8396288" y="779463"/>
                </a:cubicBezTo>
                <a:cubicBezTo>
                  <a:pt x="8396288" y="768065"/>
                  <a:pt x="8406238" y="758825"/>
                  <a:pt x="8418513" y="758825"/>
                </a:cubicBezTo>
                <a:close/>
                <a:moveTo>
                  <a:pt x="8343901" y="758825"/>
                </a:moveTo>
                <a:cubicBezTo>
                  <a:pt x="8356176" y="758825"/>
                  <a:pt x="8366126" y="768065"/>
                  <a:pt x="8366126" y="779463"/>
                </a:cubicBezTo>
                <a:cubicBezTo>
                  <a:pt x="8366126" y="790861"/>
                  <a:pt x="8356176" y="800101"/>
                  <a:pt x="8343901" y="800101"/>
                </a:cubicBezTo>
                <a:cubicBezTo>
                  <a:pt x="8331626" y="800101"/>
                  <a:pt x="8321676" y="790861"/>
                  <a:pt x="8321676" y="779463"/>
                </a:cubicBezTo>
                <a:cubicBezTo>
                  <a:pt x="8321676" y="768065"/>
                  <a:pt x="8331626" y="758825"/>
                  <a:pt x="8343901" y="758825"/>
                </a:cubicBezTo>
                <a:close/>
                <a:moveTo>
                  <a:pt x="8266114" y="758825"/>
                </a:moveTo>
                <a:cubicBezTo>
                  <a:pt x="8277512" y="758825"/>
                  <a:pt x="8286752" y="768065"/>
                  <a:pt x="8286752" y="779463"/>
                </a:cubicBezTo>
                <a:cubicBezTo>
                  <a:pt x="8286752" y="790861"/>
                  <a:pt x="8277512" y="800101"/>
                  <a:pt x="8266114" y="800101"/>
                </a:cubicBezTo>
                <a:cubicBezTo>
                  <a:pt x="8254716" y="800101"/>
                  <a:pt x="8245476" y="790861"/>
                  <a:pt x="8245476" y="779463"/>
                </a:cubicBezTo>
                <a:cubicBezTo>
                  <a:pt x="8245476" y="768065"/>
                  <a:pt x="8254716" y="758825"/>
                  <a:pt x="8266114" y="758825"/>
                </a:cubicBezTo>
                <a:close/>
                <a:moveTo>
                  <a:pt x="8191501" y="758825"/>
                </a:moveTo>
                <a:cubicBezTo>
                  <a:pt x="8202899" y="758825"/>
                  <a:pt x="8212139" y="768065"/>
                  <a:pt x="8212139" y="779463"/>
                </a:cubicBezTo>
                <a:cubicBezTo>
                  <a:pt x="8212139" y="790861"/>
                  <a:pt x="8202899" y="800101"/>
                  <a:pt x="8191501" y="800101"/>
                </a:cubicBezTo>
                <a:cubicBezTo>
                  <a:pt x="8180103" y="800101"/>
                  <a:pt x="8170863" y="790861"/>
                  <a:pt x="8170863" y="779463"/>
                </a:cubicBezTo>
                <a:cubicBezTo>
                  <a:pt x="8170863" y="768065"/>
                  <a:pt x="8180103" y="758825"/>
                  <a:pt x="8191501" y="758825"/>
                </a:cubicBezTo>
                <a:close/>
                <a:moveTo>
                  <a:pt x="8116889" y="758825"/>
                </a:moveTo>
                <a:cubicBezTo>
                  <a:pt x="8128287" y="758825"/>
                  <a:pt x="8137527" y="768065"/>
                  <a:pt x="8137527" y="779463"/>
                </a:cubicBezTo>
                <a:cubicBezTo>
                  <a:pt x="8137527" y="790861"/>
                  <a:pt x="8128287" y="800101"/>
                  <a:pt x="8116889" y="800101"/>
                </a:cubicBezTo>
                <a:cubicBezTo>
                  <a:pt x="8105491" y="800101"/>
                  <a:pt x="8096251" y="790861"/>
                  <a:pt x="8096251" y="779463"/>
                </a:cubicBezTo>
                <a:cubicBezTo>
                  <a:pt x="8096251" y="768065"/>
                  <a:pt x="8105491" y="758825"/>
                  <a:pt x="8116889" y="758825"/>
                </a:cubicBezTo>
                <a:close/>
                <a:moveTo>
                  <a:pt x="8040689" y="758825"/>
                </a:moveTo>
                <a:cubicBezTo>
                  <a:pt x="8052087" y="758825"/>
                  <a:pt x="8061327" y="768065"/>
                  <a:pt x="8061327" y="779463"/>
                </a:cubicBezTo>
                <a:cubicBezTo>
                  <a:pt x="8061327" y="790861"/>
                  <a:pt x="8052087" y="800101"/>
                  <a:pt x="8040689" y="800101"/>
                </a:cubicBezTo>
                <a:cubicBezTo>
                  <a:pt x="8029291" y="800101"/>
                  <a:pt x="8020051" y="790861"/>
                  <a:pt x="8020051" y="779463"/>
                </a:cubicBezTo>
                <a:cubicBezTo>
                  <a:pt x="8020051" y="768065"/>
                  <a:pt x="8029291" y="758825"/>
                  <a:pt x="8040689" y="758825"/>
                </a:cubicBezTo>
                <a:close/>
                <a:moveTo>
                  <a:pt x="7964488" y="758825"/>
                </a:moveTo>
                <a:cubicBezTo>
                  <a:pt x="7976763" y="758825"/>
                  <a:pt x="7986713" y="768065"/>
                  <a:pt x="7986713" y="779463"/>
                </a:cubicBezTo>
                <a:cubicBezTo>
                  <a:pt x="7986713" y="790861"/>
                  <a:pt x="7976763" y="800101"/>
                  <a:pt x="7964488" y="800101"/>
                </a:cubicBezTo>
                <a:cubicBezTo>
                  <a:pt x="7952213" y="800101"/>
                  <a:pt x="7942263" y="790861"/>
                  <a:pt x="7942263" y="779463"/>
                </a:cubicBezTo>
                <a:cubicBezTo>
                  <a:pt x="7942263" y="768065"/>
                  <a:pt x="7952213" y="758825"/>
                  <a:pt x="7964488" y="758825"/>
                </a:cubicBezTo>
                <a:close/>
                <a:moveTo>
                  <a:pt x="7889876" y="758825"/>
                </a:moveTo>
                <a:cubicBezTo>
                  <a:pt x="7902151" y="758825"/>
                  <a:pt x="7912101" y="768065"/>
                  <a:pt x="7912101" y="779463"/>
                </a:cubicBezTo>
                <a:cubicBezTo>
                  <a:pt x="7912101" y="790861"/>
                  <a:pt x="7902151" y="800101"/>
                  <a:pt x="7889876" y="800101"/>
                </a:cubicBezTo>
                <a:cubicBezTo>
                  <a:pt x="7877601" y="800101"/>
                  <a:pt x="7867651" y="790861"/>
                  <a:pt x="7867651" y="779463"/>
                </a:cubicBezTo>
                <a:cubicBezTo>
                  <a:pt x="7867651" y="768065"/>
                  <a:pt x="7877601" y="758825"/>
                  <a:pt x="7889876" y="758825"/>
                </a:cubicBezTo>
                <a:close/>
                <a:moveTo>
                  <a:pt x="7812089" y="758825"/>
                </a:moveTo>
                <a:cubicBezTo>
                  <a:pt x="7823487" y="758825"/>
                  <a:pt x="7832727" y="768065"/>
                  <a:pt x="7832727" y="779463"/>
                </a:cubicBezTo>
                <a:cubicBezTo>
                  <a:pt x="7832727" y="790861"/>
                  <a:pt x="7823487" y="800101"/>
                  <a:pt x="7812089" y="800101"/>
                </a:cubicBezTo>
                <a:cubicBezTo>
                  <a:pt x="7800691" y="800101"/>
                  <a:pt x="7791451" y="790861"/>
                  <a:pt x="7791451" y="779463"/>
                </a:cubicBezTo>
                <a:cubicBezTo>
                  <a:pt x="7791451" y="768065"/>
                  <a:pt x="7800691" y="758825"/>
                  <a:pt x="7812089" y="758825"/>
                </a:cubicBezTo>
                <a:close/>
                <a:moveTo>
                  <a:pt x="7737476" y="758825"/>
                </a:moveTo>
                <a:cubicBezTo>
                  <a:pt x="7748874" y="758825"/>
                  <a:pt x="7758114" y="768065"/>
                  <a:pt x="7758114" y="779463"/>
                </a:cubicBezTo>
                <a:cubicBezTo>
                  <a:pt x="7758114" y="790861"/>
                  <a:pt x="7748874" y="800101"/>
                  <a:pt x="7737476" y="800101"/>
                </a:cubicBezTo>
                <a:cubicBezTo>
                  <a:pt x="7726078" y="800101"/>
                  <a:pt x="7716838" y="790861"/>
                  <a:pt x="7716838" y="779463"/>
                </a:cubicBezTo>
                <a:cubicBezTo>
                  <a:pt x="7716838" y="768065"/>
                  <a:pt x="7726078" y="758825"/>
                  <a:pt x="7737476" y="758825"/>
                </a:cubicBezTo>
                <a:close/>
                <a:moveTo>
                  <a:pt x="7208839" y="758825"/>
                </a:moveTo>
                <a:cubicBezTo>
                  <a:pt x="7220237" y="758825"/>
                  <a:pt x="7229477" y="768065"/>
                  <a:pt x="7229477" y="779463"/>
                </a:cubicBezTo>
                <a:cubicBezTo>
                  <a:pt x="7229477" y="790861"/>
                  <a:pt x="7220237" y="800101"/>
                  <a:pt x="7208839" y="800101"/>
                </a:cubicBezTo>
                <a:cubicBezTo>
                  <a:pt x="7197441" y="800101"/>
                  <a:pt x="7188201" y="790861"/>
                  <a:pt x="7188201" y="779463"/>
                </a:cubicBezTo>
                <a:cubicBezTo>
                  <a:pt x="7188201" y="768065"/>
                  <a:pt x="7197441" y="758825"/>
                  <a:pt x="7208839" y="758825"/>
                </a:cubicBezTo>
                <a:close/>
                <a:moveTo>
                  <a:pt x="7132639" y="758825"/>
                </a:moveTo>
                <a:cubicBezTo>
                  <a:pt x="7144037" y="758825"/>
                  <a:pt x="7153277" y="768065"/>
                  <a:pt x="7153277" y="779463"/>
                </a:cubicBezTo>
                <a:cubicBezTo>
                  <a:pt x="7153277" y="790861"/>
                  <a:pt x="7144037" y="800101"/>
                  <a:pt x="7132639" y="800101"/>
                </a:cubicBezTo>
                <a:cubicBezTo>
                  <a:pt x="7121241" y="800101"/>
                  <a:pt x="7112001" y="790861"/>
                  <a:pt x="7112001" y="779463"/>
                </a:cubicBezTo>
                <a:cubicBezTo>
                  <a:pt x="7112001" y="768065"/>
                  <a:pt x="7121241" y="758825"/>
                  <a:pt x="7132639" y="758825"/>
                </a:cubicBezTo>
                <a:close/>
                <a:moveTo>
                  <a:pt x="7056438" y="758825"/>
                </a:moveTo>
                <a:cubicBezTo>
                  <a:pt x="7068713" y="758825"/>
                  <a:pt x="7078663" y="768065"/>
                  <a:pt x="7078663" y="779463"/>
                </a:cubicBezTo>
                <a:cubicBezTo>
                  <a:pt x="7078663" y="790861"/>
                  <a:pt x="7068713" y="800101"/>
                  <a:pt x="7056438" y="800101"/>
                </a:cubicBezTo>
                <a:cubicBezTo>
                  <a:pt x="7044163" y="800101"/>
                  <a:pt x="7034213" y="790861"/>
                  <a:pt x="7034213" y="779463"/>
                </a:cubicBezTo>
                <a:cubicBezTo>
                  <a:pt x="7034213" y="768065"/>
                  <a:pt x="7044163" y="758825"/>
                  <a:pt x="7056438" y="758825"/>
                </a:cubicBezTo>
                <a:close/>
                <a:moveTo>
                  <a:pt x="6981032" y="758825"/>
                </a:moveTo>
                <a:cubicBezTo>
                  <a:pt x="6993745" y="758825"/>
                  <a:pt x="7004051" y="768065"/>
                  <a:pt x="7004051" y="779463"/>
                </a:cubicBezTo>
                <a:cubicBezTo>
                  <a:pt x="7004051" y="790861"/>
                  <a:pt x="6993745" y="800101"/>
                  <a:pt x="6981032" y="800101"/>
                </a:cubicBezTo>
                <a:cubicBezTo>
                  <a:pt x="6968319" y="800101"/>
                  <a:pt x="6958013" y="790861"/>
                  <a:pt x="6958013" y="779463"/>
                </a:cubicBezTo>
                <a:cubicBezTo>
                  <a:pt x="6958013" y="768065"/>
                  <a:pt x="6968319" y="758825"/>
                  <a:pt x="6981032" y="758825"/>
                </a:cubicBezTo>
                <a:close/>
                <a:moveTo>
                  <a:pt x="6904039" y="758825"/>
                </a:moveTo>
                <a:cubicBezTo>
                  <a:pt x="6915437" y="758825"/>
                  <a:pt x="6924677" y="768065"/>
                  <a:pt x="6924677" y="779463"/>
                </a:cubicBezTo>
                <a:cubicBezTo>
                  <a:pt x="6924677" y="790861"/>
                  <a:pt x="6915437" y="800101"/>
                  <a:pt x="6904039" y="800101"/>
                </a:cubicBezTo>
                <a:cubicBezTo>
                  <a:pt x="6892641" y="800101"/>
                  <a:pt x="6883401" y="790861"/>
                  <a:pt x="6883401" y="779463"/>
                </a:cubicBezTo>
                <a:cubicBezTo>
                  <a:pt x="6883401" y="768065"/>
                  <a:pt x="6892641" y="758825"/>
                  <a:pt x="6904039" y="758825"/>
                </a:cubicBezTo>
                <a:close/>
                <a:moveTo>
                  <a:pt x="6829426" y="758825"/>
                </a:moveTo>
                <a:cubicBezTo>
                  <a:pt x="6840824" y="758825"/>
                  <a:pt x="6850064" y="768065"/>
                  <a:pt x="6850064" y="779463"/>
                </a:cubicBezTo>
                <a:cubicBezTo>
                  <a:pt x="6850064" y="790861"/>
                  <a:pt x="6840824" y="800101"/>
                  <a:pt x="6829426" y="800101"/>
                </a:cubicBezTo>
                <a:cubicBezTo>
                  <a:pt x="6818028" y="800101"/>
                  <a:pt x="6808788" y="790861"/>
                  <a:pt x="6808788" y="779463"/>
                </a:cubicBezTo>
                <a:cubicBezTo>
                  <a:pt x="6808788" y="768065"/>
                  <a:pt x="6818028" y="758825"/>
                  <a:pt x="6829426" y="758825"/>
                </a:cubicBezTo>
                <a:close/>
                <a:moveTo>
                  <a:pt x="5465763" y="758825"/>
                </a:moveTo>
                <a:cubicBezTo>
                  <a:pt x="5477161" y="758825"/>
                  <a:pt x="5486401" y="768065"/>
                  <a:pt x="5486401" y="779463"/>
                </a:cubicBezTo>
                <a:cubicBezTo>
                  <a:pt x="5486401" y="790861"/>
                  <a:pt x="5477161" y="800101"/>
                  <a:pt x="5465763" y="800101"/>
                </a:cubicBezTo>
                <a:cubicBezTo>
                  <a:pt x="5454365" y="800101"/>
                  <a:pt x="5445125" y="790861"/>
                  <a:pt x="5445125" y="779463"/>
                </a:cubicBezTo>
                <a:cubicBezTo>
                  <a:pt x="5445125" y="768065"/>
                  <a:pt x="5454365" y="758825"/>
                  <a:pt x="5465763" y="758825"/>
                </a:cubicBezTo>
                <a:close/>
                <a:moveTo>
                  <a:pt x="5014119" y="758825"/>
                </a:moveTo>
                <a:cubicBezTo>
                  <a:pt x="5026832" y="758825"/>
                  <a:pt x="5037138" y="768065"/>
                  <a:pt x="5037138" y="779463"/>
                </a:cubicBezTo>
                <a:cubicBezTo>
                  <a:pt x="5037138" y="790861"/>
                  <a:pt x="5026832" y="800101"/>
                  <a:pt x="5014119" y="800101"/>
                </a:cubicBezTo>
                <a:cubicBezTo>
                  <a:pt x="5001406" y="800101"/>
                  <a:pt x="4991100" y="790861"/>
                  <a:pt x="4991100" y="779463"/>
                </a:cubicBezTo>
                <a:cubicBezTo>
                  <a:pt x="4991100" y="768065"/>
                  <a:pt x="5001406" y="758825"/>
                  <a:pt x="5014119" y="758825"/>
                </a:cubicBezTo>
                <a:close/>
                <a:moveTo>
                  <a:pt x="4937126" y="758825"/>
                </a:moveTo>
                <a:cubicBezTo>
                  <a:pt x="4948524" y="758825"/>
                  <a:pt x="4957764" y="768065"/>
                  <a:pt x="4957764" y="779463"/>
                </a:cubicBezTo>
                <a:cubicBezTo>
                  <a:pt x="4957764" y="790861"/>
                  <a:pt x="4948524" y="800101"/>
                  <a:pt x="4937126" y="800101"/>
                </a:cubicBezTo>
                <a:cubicBezTo>
                  <a:pt x="4925728" y="800101"/>
                  <a:pt x="4916488" y="790861"/>
                  <a:pt x="4916488" y="779463"/>
                </a:cubicBezTo>
                <a:cubicBezTo>
                  <a:pt x="4916488" y="768065"/>
                  <a:pt x="4925728" y="758825"/>
                  <a:pt x="4937126" y="758825"/>
                </a:cubicBezTo>
                <a:close/>
                <a:moveTo>
                  <a:pt x="4862513" y="758825"/>
                </a:moveTo>
                <a:cubicBezTo>
                  <a:pt x="4873911" y="758825"/>
                  <a:pt x="4883151" y="768065"/>
                  <a:pt x="4883151" y="779463"/>
                </a:cubicBezTo>
                <a:cubicBezTo>
                  <a:pt x="4883151" y="790861"/>
                  <a:pt x="4873911" y="800101"/>
                  <a:pt x="4862513" y="800101"/>
                </a:cubicBezTo>
                <a:cubicBezTo>
                  <a:pt x="4851115" y="800101"/>
                  <a:pt x="4841875" y="790861"/>
                  <a:pt x="4841875" y="779463"/>
                </a:cubicBezTo>
                <a:cubicBezTo>
                  <a:pt x="4841875" y="768065"/>
                  <a:pt x="4851115" y="758825"/>
                  <a:pt x="4862513" y="758825"/>
                </a:cubicBezTo>
                <a:close/>
                <a:moveTo>
                  <a:pt x="4786313" y="758825"/>
                </a:moveTo>
                <a:cubicBezTo>
                  <a:pt x="4797711" y="758825"/>
                  <a:pt x="4806951" y="768065"/>
                  <a:pt x="4806951" y="779463"/>
                </a:cubicBezTo>
                <a:cubicBezTo>
                  <a:pt x="4806951" y="790861"/>
                  <a:pt x="4797711" y="800101"/>
                  <a:pt x="4786313" y="800101"/>
                </a:cubicBezTo>
                <a:cubicBezTo>
                  <a:pt x="4774915" y="800101"/>
                  <a:pt x="4765675" y="790861"/>
                  <a:pt x="4765675" y="779463"/>
                </a:cubicBezTo>
                <a:cubicBezTo>
                  <a:pt x="4765675" y="768065"/>
                  <a:pt x="4774915" y="758825"/>
                  <a:pt x="4786313" y="758825"/>
                </a:cubicBezTo>
                <a:close/>
                <a:moveTo>
                  <a:pt x="4710113" y="758825"/>
                </a:moveTo>
                <a:cubicBezTo>
                  <a:pt x="4722388" y="758825"/>
                  <a:pt x="4732338" y="768065"/>
                  <a:pt x="4732338" y="779463"/>
                </a:cubicBezTo>
                <a:cubicBezTo>
                  <a:pt x="4732338" y="790861"/>
                  <a:pt x="4722388" y="800101"/>
                  <a:pt x="4710113" y="800101"/>
                </a:cubicBezTo>
                <a:cubicBezTo>
                  <a:pt x="4697838" y="800101"/>
                  <a:pt x="4687888" y="790861"/>
                  <a:pt x="4687888" y="779463"/>
                </a:cubicBezTo>
                <a:cubicBezTo>
                  <a:pt x="4687888" y="768065"/>
                  <a:pt x="4697838" y="758825"/>
                  <a:pt x="4710113" y="758825"/>
                </a:cubicBezTo>
                <a:close/>
                <a:moveTo>
                  <a:pt x="3651250" y="758825"/>
                </a:moveTo>
                <a:cubicBezTo>
                  <a:pt x="3663525" y="758825"/>
                  <a:pt x="3673475" y="768065"/>
                  <a:pt x="3673475" y="779463"/>
                </a:cubicBezTo>
                <a:cubicBezTo>
                  <a:pt x="3673475" y="790861"/>
                  <a:pt x="3663525" y="800101"/>
                  <a:pt x="3651250" y="800101"/>
                </a:cubicBezTo>
                <a:cubicBezTo>
                  <a:pt x="3638975" y="800101"/>
                  <a:pt x="3629025" y="790861"/>
                  <a:pt x="3629025" y="779463"/>
                </a:cubicBezTo>
                <a:cubicBezTo>
                  <a:pt x="3629025" y="768065"/>
                  <a:pt x="3638975" y="758825"/>
                  <a:pt x="3651250" y="758825"/>
                </a:cubicBezTo>
                <a:close/>
                <a:moveTo>
                  <a:pt x="3575050" y="758825"/>
                </a:moveTo>
                <a:cubicBezTo>
                  <a:pt x="3586448" y="758825"/>
                  <a:pt x="3595688" y="768065"/>
                  <a:pt x="3595688" y="779463"/>
                </a:cubicBezTo>
                <a:cubicBezTo>
                  <a:pt x="3595688" y="790861"/>
                  <a:pt x="3586448" y="800101"/>
                  <a:pt x="3575050" y="800101"/>
                </a:cubicBezTo>
                <a:cubicBezTo>
                  <a:pt x="3563652" y="800101"/>
                  <a:pt x="3554412" y="790861"/>
                  <a:pt x="3554412" y="779463"/>
                </a:cubicBezTo>
                <a:cubicBezTo>
                  <a:pt x="3554412" y="768065"/>
                  <a:pt x="3563652" y="758825"/>
                  <a:pt x="3575050" y="758825"/>
                </a:cubicBezTo>
                <a:close/>
                <a:moveTo>
                  <a:pt x="3498850" y="758825"/>
                </a:moveTo>
                <a:cubicBezTo>
                  <a:pt x="3510248" y="758825"/>
                  <a:pt x="3519488" y="768065"/>
                  <a:pt x="3519488" y="779463"/>
                </a:cubicBezTo>
                <a:cubicBezTo>
                  <a:pt x="3519488" y="790861"/>
                  <a:pt x="3510248" y="800101"/>
                  <a:pt x="3498850" y="800101"/>
                </a:cubicBezTo>
                <a:cubicBezTo>
                  <a:pt x="3487452" y="800101"/>
                  <a:pt x="3478212" y="790861"/>
                  <a:pt x="3478212" y="779463"/>
                </a:cubicBezTo>
                <a:cubicBezTo>
                  <a:pt x="3478212" y="768065"/>
                  <a:pt x="3487452" y="758825"/>
                  <a:pt x="3498850" y="758825"/>
                </a:cubicBezTo>
                <a:close/>
                <a:moveTo>
                  <a:pt x="3424238" y="758825"/>
                </a:moveTo>
                <a:cubicBezTo>
                  <a:pt x="3435636" y="758825"/>
                  <a:pt x="3444876" y="768065"/>
                  <a:pt x="3444876" y="779463"/>
                </a:cubicBezTo>
                <a:cubicBezTo>
                  <a:pt x="3444876" y="790861"/>
                  <a:pt x="3435636" y="800101"/>
                  <a:pt x="3424238" y="800101"/>
                </a:cubicBezTo>
                <a:cubicBezTo>
                  <a:pt x="3412840" y="800101"/>
                  <a:pt x="3403600" y="790861"/>
                  <a:pt x="3403600" y="779463"/>
                </a:cubicBezTo>
                <a:cubicBezTo>
                  <a:pt x="3403600" y="768065"/>
                  <a:pt x="3412840" y="758825"/>
                  <a:pt x="3424238" y="758825"/>
                </a:cubicBezTo>
                <a:close/>
                <a:moveTo>
                  <a:pt x="3349625" y="758825"/>
                </a:moveTo>
                <a:cubicBezTo>
                  <a:pt x="3361023" y="758825"/>
                  <a:pt x="3370263" y="768065"/>
                  <a:pt x="3370263" y="779463"/>
                </a:cubicBezTo>
                <a:cubicBezTo>
                  <a:pt x="3370263" y="790861"/>
                  <a:pt x="3361023" y="800101"/>
                  <a:pt x="3349625" y="800101"/>
                </a:cubicBezTo>
                <a:cubicBezTo>
                  <a:pt x="3338227" y="800101"/>
                  <a:pt x="3328987" y="790861"/>
                  <a:pt x="3328987" y="779463"/>
                </a:cubicBezTo>
                <a:cubicBezTo>
                  <a:pt x="3328987" y="768065"/>
                  <a:pt x="3338227" y="758825"/>
                  <a:pt x="3349625" y="758825"/>
                </a:cubicBezTo>
                <a:close/>
                <a:moveTo>
                  <a:pt x="3272631" y="758825"/>
                </a:moveTo>
                <a:cubicBezTo>
                  <a:pt x="3285344" y="758825"/>
                  <a:pt x="3295650" y="768065"/>
                  <a:pt x="3295650" y="779463"/>
                </a:cubicBezTo>
                <a:cubicBezTo>
                  <a:pt x="3295650" y="790861"/>
                  <a:pt x="3285344" y="800101"/>
                  <a:pt x="3272631" y="800101"/>
                </a:cubicBezTo>
                <a:cubicBezTo>
                  <a:pt x="3259918" y="800101"/>
                  <a:pt x="3249612" y="790861"/>
                  <a:pt x="3249612" y="779463"/>
                </a:cubicBezTo>
                <a:cubicBezTo>
                  <a:pt x="3249612" y="768065"/>
                  <a:pt x="3259918" y="758825"/>
                  <a:pt x="3272631" y="758825"/>
                </a:cubicBezTo>
                <a:close/>
                <a:moveTo>
                  <a:pt x="3197225" y="758825"/>
                </a:moveTo>
                <a:cubicBezTo>
                  <a:pt x="3209500" y="758825"/>
                  <a:pt x="3219450" y="768065"/>
                  <a:pt x="3219450" y="779463"/>
                </a:cubicBezTo>
                <a:cubicBezTo>
                  <a:pt x="3219450" y="790861"/>
                  <a:pt x="3209500" y="800101"/>
                  <a:pt x="3197225" y="800101"/>
                </a:cubicBezTo>
                <a:cubicBezTo>
                  <a:pt x="3184950" y="800101"/>
                  <a:pt x="3175000" y="790861"/>
                  <a:pt x="3175000" y="779463"/>
                </a:cubicBezTo>
                <a:cubicBezTo>
                  <a:pt x="3175000" y="768065"/>
                  <a:pt x="3184950" y="758825"/>
                  <a:pt x="3197225" y="758825"/>
                </a:cubicBezTo>
                <a:close/>
                <a:moveTo>
                  <a:pt x="3122612" y="758825"/>
                </a:moveTo>
                <a:cubicBezTo>
                  <a:pt x="3134887" y="758825"/>
                  <a:pt x="3144837" y="768065"/>
                  <a:pt x="3144837" y="779463"/>
                </a:cubicBezTo>
                <a:cubicBezTo>
                  <a:pt x="3144837" y="790861"/>
                  <a:pt x="3134887" y="800101"/>
                  <a:pt x="3122612" y="800101"/>
                </a:cubicBezTo>
                <a:cubicBezTo>
                  <a:pt x="3110337" y="800101"/>
                  <a:pt x="3100387" y="790861"/>
                  <a:pt x="3100387" y="779463"/>
                </a:cubicBezTo>
                <a:cubicBezTo>
                  <a:pt x="3100387" y="768065"/>
                  <a:pt x="3110337" y="758825"/>
                  <a:pt x="3122612" y="758825"/>
                </a:cubicBezTo>
                <a:close/>
                <a:moveTo>
                  <a:pt x="3044825" y="758825"/>
                </a:moveTo>
                <a:cubicBezTo>
                  <a:pt x="3056223" y="758825"/>
                  <a:pt x="3065463" y="768065"/>
                  <a:pt x="3065463" y="779463"/>
                </a:cubicBezTo>
                <a:cubicBezTo>
                  <a:pt x="3065463" y="790861"/>
                  <a:pt x="3056223" y="800101"/>
                  <a:pt x="3044825" y="800101"/>
                </a:cubicBezTo>
                <a:cubicBezTo>
                  <a:pt x="3033427" y="800101"/>
                  <a:pt x="3024187" y="790861"/>
                  <a:pt x="3024187" y="779463"/>
                </a:cubicBezTo>
                <a:cubicBezTo>
                  <a:pt x="3024187" y="768065"/>
                  <a:pt x="3033427" y="758825"/>
                  <a:pt x="3044825" y="758825"/>
                </a:cubicBezTo>
                <a:close/>
                <a:moveTo>
                  <a:pt x="169866" y="758825"/>
                </a:moveTo>
                <a:cubicBezTo>
                  <a:pt x="181263" y="758825"/>
                  <a:pt x="190504" y="768065"/>
                  <a:pt x="190504" y="779463"/>
                </a:cubicBezTo>
                <a:cubicBezTo>
                  <a:pt x="190504" y="790861"/>
                  <a:pt x="181263" y="800101"/>
                  <a:pt x="169866" y="800101"/>
                </a:cubicBezTo>
                <a:cubicBezTo>
                  <a:pt x="158468" y="800101"/>
                  <a:pt x="149228" y="790861"/>
                  <a:pt x="149228" y="779463"/>
                </a:cubicBezTo>
                <a:cubicBezTo>
                  <a:pt x="149228" y="768065"/>
                  <a:pt x="158468" y="758825"/>
                  <a:pt x="169866" y="758825"/>
                </a:cubicBezTo>
                <a:close/>
                <a:moveTo>
                  <a:pt x="7662864" y="679451"/>
                </a:moveTo>
                <a:cubicBezTo>
                  <a:pt x="7674262" y="679451"/>
                  <a:pt x="7683502" y="689401"/>
                  <a:pt x="7683502" y="701676"/>
                </a:cubicBezTo>
                <a:cubicBezTo>
                  <a:pt x="7683502" y="713951"/>
                  <a:pt x="7674262" y="723901"/>
                  <a:pt x="7662864" y="723901"/>
                </a:cubicBezTo>
                <a:cubicBezTo>
                  <a:pt x="7651466" y="723901"/>
                  <a:pt x="7642226" y="713951"/>
                  <a:pt x="7642226" y="701676"/>
                </a:cubicBezTo>
                <a:cubicBezTo>
                  <a:pt x="7642226" y="689401"/>
                  <a:pt x="7651466" y="679451"/>
                  <a:pt x="7662864" y="679451"/>
                </a:cubicBezTo>
                <a:close/>
                <a:moveTo>
                  <a:pt x="7586664" y="679451"/>
                </a:moveTo>
                <a:cubicBezTo>
                  <a:pt x="7598062" y="679451"/>
                  <a:pt x="7607302" y="689401"/>
                  <a:pt x="7607302" y="701676"/>
                </a:cubicBezTo>
                <a:cubicBezTo>
                  <a:pt x="7607302" y="713951"/>
                  <a:pt x="7598062" y="723901"/>
                  <a:pt x="7586664" y="723901"/>
                </a:cubicBezTo>
                <a:cubicBezTo>
                  <a:pt x="7575266" y="723901"/>
                  <a:pt x="7566026" y="713951"/>
                  <a:pt x="7566026" y="701676"/>
                </a:cubicBezTo>
                <a:cubicBezTo>
                  <a:pt x="7566026" y="689401"/>
                  <a:pt x="7575266" y="679451"/>
                  <a:pt x="7586664" y="679451"/>
                </a:cubicBezTo>
                <a:close/>
                <a:moveTo>
                  <a:pt x="7510463" y="679451"/>
                </a:moveTo>
                <a:cubicBezTo>
                  <a:pt x="7522738" y="679451"/>
                  <a:pt x="7532688" y="689401"/>
                  <a:pt x="7532688" y="701676"/>
                </a:cubicBezTo>
                <a:cubicBezTo>
                  <a:pt x="7532688" y="713951"/>
                  <a:pt x="7522738" y="723901"/>
                  <a:pt x="7510463" y="723901"/>
                </a:cubicBezTo>
                <a:cubicBezTo>
                  <a:pt x="7498188" y="723901"/>
                  <a:pt x="7488238" y="713951"/>
                  <a:pt x="7488238" y="701676"/>
                </a:cubicBezTo>
                <a:cubicBezTo>
                  <a:pt x="7488238" y="689401"/>
                  <a:pt x="7498188" y="679451"/>
                  <a:pt x="7510463" y="679451"/>
                </a:cubicBezTo>
                <a:close/>
                <a:moveTo>
                  <a:pt x="7435057" y="679451"/>
                </a:moveTo>
                <a:cubicBezTo>
                  <a:pt x="7447770" y="679451"/>
                  <a:pt x="7458076" y="689401"/>
                  <a:pt x="7458076" y="701676"/>
                </a:cubicBezTo>
                <a:cubicBezTo>
                  <a:pt x="7458076" y="713951"/>
                  <a:pt x="7447770" y="723901"/>
                  <a:pt x="7435057" y="723901"/>
                </a:cubicBezTo>
                <a:cubicBezTo>
                  <a:pt x="7422344" y="723901"/>
                  <a:pt x="7412038" y="713951"/>
                  <a:pt x="7412038" y="701676"/>
                </a:cubicBezTo>
                <a:cubicBezTo>
                  <a:pt x="7412038" y="689401"/>
                  <a:pt x="7422344" y="679451"/>
                  <a:pt x="7435057" y="679451"/>
                </a:cubicBezTo>
                <a:close/>
                <a:moveTo>
                  <a:pt x="7358064" y="679451"/>
                </a:moveTo>
                <a:cubicBezTo>
                  <a:pt x="7369462" y="679451"/>
                  <a:pt x="7378702" y="689401"/>
                  <a:pt x="7378702" y="701676"/>
                </a:cubicBezTo>
                <a:cubicBezTo>
                  <a:pt x="7378702" y="713951"/>
                  <a:pt x="7369462" y="723901"/>
                  <a:pt x="7358064" y="723901"/>
                </a:cubicBezTo>
                <a:cubicBezTo>
                  <a:pt x="7346666" y="723901"/>
                  <a:pt x="7337426" y="713951"/>
                  <a:pt x="7337426" y="701676"/>
                </a:cubicBezTo>
                <a:cubicBezTo>
                  <a:pt x="7337426" y="689401"/>
                  <a:pt x="7346666" y="679451"/>
                  <a:pt x="7358064" y="679451"/>
                </a:cubicBezTo>
                <a:close/>
                <a:moveTo>
                  <a:pt x="7283451" y="679451"/>
                </a:moveTo>
                <a:cubicBezTo>
                  <a:pt x="7294849" y="679451"/>
                  <a:pt x="7304089" y="689401"/>
                  <a:pt x="7304089" y="701676"/>
                </a:cubicBezTo>
                <a:cubicBezTo>
                  <a:pt x="7304089" y="713951"/>
                  <a:pt x="7294849" y="723901"/>
                  <a:pt x="7283451" y="723901"/>
                </a:cubicBezTo>
                <a:cubicBezTo>
                  <a:pt x="7272053" y="723901"/>
                  <a:pt x="7262813" y="713951"/>
                  <a:pt x="7262813" y="701676"/>
                </a:cubicBezTo>
                <a:cubicBezTo>
                  <a:pt x="7262813" y="689401"/>
                  <a:pt x="7272053" y="679451"/>
                  <a:pt x="7283451" y="679451"/>
                </a:cubicBezTo>
                <a:close/>
                <a:moveTo>
                  <a:pt x="6753226" y="679451"/>
                </a:moveTo>
                <a:cubicBezTo>
                  <a:pt x="6764624" y="679451"/>
                  <a:pt x="6773864" y="689401"/>
                  <a:pt x="6773864" y="701676"/>
                </a:cubicBezTo>
                <a:cubicBezTo>
                  <a:pt x="6773864" y="713951"/>
                  <a:pt x="6764624" y="723901"/>
                  <a:pt x="6753226" y="723901"/>
                </a:cubicBezTo>
                <a:cubicBezTo>
                  <a:pt x="6741828" y="723901"/>
                  <a:pt x="6732588" y="713951"/>
                  <a:pt x="6732588" y="701676"/>
                </a:cubicBezTo>
                <a:cubicBezTo>
                  <a:pt x="6732588" y="689401"/>
                  <a:pt x="6741828" y="679451"/>
                  <a:pt x="6753226" y="679451"/>
                </a:cubicBezTo>
                <a:close/>
                <a:moveTo>
                  <a:pt x="6678613" y="679451"/>
                </a:moveTo>
                <a:cubicBezTo>
                  <a:pt x="6690011" y="679451"/>
                  <a:pt x="6699251" y="689401"/>
                  <a:pt x="6699251" y="701676"/>
                </a:cubicBezTo>
                <a:cubicBezTo>
                  <a:pt x="6699251" y="713951"/>
                  <a:pt x="6690011" y="723901"/>
                  <a:pt x="6678613" y="723901"/>
                </a:cubicBezTo>
                <a:cubicBezTo>
                  <a:pt x="6667215" y="723901"/>
                  <a:pt x="6657975" y="713951"/>
                  <a:pt x="6657975" y="701676"/>
                </a:cubicBezTo>
                <a:cubicBezTo>
                  <a:pt x="6657975" y="689401"/>
                  <a:pt x="6667215" y="679451"/>
                  <a:pt x="6678613" y="679451"/>
                </a:cubicBezTo>
                <a:close/>
                <a:moveTo>
                  <a:pt x="6602413" y="679451"/>
                </a:moveTo>
                <a:cubicBezTo>
                  <a:pt x="6614688" y="679451"/>
                  <a:pt x="6624638" y="689401"/>
                  <a:pt x="6624638" y="701676"/>
                </a:cubicBezTo>
                <a:cubicBezTo>
                  <a:pt x="6624638" y="713951"/>
                  <a:pt x="6614688" y="723901"/>
                  <a:pt x="6602413" y="723901"/>
                </a:cubicBezTo>
                <a:cubicBezTo>
                  <a:pt x="6590138" y="723901"/>
                  <a:pt x="6580188" y="713951"/>
                  <a:pt x="6580188" y="701676"/>
                </a:cubicBezTo>
                <a:cubicBezTo>
                  <a:pt x="6580188" y="689401"/>
                  <a:pt x="6590138" y="679451"/>
                  <a:pt x="6602413" y="679451"/>
                </a:cubicBezTo>
                <a:close/>
                <a:moveTo>
                  <a:pt x="6527007" y="679451"/>
                </a:moveTo>
                <a:cubicBezTo>
                  <a:pt x="6539720" y="679451"/>
                  <a:pt x="6550026" y="689401"/>
                  <a:pt x="6550026" y="701676"/>
                </a:cubicBezTo>
                <a:cubicBezTo>
                  <a:pt x="6550026" y="713951"/>
                  <a:pt x="6539720" y="723901"/>
                  <a:pt x="6527007" y="723901"/>
                </a:cubicBezTo>
                <a:cubicBezTo>
                  <a:pt x="6514294" y="723901"/>
                  <a:pt x="6503988" y="713951"/>
                  <a:pt x="6503988" y="701676"/>
                </a:cubicBezTo>
                <a:cubicBezTo>
                  <a:pt x="6503988" y="689401"/>
                  <a:pt x="6514294" y="679451"/>
                  <a:pt x="6527007" y="679451"/>
                </a:cubicBezTo>
                <a:close/>
                <a:moveTo>
                  <a:pt x="6451600" y="679451"/>
                </a:moveTo>
                <a:cubicBezTo>
                  <a:pt x="6463875" y="679451"/>
                  <a:pt x="6473825" y="689401"/>
                  <a:pt x="6473825" y="701676"/>
                </a:cubicBezTo>
                <a:cubicBezTo>
                  <a:pt x="6473825" y="713951"/>
                  <a:pt x="6463875" y="723901"/>
                  <a:pt x="6451600" y="723901"/>
                </a:cubicBezTo>
                <a:cubicBezTo>
                  <a:pt x="6439325" y="723901"/>
                  <a:pt x="6429375" y="713951"/>
                  <a:pt x="6429375" y="701676"/>
                </a:cubicBezTo>
                <a:cubicBezTo>
                  <a:pt x="6429375" y="689401"/>
                  <a:pt x="6439325" y="679451"/>
                  <a:pt x="6451600" y="679451"/>
                </a:cubicBezTo>
                <a:close/>
                <a:moveTo>
                  <a:pt x="6375401" y="679451"/>
                </a:moveTo>
                <a:cubicBezTo>
                  <a:pt x="6386799" y="679451"/>
                  <a:pt x="6396039" y="689401"/>
                  <a:pt x="6396039" y="701676"/>
                </a:cubicBezTo>
                <a:cubicBezTo>
                  <a:pt x="6396039" y="713951"/>
                  <a:pt x="6386799" y="723901"/>
                  <a:pt x="6375401" y="723901"/>
                </a:cubicBezTo>
                <a:cubicBezTo>
                  <a:pt x="6364003" y="723901"/>
                  <a:pt x="6354763" y="713951"/>
                  <a:pt x="6354763" y="701676"/>
                </a:cubicBezTo>
                <a:cubicBezTo>
                  <a:pt x="6354763" y="689401"/>
                  <a:pt x="6364003" y="679451"/>
                  <a:pt x="6375401" y="679451"/>
                </a:cubicBezTo>
                <a:close/>
                <a:moveTo>
                  <a:pt x="6299201" y="679451"/>
                </a:moveTo>
                <a:cubicBezTo>
                  <a:pt x="6310599" y="679451"/>
                  <a:pt x="6319839" y="689401"/>
                  <a:pt x="6319839" y="701676"/>
                </a:cubicBezTo>
                <a:cubicBezTo>
                  <a:pt x="6319839" y="713951"/>
                  <a:pt x="6310599" y="723901"/>
                  <a:pt x="6299201" y="723901"/>
                </a:cubicBezTo>
                <a:cubicBezTo>
                  <a:pt x="6287803" y="723901"/>
                  <a:pt x="6278563" y="713951"/>
                  <a:pt x="6278563" y="701676"/>
                </a:cubicBezTo>
                <a:cubicBezTo>
                  <a:pt x="6278563" y="689401"/>
                  <a:pt x="6287803" y="679451"/>
                  <a:pt x="6299201" y="679451"/>
                </a:cubicBezTo>
                <a:close/>
                <a:moveTo>
                  <a:pt x="6224588" y="679451"/>
                </a:moveTo>
                <a:cubicBezTo>
                  <a:pt x="6235986" y="679451"/>
                  <a:pt x="6245226" y="689401"/>
                  <a:pt x="6245226" y="701676"/>
                </a:cubicBezTo>
                <a:cubicBezTo>
                  <a:pt x="6245226" y="713951"/>
                  <a:pt x="6235986" y="723901"/>
                  <a:pt x="6224588" y="723901"/>
                </a:cubicBezTo>
                <a:cubicBezTo>
                  <a:pt x="6213190" y="723901"/>
                  <a:pt x="6203950" y="713951"/>
                  <a:pt x="6203950" y="701676"/>
                </a:cubicBezTo>
                <a:cubicBezTo>
                  <a:pt x="6203950" y="689401"/>
                  <a:pt x="6213190" y="679451"/>
                  <a:pt x="6224588" y="679451"/>
                </a:cubicBezTo>
                <a:close/>
                <a:moveTo>
                  <a:pt x="6149976" y="679451"/>
                </a:moveTo>
                <a:cubicBezTo>
                  <a:pt x="6161374" y="679451"/>
                  <a:pt x="6170614" y="689401"/>
                  <a:pt x="6170614" y="701676"/>
                </a:cubicBezTo>
                <a:cubicBezTo>
                  <a:pt x="6170614" y="713951"/>
                  <a:pt x="6161374" y="723901"/>
                  <a:pt x="6149976" y="723901"/>
                </a:cubicBezTo>
                <a:cubicBezTo>
                  <a:pt x="6138578" y="723901"/>
                  <a:pt x="6129338" y="713951"/>
                  <a:pt x="6129338" y="701676"/>
                </a:cubicBezTo>
                <a:cubicBezTo>
                  <a:pt x="6129338" y="689401"/>
                  <a:pt x="6138578" y="679451"/>
                  <a:pt x="6149976" y="679451"/>
                </a:cubicBezTo>
                <a:close/>
                <a:moveTo>
                  <a:pt x="6072982" y="679451"/>
                </a:moveTo>
                <a:cubicBezTo>
                  <a:pt x="6085695" y="679451"/>
                  <a:pt x="6096001" y="689401"/>
                  <a:pt x="6096001" y="701676"/>
                </a:cubicBezTo>
                <a:cubicBezTo>
                  <a:pt x="6096001" y="713951"/>
                  <a:pt x="6085695" y="723901"/>
                  <a:pt x="6072982" y="723901"/>
                </a:cubicBezTo>
                <a:cubicBezTo>
                  <a:pt x="6060269" y="723901"/>
                  <a:pt x="6049963" y="713951"/>
                  <a:pt x="6049963" y="701676"/>
                </a:cubicBezTo>
                <a:cubicBezTo>
                  <a:pt x="6049963" y="689401"/>
                  <a:pt x="6060269" y="679451"/>
                  <a:pt x="6072982" y="679451"/>
                </a:cubicBezTo>
                <a:close/>
                <a:moveTo>
                  <a:pt x="5997575" y="679451"/>
                </a:moveTo>
                <a:cubicBezTo>
                  <a:pt x="6009850" y="679451"/>
                  <a:pt x="6019800" y="689401"/>
                  <a:pt x="6019800" y="701676"/>
                </a:cubicBezTo>
                <a:cubicBezTo>
                  <a:pt x="6019800" y="713951"/>
                  <a:pt x="6009850" y="723901"/>
                  <a:pt x="5997575" y="723901"/>
                </a:cubicBezTo>
                <a:cubicBezTo>
                  <a:pt x="5985300" y="723901"/>
                  <a:pt x="5975350" y="713951"/>
                  <a:pt x="5975350" y="701676"/>
                </a:cubicBezTo>
                <a:cubicBezTo>
                  <a:pt x="5975350" y="689401"/>
                  <a:pt x="5985300" y="679451"/>
                  <a:pt x="5997575" y="679451"/>
                </a:cubicBezTo>
                <a:close/>
                <a:moveTo>
                  <a:pt x="5921376" y="679451"/>
                </a:moveTo>
                <a:cubicBezTo>
                  <a:pt x="5932774" y="679451"/>
                  <a:pt x="5942014" y="689401"/>
                  <a:pt x="5942014" y="701676"/>
                </a:cubicBezTo>
                <a:cubicBezTo>
                  <a:pt x="5942014" y="713951"/>
                  <a:pt x="5932774" y="723901"/>
                  <a:pt x="5921376" y="723901"/>
                </a:cubicBezTo>
                <a:cubicBezTo>
                  <a:pt x="5909978" y="723901"/>
                  <a:pt x="5900738" y="713951"/>
                  <a:pt x="5900738" y="701676"/>
                </a:cubicBezTo>
                <a:cubicBezTo>
                  <a:pt x="5900738" y="689401"/>
                  <a:pt x="5909978" y="679451"/>
                  <a:pt x="5921376" y="679451"/>
                </a:cubicBezTo>
                <a:close/>
                <a:moveTo>
                  <a:pt x="5695951" y="679451"/>
                </a:moveTo>
                <a:cubicBezTo>
                  <a:pt x="5707349" y="679451"/>
                  <a:pt x="5716589" y="689401"/>
                  <a:pt x="5716589" y="701676"/>
                </a:cubicBezTo>
                <a:cubicBezTo>
                  <a:pt x="5716589" y="713951"/>
                  <a:pt x="5707349" y="723901"/>
                  <a:pt x="5695951" y="723901"/>
                </a:cubicBezTo>
                <a:cubicBezTo>
                  <a:pt x="5684553" y="723901"/>
                  <a:pt x="5675313" y="713951"/>
                  <a:pt x="5675313" y="701676"/>
                </a:cubicBezTo>
                <a:cubicBezTo>
                  <a:pt x="5675313" y="689401"/>
                  <a:pt x="5684553" y="679451"/>
                  <a:pt x="5695951" y="679451"/>
                </a:cubicBezTo>
                <a:close/>
                <a:moveTo>
                  <a:pt x="2970213" y="679451"/>
                </a:moveTo>
                <a:cubicBezTo>
                  <a:pt x="2981611" y="679451"/>
                  <a:pt x="2990851" y="689401"/>
                  <a:pt x="2990851" y="701676"/>
                </a:cubicBezTo>
                <a:cubicBezTo>
                  <a:pt x="2990851" y="713951"/>
                  <a:pt x="2981611" y="723901"/>
                  <a:pt x="2970213" y="723901"/>
                </a:cubicBezTo>
                <a:cubicBezTo>
                  <a:pt x="2958815" y="723901"/>
                  <a:pt x="2949575" y="713951"/>
                  <a:pt x="2949575" y="701676"/>
                </a:cubicBezTo>
                <a:cubicBezTo>
                  <a:pt x="2949575" y="689401"/>
                  <a:pt x="2958815" y="679451"/>
                  <a:pt x="2970213" y="679451"/>
                </a:cubicBezTo>
                <a:close/>
                <a:moveTo>
                  <a:pt x="2895601" y="679451"/>
                </a:moveTo>
                <a:cubicBezTo>
                  <a:pt x="2906999" y="679451"/>
                  <a:pt x="2916239" y="689401"/>
                  <a:pt x="2916239" y="701676"/>
                </a:cubicBezTo>
                <a:cubicBezTo>
                  <a:pt x="2916239" y="713951"/>
                  <a:pt x="2906999" y="723901"/>
                  <a:pt x="2895601" y="723901"/>
                </a:cubicBezTo>
                <a:cubicBezTo>
                  <a:pt x="2884203" y="723901"/>
                  <a:pt x="2874963" y="713951"/>
                  <a:pt x="2874963" y="701676"/>
                </a:cubicBezTo>
                <a:cubicBezTo>
                  <a:pt x="2874963" y="689401"/>
                  <a:pt x="2884203" y="679451"/>
                  <a:pt x="2895601" y="679451"/>
                </a:cubicBezTo>
                <a:close/>
                <a:moveTo>
                  <a:pt x="2441587" y="679451"/>
                </a:moveTo>
                <a:cubicBezTo>
                  <a:pt x="2452987" y="679451"/>
                  <a:pt x="2462228" y="689401"/>
                  <a:pt x="2462228" y="701676"/>
                </a:cubicBezTo>
                <a:cubicBezTo>
                  <a:pt x="2462228" y="713951"/>
                  <a:pt x="2452987" y="723901"/>
                  <a:pt x="2441587" y="723901"/>
                </a:cubicBezTo>
                <a:cubicBezTo>
                  <a:pt x="2430188" y="723901"/>
                  <a:pt x="2420946" y="713951"/>
                  <a:pt x="2420946" y="701676"/>
                </a:cubicBezTo>
                <a:cubicBezTo>
                  <a:pt x="2420946" y="689401"/>
                  <a:pt x="2430188" y="679451"/>
                  <a:pt x="2441587" y="679451"/>
                </a:cubicBezTo>
                <a:close/>
                <a:moveTo>
                  <a:pt x="2365389" y="679451"/>
                </a:moveTo>
                <a:cubicBezTo>
                  <a:pt x="2376784" y="679451"/>
                  <a:pt x="2386023" y="689401"/>
                  <a:pt x="2386023" y="701676"/>
                </a:cubicBezTo>
                <a:cubicBezTo>
                  <a:pt x="2386023" y="713951"/>
                  <a:pt x="2376784" y="723901"/>
                  <a:pt x="2365389" y="723901"/>
                </a:cubicBezTo>
                <a:cubicBezTo>
                  <a:pt x="2353992" y="723901"/>
                  <a:pt x="2344750" y="713951"/>
                  <a:pt x="2344750" y="701676"/>
                </a:cubicBezTo>
                <a:cubicBezTo>
                  <a:pt x="2344750" y="689401"/>
                  <a:pt x="2353992" y="679451"/>
                  <a:pt x="2365389" y="679451"/>
                </a:cubicBezTo>
                <a:close/>
                <a:moveTo>
                  <a:pt x="2289185" y="679451"/>
                </a:moveTo>
                <a:cubicBezTo>
                  <a:pt x="2301461" y="679451"/>
                  <a:pt x="2311409" y="689401"/>
                  <a:pt x="2311409" y="701676"/>
                </a:cubicBezTo>
                <a:cubicBezTo>
                  <a:pt x="2311409" y="713951"/>
                  <a:pt x="2301461" y="723901"/>
                  <a:pt x="2289185" y="723901"/>
                </a:cubicBezTo>
                <a:cubicBezTo>
                  <a:pt x="2276907" y="723901"/>
                  <a:pt x="2266964" y="713951"/>
                  <a:pt x="2266964" y="701676"/>
                </a:cubicBezTo>
                <a:cubicBezTo>
                  <a:pt x="2266964" y="689401"/>
                  <a:pt x="2276907" y="679451"/>
                  <a:pt x="2289185" y="679451"/>
                </a:cubicBezTo>
                <a:close/>
                <a:moveTo>
                  <a:pt x="2213779" y="679451"/>
                </a:moveTo>
                <a:cubicBezTo>
                  <a:pt x="2226491" y="679451"/>
                  <a:pt x="2236797" y="689401"/>
                  <a:pt x="2236797" y="701676"/>
                </a:cubicBezTo>
                <a:cubicBezTo>
                  <a:pt x="2236797" y="713951"/>
                  <a:pt x="2226491" y="723901"/>
                  <a:pt x="2213779" y="723901"/>
                </a:cubicBezTo>
                <a:cubicBezTo>
                  <a:pt x="2201065" y="723901"/>
                  <a:pt x="2190756" y="713951"/>
                  <a:pt x="2190756" y="701676"/>
                </a:cubicBezTo>
                <a:cubicBezTo>
                  <a:pt x="2190756" y="689401"/>
                  <a:pt x="2201065" y="679451"/>
                  <a:pt x="2213779" y="679451"/>
                </a:cubicBezTo>
                <a:close/>
                <a:moveTo>
                  <a:pt x="2136787" y="679451"/>
                </a:moveTo>
                <a:cubicBezTo>
                  <a:pt x="2148182" y="679451"/>
                  <a:pt x="2157422" y="689401"/>
                  <a:pt x="2157422" y="701676"/>
                </a:cubicBezTo>
                <a:cubicBezTo>
                  <a:pt x="2157422" y="713951"/>
                  <a:pt x="2148182" y="723901"/>
                  <a:pt x="2136787" y="723901"/>
                </a:cubicBezTo>
                <a:cubicBezTo>
                  <a:pt x="2125385" y="723901"/>
                  <a:pt x="2116149" y="713951"/>
                  <a:pt x="2116149" y="701676"/>
                </a:cubicBezTo>
                <a:cubicBezTo>
                  <a:pt x="2116149" y="689401"/>
                  <a:pt x="2125385" y="679451"/>
                  <a:pt x="2136787" y="679451"/>
                </a:cubicBezTo>
                <a:close/>
                <a:moveTo>
                  <a:pt x="2062169" y="679451"/>
                </a:moveTo>
                <a:cubicBezTo>
                  <a:pt x="2073568" y="679451"/>
                  <a:pt x="2082812" y="689401"/>
                  <a:pt x="2082812" y="701676"/>
                </a:cubicBezTo>
                <a:cubicBezTo>
                  <a:pt x="2082812" y="713951"/>
                  <a:pt x="2073568" y="723901"/>
                  <a:pt x="2062169" y="723901"/>
                </a:cubicBezTo>
                <a:cubicBezTo>
                  <a:pt x="2050773" y="723901"/>
                  <a:pt x="2041532" y="713951"/>
                  <a:pt x="2041532" y="701676"/>
                </a:cubicBezTo>
                <a:cubicBezTo>
                  <a:pt x="2041532" y="689401"/>
                  <a:pt x="2050773" y="679451"/>
                  <a:pt x="2062169" y="679451"/>
                </a:cubicBezTo>
                <a:close/>
                <a:moveTo>
                  <a:pt x="1987560" y="679451"/>
                </a:moveTo>
                <a:cubicBezTo>
                  <a:pt x="1998955" y="679451"/>
                  <a:pt x="2008198" y="689401"/>
                  <a:pt x="2008198" y="701676"/>
                </a:cubicBezTo>
                <a:cubicBezTo>
                  <a:pt x="2008198" y="713951"/>
                  <a:pt x="1998955" y="723901"/>
                  <a:pt x="1987560" y="723901"/>
                </a:cubicBezTo>
                <a:cubicBezTo>
                  <a:pt x="1976160" y="723901"/>
                  <a:pt x="1966918" y="713951"/>
                  <a:pt x="1966918" y="701676"/>
                </a:cubicBezTo>
                <a:cubicBezTo>
                  <a:pt x="1966918" y="689401"/>
                  <a:pt x="1976160" y="679451"/>
                  <a:pt x="1987560" y="679451"/>
                </a:cubicBezTo>
                <a:close/>
                <a:moveTo>
                  <a:pt x="1835164" y="679451"/>
                </a:moveTo>
                <a:cubicBezTo>
                  <a:pt x="1847433" y="679451"/>
                  <a:pt x="1857388" y="689401"/>
                  <a:pt x="1857388" y="701676"/>
                </a:cubicBezTo>
                <a:cubicBezTo>
                  <a:pt x="1857388" y="713951"/>
                  <a:pt x="1847433" y="723901"/>
                  <a:pt x="1835164" y="723901"/>
                </a:cubicBezTo>
                <a:cubicBezTo>
                  <a:pt x="1822885" y="723901"/>
                  <a:pt x="1812931" y="713951"/>
                  <a:pt x="1812931" y="701676"/>
                </a:cubicBezTo>
                <a:cubicBezTo>
                  <a:pt x="1812931" y="689401"/>
                  <a:pt x="1822885" y="679451"/>
                  <a:pt x="1835164" y="679451"/>
                </a:cubicBezTo>
                <a:close/>
                <a:moveTo>
                  <a:pt x="1759753" y="679451"/>
                </a:moveTo>
                <a:cubicBezTo>
                  <a:pt x="1772465" y="679451"/>
                  <a:pt x="1782770" y="689401"/>
                  <a:pt x="1782770" y="701676"/>
                </a:cubicBezTo>
                <a:cubicBezTo>
                  <a:pt x="1782770" y="713951"/>
                  <a:pt x="1772465" y="723901"/>
                  <a:pt x="1759753" y="723901"/>
                </a:cubicBezTo>
                <a:cubicBezTo>
                  <a:pt x="1747041" y="723901"/>
                  <a:pt x="1736733" y="713951"/>
                  <a:pt x="1736733" y="701676"/>
                </a:cubicBezTo>
                <a:cubicBezTo>
                  <a:pt x="1736733" y="689401"/>
                  <a:pt x="1747041" y="679451"/>
                  <a:pt x="1759753" y="679451"/>
                </a:cubicBezTo>
                <a:close/>
                <a:moveTo>
                  <a:pt x="1608149" y="679451"/>
                </a:moveTo>
                <a:cubicBezTo>
                  <a:pt x="1619546" y="679451"/>
                  <a:pt x="1628786" y="689401"/>
                  <a:pt x="1628786" y="701676"/>
                </a:cubicBezTo>
                <a:cubicBezTo>
                  <a:pt x="1628786" y="713951"/>
                  <a:pt x="1619546" y="723901"/>
                  <a:pt x="1608149" y="723901"/>
                </a:cubicBezTo>
                <a:cubicBezTo>
                  <a:pt x="1596752" y="723901"/>
                  <a:pt x="1587507" y="713951"/>
                  <a:pt x="1587507" y="701676"/>
                </a:cubicBezTo>
                <a:cubicBezTo>
                  <a:pt x="1587507" y="689401"/>
                  <a:pt x="1596752" y="679451"/>
                  <a:pt x="1608149" y="679451"/>
                </a:cubicBezTo>
                <a:close/>
                <a:moveTo>
                  <a:pt x="1531950" y="679451"/>
                </a:moveTo>
                <a:cubicBezTo>
                  <a:pt x="1543346" y="679451"/>
                  <a:pt x="1552581" y="689401"/>
                  <a:pt x="1552581" y="701676"/>
                </a:cubicBezTo>
                <a:cubicBezTo>
                  <a:pt x="1552581" y="713951"/>
                  <a:pt x="1543346" y="723901"/>
                  <a:pt x="1531950" y="723901"/>
                </a:cubicBezTo>
                <a:cubicBezTo>
                  <a:pt x="1520552" y="723901"/>
                  <a:pt x="1511308" y="713951"/>
                  <a:pt x="1511308" y="701676"/>
                </a:cubicBezTo>
                <a:cubicBezTo>
                  <a:pt x="1511308" y="689401"/>
                  <a:pt x="1520552" y="679451"/>
                  <a:pt x="1531950" y="679451"/>
                </a:cubicBezTo>
                <a:close/>
                <a:moveTo>
                  <a:pt x="1457338" y="679451"/>
                </a:moveTo>
                <a:cubicBezTo>
                  <a:pt x="1468730" y="679451"/>
                  <a:pt x="1477974" y="689401"/>
                  <a:pt x="1477974" y="701676"/>
                </a:cubicBezTo>
                <a:cubicBezTo>
                  <a:pt x="1477974" y="713951"/>
                  <a:pt x="1468730" y="723901"/>
                  <a:pt x="1457338" y="723901"/>
                </a:cubicBezTo>
                <a:cubicBezTo>
                  <a:pt x="1445938" y="723901"/>
                  <a:pt x="1436696" y="713951"/>
                  <a:pt x="1436696" y="701676"/>
                </a:cubicBezTo>
                <a:cubicBezTo>
                  <a:pt x="1436696" y="689401"/>
                  <a:pt x="1445938" y="679451"/>
                  <a:pt x="1457338" y="679451"/>
                </a:cubicBezTo>
                <a:close/>
                <a:moveTo>
                  <a:pt x="1381135" y="679451"/>
                </a:moveTo>
                <a:cubicBezTo>
                  <a:pt x="1393412" y="679451"/>
                  <a:pt x="1403361" y="689401"/>
                  <a:pt x="1403361" y="701676"/>
                </a:cubicBezTo>
                <a:cubicBezTo>
                  <a:pt x="1403361" y="713951"/>
                  <a:pt x="1393412" y="723901"/>
                  <a:pt x="1381135" y="723901"/>
                </a:cubicBezTo>
                <a:cubicBezTo>
                  <a:pt x="1368857" y="723901"/>
                  <a:pt x="1358908" y="713951"/>
                  <a:pt x="1358908" y="701676"/>
                </a:cubicBezTo>
                <a:cubicBezTo>
                  <a:pt x="1358908" y="689401"/>
                  <a:pt x="1368857" y="679451"/>
                  <a:pt x="1381135" y="679451"/>
                </a:cubicBezTo>
                <a:close/>
                <a:moveTo>
                  <a:pt x="1305726" y="679451"/>
                </a:moveTo>
                <a:cubicBezTo>
                  <a:pt x="1318437" y="679451"/>
                  <a:pt x="1328746" y="689401"/>
                  <a:pt x="1328746" y="701676"/>
                </a:cubicBezTo>
                <a:cubicBezTo>
                  <a:pt x="1328746" y="713951"/>
                  <a:pt x="1318437" y="723901"/>
                  <a:pt x="1305726" y="723901"/>
                </a:cubicBezTo>
                <a:cubicBezTo>
                  <a:pt x="1293008" y="723901"/>
                  <a:pt x="1282712" y="713951"/>
                  <a:pt x="1282712" y="701676"/>
                </a:cubicBezTo>
                <a:cubicBezTo>
                  <a:pt x="1282712" y="689401"/>
                  <a:pt x="1293008" y="679451"/>
                  <a:pt x="1305726" y="679451"/>
                </a:cubicBezTo>
                <a:close/>
                <a:moveTo>
                  <a:pt x="1230323" y="679451"/>
                </a:moveTo>
                <a:cubicBezTo>
                  <a:pt x="1242597" y="679451"/>
                  <a:pt x="1252545" y="689401"/>
                  <a:pt x="1252545" y="701676"/>
                </a:cubicBezTo>
                <a:cubicBezTo>
                  <a:pt x="1252545" y="713951"/>
                  <a:pt x="1242597" y="723901"/>
                  <a:pt x="1230323" y="723901"/>
                </a:cubicBezTo>
                <a:cubicBezTo>
                  <a:pt x="1218044" y="723901"/>
                  <a:pt x="1208093" y="713951"/>
                  <a:pt x="1208093" y="701676"/>
                </a:cubicBezTo>
                <a:cubicBezTo>
                  <a:pt x="1208093" y="689401"/>
                  <a:pt x="1218044" y="679451"/>
                  <a:pt x="1230323" y="679451"/>
                </a:cubicBezTo>
                <a:close/>
                <a:moveTo>
                  <a:pt x="1154120" y="679451"/>
                </a:moveTo>
                <a:cubicBezTo>
                  <a:pt x="1165520" y="679451"/>
                  <a:pt x="1174757" y="689401"/>
                  <a:pt x="1174757" y="701676"/>
                </a:cubicBezTo>
                <a:cubicBezTo>
                  <a:pt x="1174757" y="713951"/>
                  <a:pt x="1165520" y="723901"/>
                  <a:pt x="1154120" y="723901"/>
                </a:cubicBezTo>
                <a:cubicBezTo>
                  <a:pt x="1142725" y="723901"/>
                  <a:pt x="1133482" y="713951"/>
                  <a:pt x="1133482" y="701676"/>
                </a:cubicBezTo>
                <a:cubicBezTo>
                  <a:pt x="1133482" y="689401"/>
                  <a:pt x="1142725" y="679451"/>
                  <a:pt x="1154120" y="679451"/>
                </a:cubicBezTo>
                <a:close/>
                <a:moveTo>
                  <a:pt x="1077922" y="679451"/>
                </a:moveTo>
                <a:cubicBezTo>
                  <a:pt x="1089317" y="679451"/>
                  <a:pt x="1098562" y="689401"/>
                  <a:pt x="1098562" y="701676"/>
                </a:cubicBezTo>
                <a:cubicBezTo>
                  <a:pt x="1098562" y="713951"/>
                  <a:pt x="1089317" y="723901"/>
                  <a:pt x="1077922" y="723901"/>
                </a:cubicBezTo>
                <a:cubicBezTo>
                  <a:pt x="1066524" y="723901"/>
                  <a:pt x="1057285" y="713951"/>
                  <a:pt x="1057285" y="701676"/>
                </a:cubicBezTo>
                <a:cubicBezTo>
                  <a:pt x="1057285" y="689401"/>
                  <a:pt x="1066524" y="679451"/>
                  <a:pt x="1077922" y="679451"/>
                </a:cubicBezTo>
                <a:close/>
                <a:moveTo>
                  <a:pt x="322267" y="679451"/>
                </a:moveTo>
                <a:cubicBezTo>
                  <a:pt x="334542" y="679451"/>
                  <a:pt x="344492" y="689401"/>
                  <a:pt x="344492" y="701676"/>
                </a:cubicBezTo>
                <a:cubicBezTo>
                  <a:pt x="344492" y="713951"/>
                  <a:pt x="334542" y="723901"/>
                  <a:pt x="322267" y="723901"/>
                </a:cubicBezTo>
                <a:cubicBezTo>
                  <a:pt x="309992" y="723901"/>
                  <a:pt x="300042" y="713951"/>
                  <a:pt x="300042" y="701676"/>
                </a:cubicBezTo>
                <a:cubicBezTo>
                  <a:pt x="300042" y="689401"/>
                  <a:pt x="309992" y="679451"/>
                  <a:pt x="322267" y="679451"/>
                </a:cubicBezTo>
                <a:close/>
                <a:moveTo>
                  <a:pt x="244479" y="679451"/>
                </a:moveTo>
                <a:cubicBezTo>
                  <a:pt x="255877" y="679451"/>
                  <a:pt x="265117" y="689401"/>
                  <a:pt x="265117" y="701676"/>
                </a:cubicBezTo>
                <a:cubicBezTo>
                  <a:pt x="265117" y="713951"/>
                  <a:pt x="255877" y="723901"/>
                  <a:pt x="244479" y="723901"/>
                </a:cubicBezTo>
                <a:cubicBezTo>
                  <a:pt x="233081" y="723901"/>
                  <a:pt x="223841" y="713951"/>
                  <a:pt x="223841" y="701676"/>
                </a:cubicBezTo>
                <a:cubicBezTo>
                  <a:pt x="223841" y="689401"/>
                  <a:pt x="233081" y="679451"/>
                  <a:pt x="244479" y="679451"/>
                </a:cubicBezTo>
                <a:close/>
                <a:moveTo>
                  <a:pt x="8872538" y="679450"/>
                </a:moveTo>
                <a:cubicBezTo>
                  <a:pt x="8884813" y="679450"/>
                  <a:pt x="8894763" y="689400"/>
                  <a:pt x="8894763" y="701675"/>
                </a:cubicBezTo>
                <a:cubicBezTo>
                  <a:pt x="8894763" y="713950"/>
                  <a:pt x="8884813" y="723900"/>
                  <a:pt x="8872538" y="723900"/>
                </a:cubicBezTo>
                <a:cubicBezTo>
                  <a:pt x="8860263" y="723900"/>
                  <a:pt x="8850313" y="713950"/>
                  <a:pt x="8850313" y="701675"/>
                </a:cubicBezTo>
                <a:cubicBezTo>
                  <a:pt x="8850313" y="689400"/>
                  <a:pt x="8860263" y="679450"/>
                  <a:pt x="8872538" y="679450"/>
                </a:cubicBezTo>
                <a:close/>
                <a:moveTo>
                  <a:pt x="8796339" y="679450"/>
                </a:moveTo>
                <a:cubicBezTo>
                  <a:pt x="8807737" y="679450"/>
                  <a:pt x="8816977" y="689400"/>
                  <a:pt x="8816977" y="701675"/>
                </a:cubicBezTo>
                <a:cubicBezTo>
                  <a:pt x="8816977" y="713950"/>
                  <a:pt x="8807737" y="723900"/>
                  <a:pt x="8796339" y="723900"/>
                </a:cubicBezTo>
                <a:cubicBezTo>
                  <a:pt x="8784941" y="723900"/>
                  <a:pt x="8775701" y="713950"/>
                  <a:pt x="8775701" y="701675"/>
                </a:cubicBezTo>
                <a:cubicBezTo>
                  <a:pt x="8775701" y="689400"/>
                  <a:pt x="8784941" y="679450"/>
                  <a:pt x="8796339" y="679450"/>
                </a:cubicBezTo>
                <a:close/>
                <a:moveTo>
                  <a:pt x="8116889" y="679450"/>
                </a:moveTo>
                <a:cubicBezTo>
                  <a:pt x="8128287" y="679450"/>
                  <a:pt x="8137527" y="689400"/>
                  <a:pt x="8137527" y="701675"/>
                </a:cubicBezTo>
                <a:cubicBezTo>
                  <a:pt x="8137527" y="713950"/>
                  <a:pt x="8128287" y="723900"/>
                  <a:pt x="8116889" y="723900"/>
                </a:cubicBezTo>
                <a:cubicBezTo>
                  <a:pt x="8105491" y="723900"/>
                  <a:pt x="8096251" y="713950"/>
                  <a:pt x="8096251" y="701675"/>
                </a:cubicBezTo>
                <a:cubicBezTo>
                  <a:pt x="8096251" y="689400"/>
                  <a:pt x="8105491" y="679450"/>
                  <a:pt x="8116889" y="679450"/>
                </a:cubicBezTo>
                <a:close/>
                <a:moveTo>
                  <a:pt x="8040689" y="679450"/>
                </a:moveTo>
                <a:cubicBezTo>
                  <a:pt x="8052087" y="679450"/>
                  <a:pt x="8061327" y="689400"/>
                  <a:pt x="8061327" y="701675"/>
                </a:cubicBezTo>
                <a:cubicBezTo>
                  <a:pt x="8061327" y="713950"/>
                  <a:pt x="8052087" y="723900"/>
                  <a:pt x="8040689" y="723900"/>
                </a:cubicBezTo>
                <a:cubicBezTo>
                  <a:pt x="8029291" y="723900"/>
                  <a:pt x="8020051" y="713950"/>
                  <a:pt x="8020051" y="701675"/>
                </a:cubicBezTo>
                <a:cubicBezTo>
                  <a:pt x="8020051" y="689400"/>
                  <a:pt x="8029291" y="679450"/>
                  <a:pt x="8040689" y="679450"/>
                </a:cubicBezTo>
                <a:close/>
                <a:moveTo>
                  <a:pt x="7964488" y="679450"/>
                </a:moveTo>
                <a:cubicBezTo>
                  <a:pt x="7976763" y="679450"/>
                  <a:pt x="7986713" y="689400"/>
                  <a:pt x="7986713" y="701675"/>
                </a:cubicBezTo>
                <a:cubicBezTo>
                  <a:pt x="7986713" y="713950"/>
                  <a:pt x="7976763" y="723900"/>
                  <a:pt x="7964488" y="723900"/>
                </a:cubicBezTo>
                <a:cubicBezTo>
                  <a:pt x="7952213" y="723900"/>
                  <a:pt x="7942263" y="713950"/>
                  <a:pt x="7942263" y="701675"/>
                </a:cubicBezTo>
                <a:cubicBezTo>
                  <a:pt x="7942263" y="689400"/>
                  <a:pt x="7952213" y="679450"/>
                  <a:pt x="7964488" y="679450"/>
                </a:cubicBezTo>
                <a:close/>
                <a:moveTo>
                  <a:pt x="7889876" y="679450"/>
                </a:moveTo>
                <a:cubicBezTo>
                  <a:pt x="7902151" y="679450"/>
                  <a:pt x="7912101" y="689400"/>
                  <a:pt x="7912101" y="701675"/>
                </a:cubicBezTo>
                <a:cubicBezTo>
                  <a:pt x="7912101" y="713950"/>
                  <a:pt x="7902151" y="723900"/>
                  <a:pt x="7889876" y="723900"/>
                </a:cubicBezTo>
                <a:cubicBezTo>
                  <a:pt x="7877601" y="723900"/>
                  <a:pt x="7867651" y="713950"/>
                  <a:pt x="7867651" y="701675"/>
                </a:cubicBezTo>
                <a:cubicBezTo>
                  <a:pt x="7867651" y="689400"/>
                  <a:pt x="7877601" y="679450"/>
                  <a:pt x="7889876" y="679450"/>
                </a:cubicBezTo>
                <a:close/>
                <a:moveTo>
                  <a:pt x="7812089" y="679450"/>
                </a:moveTo>
                <a:cubicBezTo>
                  <a:pt x="7823487" y="679450"/>
                  <a:pt x="7832727" y="689400"/>
                  <a:pt x="7832727" y="701675"/>
                </a:cubicBezTo>
                <a:cubicBezTo>
                  <a:pt x="7832727" y="713950"/>
                  <a:pt x="7823487" y="723900"/>
                  <a:pt x="7812089" y="723900"/>
                </a:cubicBezTo>
                <a:cubicBezTo>
                  <a:pt x="7800691" y="723900"/>
                  <a:pt x="7791451" y="713950"/>
                  <a:pt x="7791451" y="701675"/>
                </a:cubicBezTo>
                <a:cubicBezTo>
                  <a:pt x="7791451" y="689400"/>
                  <a:pt x="7800691" y="679450"/>
                  <a:pt x="7812089" y="679450"/>
                </a:cubicBezTo>
                <a:close/>
                <a:moveTo>
                  <a:pt x="7737476" y="679450"/>
                </a:moveTo>
                <a:cubicBezTo>
                  <a:pt x="7748874" y="679450"/>
                  <a:pt x="7758114" y="689400"/>
                  <a:pt x="7758114" y="701675"/>
                </a:cubicBezTo>
                <a:cubicBezTo>
                  <a:pt x="7758114" y="713950"/>
                  <a:pt x="7748874" y="723900"/>
                  <a:pt x="7737476" y="723900"/>
                </a:cubicBezTo>
                <a:cubicBezTo>
                  <a:pt x="7726078" y="723900"/>
                  <a:pt x="7716838" y="713950"/>
                  <a:pt x="7716838" y="701675"/>
                </a:cubicBezTo>
                <a:cubicBezTo>
                  <a:pt x="7716838" y="689400"/>
                  <a:pt x="7726078" y="679450"/>
                  <a:pt x="7737476" y="679450"/>
                </a:cubicBezTo>
                <a:close/>
                <a:moveTo>
                  <a:pt x="7208839" y="679450"/>
                </a:moveTo>
                <a:cubicBezTo>
                  <a:pt x="7220237" y="679450"/>
                  <a:pt x="7229477" y="689400"/>
                  <a:pt x="7229477" y="701675"/>
                </a:cubicBezTo>
                <a:cubicBezTo>
                  <a:pt x="7229477" y="713950"/>
                  <a:pt x="7220237" y="723900"/>
                  <a:pt x="7208839" y="723900"/>
                </a:cubicBezTo>
                <a:cubicBezTo>
                  <a:pt x="7197441" y="723900"/>
                  <a:pt x="7188201" y="713950"/>
                  <a:pt x="7188201" y="701675"/>
                </a:cubicBezTo>
                <a:cubicBezTo>
                  <a:pt x="7188201" y="689400"/>
                  <a:pt x="7197441" y="679450"/>
                  <a:pt x="7208839" y="679450"/>
                </a:cubicBezTo>
                <a:close/>
                <a:moveTo>
                  <a:pt x="7132639" y="679450"/>
                </a:moveTo>
                <a:cubicBezTo>
                  <a:pt x="7144037" y="679450"/>
                  <a:pt x="7153277" y="689400"/>
                  <a:pt x="7153277" y="701675"/>
                </a:cubicBezTo>
                <a:cubicBezTo>
                  <a:pt x="7153277" y="713950"/>
                  <a:pt x="7144037" y="723900"/>
                  <a:pt x="7132639" y="723900"/>
                </a:cubicBezTo>
                <a:cubicBezTo>
                  <a:pt x="7121241" y="723900"/>
                  <a:pt x="7112001" y="713950"/>
                  <a:pt x="7112001" y="701675"/>
                </a:cubicBezTo>
                <a:cubicBezTo>
                  <a:pt x="7112001" y="689400"/>
                  <a:pt x="7121241" y="679450"/>
                  <a:pt x="7132639" y="679450"/>
                </a:cubicBezTo>
                <a:close/>
                <a:moveTo>
                  <a:pt x="7056438" y="679450"/>
                </a:moveTo>
                <a:cubicBezTo>
                  <a:pt x="7068713" y="679450"/>
                  <a:pt x="7078663" y="689400"/>
                  <a:pt x="7078663" y="701675"/>
                </a:cubicBezTo>
                <a:cubicBezTo>
                  <a:pt x="7078663" y="713950"/>
                  <a:pt x="7068713" y="723900"/>
                  <a:pt x="7056438" y="723900"/>
                </a:cubicBezTo>
                <a:cubicBezTo>
                  <a:pt x="7044163" y="723900"/>
                  <a:pt x="7034213" y="713950"/>
                  <a:pt x="7034213" y="701675"/>
                </a:cubicBezTo>
                <a:cubicBezTo>
                  <a:pt x="7034213" y="689400"/>
                  <a:pt x="7044163" y="679450"/>
                  <a:pt x="7056438" y="679450"/>
                </a:cubicBezTo>
                <a:close/>
                <a:moveTo>
                  <a:pt x="6981032" y="679450"/>
                </a:moveTo>
                <a:cubicBezTo>
                  <a:pt x="6993745" y="679450"/>
                  <a:pt x="7004051" y="689400"/>
                  <a:pt x="7004051" y="701675"/>
                </a:cubicBezTo>
                <a:cubicBezTo>
                  <a:pt x="7004051" y="713950"/>
                  <a:pt x="6993745" y="723900"/>
                  <a:pt x="6981032" y="723900"/>
                </a:cubicBezTo>
                <a:cubicBezTo>
                  <a:pt x="6968319" y="723900"/>
                  <a:pt x="6958013" y="713950"/>
                  <a:pt x="6958013" y="701675"/>
                </a:cubicBezTo>
                <a:cubicBezTo>
                  <a:pt x="6958013" y="689400"/>
                  <a:pt x="6968319" y="679450"/>
                  <a:pt x="6981032" y="679450"/>
                </a:cubicBezTo>
                <a:close/>
                <a:moveTo>
                  <a:pt x="6904039" y="679450"/>
                </a:moveTo>
                <a:cubicBezTo>
                  <a:pt x="6915437" y="679450"/>
                  <a:pt x="6924677" y="689400"/>
                  <a:pt x="6924677" y="701675"/>
                </a:cubicBezTo>
                <a:cubicBezTo>
                  <a:pt x="6924677" y="713950"/>
                  <a:pt x="6915437" y="723900"/>
                  <a:pt x="6904039" y="723900"/>
                </a:cubicBezTo>
                <a:cubicBezTo>
                  <a:pt x="6892641" y="723900"/>
                  <a:pt x="6883401" y="713950"/>
                  <a:pt x="6883401" y="701675"/>
                </a:cubicBezTo>
                <a:cubicBezTo>
                  <a:pt x="6883401" y="689400"/>
                  <a:pt x="6892641" y="679450"/>
                  <a:pt x="6904039" y="679450"/>
                </a:cubicBezTo>
                <a:close/>
                <a:moveTo>
                  <a:pt x="6829426" y="679450"/>
                </a:moveTo>
                <a:cubicBezTo>
                  <a:pt x="6840824" y="679450"/>
                  <a:pt x="6850064" y="689400"/>
                  <a:pt x="6850064" y="701675"/>
                </a:cubicBezTo>
                <a:cubicBezTo>
                  <a:pt x="6850064" y="713950"/>
                  <a:pt x="6840824" y="723900"/>
                  <a:pt x="6829426" y="723900"/>
                </a:cubicBezTo>
                <a:cubicBezTo>
                  <a:pt x="6818028" y="723900"/>
                  <a:pt x="6808788" y="713950"/>
                  <a:pt x="6808788" y="701675"/>
                </a:cubicBezTo>
                <a:cubicBezTo>
                  <a:pt x="6808788" y="689400"/>
                  <a:pt x="6818028" y="679450"/>
                  <a:pt x="6829426" y="679450"/>
                </a:cubicBezTo>
                <a:close/>
                <a:moveTo>
                  <a:pt x="5618163" y="679450"/>
                </a:moveTo>
                <a:cubicBezTo>
                  <a:pt x="5630438" y="679450"/>
                  <a:pt x="5640388" y="689400"/>
                  <a:pt x="5640388" y="701675"/>
                </a:cubicBezTo>
                <a:cubicBezTo>
                  <a:pt x="5640388" y="713950"/>
                  <a:pt x="5630438" y="723900"/>
                  <a:pt x="5618163" y="723900"/>
                </a:cubicBezTo>
                <a:cubicBezTo>
                  <a:pt x="5605888" y="723900"/>
                  <a:pt x="5595938" y="713950"/>
                  <a:pt x="5595938" y="701675"/>
                </a:cubicBezTo>
                <a:cubicBezTo>
                  <a:pt x="5595938" y="689400"/>
                  <a:pt x="5605888" y="679450"/>
                  <a:pt x="5618163" y="679450"/>
                </a:cubicBezTo>
                <a:close/>
                <a:moveTo>
                  <a:pt x="5543550" y="679450"/>
                </a:moveTo>
                <a:cubicBezTo>
                  <a:pt x="5555825" y="679450"/>
                  <a:pt x="5565775" y="689400"/>
                  <a:pt x="5565775" y="701675"/>
                </a:cubicBezTo>
                <a:cubicBezTo>
                  <a:pt x="5565775" y="713950"/>
                  <a:pt x="5555825" y="723900"/>
                  <a:pt x="5543550" y="723900"/>
                </a:cubicBezTo>
                <a:cubicBezTo>
                  <a:pt x="5531275" y="723900"/>
                  <a:pt x="5521325" y="713950"/>
                  <a:pt x="5521325" y="701675"/>
                </a:cubicBezTo>
                <a:cubicBezTo>
                  <a:pt x="5521325" y="689400"/>
                  <a:pt x="5531275" y="679450"/>
                  <a:pt x="5543550" y="679450"/>
                </a:cubicBezTo>
                <a:close/>
                <a:moveTo>
                  <a:pt x="5014119" y="679450"/>
                </a:moveTo>
                <a:cubicBezTo>
                  <a:pt x="5026832" y="679450"/>
                  <a:pt x="5037138" y="689400"/>
                  <a:pt x="5037138" y="701675"/>
                </a:cubicBezTo>
                <a:cubicBezTo>
                  <a:pt x="5037138" y="713950"/>
                  <a:pt x="5026832" y="723900"/>
                  <a:pt x="5014119" y="723900"/>
                </a:cubicBezTo>
                <a:cubicBezTo>
                  <a:pt x="5001406" y="723900"/>
                  <a:pt x="4991100" y="713950"/>
                  <a:pt x="4991100" y="701675"/>
                </a:cubicBezTo>
                <a:cubicBezTo>
                  <a:pt x="4991100" y="689400"/>
                  <a:pt x="5001406" y="679450"/>
                  <a:pt x="5014119" y="679450"/>
                </a:cubicBezTo>
                <a:close/>
                <a:moveTo>
                  <a:pt x="4937126" y="679450"/>
                </a:moveTo>
                <a:cubicBezTo>
                  <a:pt x="4948524" y="679450"/>
                  <a:pt x="4957764" y="689400"/>
                  <a:pt x="4957764" y="701675"/>
                </a:cubicBezTo>
                <a:cubicBezTo>
                  <a:pt x="4957764" y="713950"/>
                  <a:pt x="4948524" y="723900"/>
                  <a:pt x="4937126" y="723900"/>
                </a:cubicBezTo>
                <a:cubicBezTo>
                  <a:pt x="4925728" y="723900"/>
                  <a:pt x="4916488" y="713950"/>
                  <a:pt x="4916488" y="701675"/>
                </a:cubicBezTo>
                <a:cubicBezTo>
                  <a:pt x="4916488" y="689400"/>
                  <a:pt x="4925728" y="679450"/>
                  <a:pt x="4937126" y="679450"/>
                </a:cubicBezTo>
                <a:close/>
                <a:moveTo>
                  <a:pt x="3651250" y="679450"/>
                </a:moveTo>
                <a:cubicBezTo>
                  <a:pt x="3663525" y="679450"/>
                  <a:pt x="3673475" y="689400"/>
                  <a:pt x="3673475" y="701675"/>
                </a:cubicBezTo>
                <a:cubicBezTo>
                  <a:pt x="3673475" y="713950"/>
                  <a:pt x="3663525" y="723900"/>
                  <a:pt x="3651250" y="723900"/>
                </a:cubicBezTo>
                <a:cubicBezTo>
                  <a:pt x="3638975" y="723900"/>
                  <a:pt x="3629025" y="713950"/>
                  <a:pt x="3629025" y="701675"/>
                </a:cubicBezTo>
                <a:cubicBezTo>
                  <a:pt x="3629025" y="689400"/>
                  <a:pt x="3638975" y="679450"/>
                  <a:pt x="3651250" y="679450"/>
                </a:cubicBezTo>
                <a:close/>
                <a:moveTo>
                  <a:pt x="3575050" y="679450"/>
                </a:moveTo>
                <a:cubicBezTo>
                  <a:pt x="3586448" y="679450"/>
                  <a:pt x="3595688" y="689400"/>
                  <a:pt x="3595688" y="701675"/>
                </a:cubicBezTo>
                <a:cubicBezTo>
                  <a:pt x="3595688" y="713950"/>
                  <a:pt x="3586448" y="723900"/>
                  <a:pt x="3575050" y="723900"/>
                </a:cubicBezTo>
                <a:cubicBezTo>
                  <a:pt x="3563652" y="723900"/>
                  <a:pt x="3554412" y="713950"/>
                  <a:pt x="3554412" y="701675"/>
                </a:cubicBezTo>
                <a:cubicBezTo>
                  <a:pt x="3554412" y="689400"/>
                  <a:pt x="3563652" y="679450"/>
                  <a:pt x="3575050" y="679450"/>
                </a:cubicBezTo>
                <a:close/>
                <a:moveTo>
                  <a:pt x="3498850" y="679450"/>
                </a:moveTo>
                <a:cubicBezTo>
                  <a:pt x="3510248" y="679450"/>
                  <a:pt x="3519488" y="689400"/>
                  <a:pt x="3519488" y="701675"/>
                </a:cubicBezTo>
                <a:cubicBezTo>
                  <a:pt x="3519488" y="713950"/>
                  <a:pt x="3510248" y="723900"/>
                  <a:pt x="3498850" y="723900"/>
                </a:cubicBezTo>
                <a:cubicBezTo>
                  <a:pt x="3487452" y="723900"/>
                  <a:pt x="3478212" y="713950"/>
                  <a:pt x="3478212" y="701675"/>
                </a:cubicBezTo>
                <a:cubicBezTo>
                  <a:pt x="3478212" y="689400"/>
                  <a:pt x="3487452" y="679450"/>
                  <a:pt x="3498850" y="679450"/>
                </a:cubicBezTo>
                <a:close/>
                <a:moveTo>
                  <a:pt x="3424238" y="679450"/>
                </a:moveTo>
                <a:cubicBezTo>
                  <a:pt x="3435636" y="679450"/>
                  <a:pt x="3444876" y="689400"/>
                  <a:pt x="3444876" y="701675"/>
                </a:cubicBezTo>
                <a:cubicBezTo>
                  <a:pt x="3444876" y="713950"/>
                  <a:pt x="3435636" y="723900"/>
                  <a:pt x="3424238" y="723900"/>
                </a:cubicBezTo>
                <a:cubicBezTo>
                  <a:pt x="3412840" y="723900"/>
                  <a:pt x="3403600" y="713950"/>
                  <a:pt x="3403600" y="701675"/>
                </a:cubicBezTo>
                <a:cubicBezTo>
                  <a:pt x="3403600" y="689400"/>
                  <a:pt x="3412840" y="679450"/>
                  <a:pt x="3424238" y="679450"/>
                </a:cubicBezTo>
                <a:close/>
                <a:moveTo>
                  <a:pt x="3349625" y="679450"/>
                </a:moveTo>
                <a:cubicBezTo>
                  <a:pt x="3361023" y="679450"/>
                  <a:pt x="3370263" y="689400"/>
                  <a:pt x="3370263" y="701675"/>
                </a:cubicBezTo>
                <a:cubicBezTo>
                  <a:pt x="3370263" y="713950"/>
                  <a:pt x="3361023" y="723900"/>
                  <a:pt x="3349625" y="723900"/>
                </a:cubicBezTo>
                <a:cubicBezTo>
                  <a:pt x="3338227" y="723900"/>
                  <a:pt x="3328987" y="713950"/>
                  <a:pt x="3328987" y="701675"/>
                </a:cubicBezTo>
                <a:cubicBezTo>
                  <a:pt x="3328987" y="689400"/>
                  <a:pt x="3338227" y="679450"/>
                  <a:pt x="3349625" y="679450"/>
                </a:cubicBezTo>
                <a:close/>
                <a:moveTo>
                  <a:pt x="3272631" y="679450"/>
                </a:moveTo>
                <a:cubicBezTo>
                  <a:pt x="3285344" y="679450"/>
                  <a:pt x="3295650" y="689400"/>
                  <a:pt x="3295650" y="701675"/>
                </a:cubicBezTo>
                <a:cubicBezTo>
                  <a:pt x="3295650" y="713950"/>
                  <a:pt x="3285344" y="723900"/>
                  <a:pt x="3272631" y="723900"/>
                </a:cubicBezTo>
                <a:cubicBezTo>
                  <a:pt x="3259918" y="723900"/>
                  <a:pt x="3249612" y="713950"/>
                  <a:pt x="3249612" y="701675"/>
                </a:cubicBezTo>
                <a:cubicBezTo>
                  <a:pt x="3249612" y="689400"/>
                  <a:pt x="3259918" y="679450"/>
                  <a:pt x="3272631" y="679450"/>
                </a:cubicBezTo>
                <a:close/>
                <a:moveTo>
                  <a:pt x="3197225" y="679450"/>
                </a:moveTo>
                <a:cubicBezTo>
                  <a:pt x="3209500" y="679450"/>
                  <a:pt x="3219450" y="689400"/>
                  <a:pt x="3219450" y="701675"/>
                </a:cubicBezTo>
                <a:cubicBezTo>
                  <a:pt x="3219450" y="713950"/>
                  <a:pt x="3209500" y="723900"/>
                  <a:pt x="3197225" y="723900"/>
                </a:cubicBezTo>
                <a:cubicBezTo>
                  <a:pt x="3184950" y="723900"/>
                  <a:pt x="3175000" y="713950"/>
                  <a:pt x="3175000" y="701675"/>
                </a:cubicBezTo>
                <a:cubicBezTo>
                  <a:pt x="3175000" y="689400"/>
                  <a:pt x="3184950" y="679450"/>
                  <a:pt x="3197225" y="679450"/>
                </a:cubicBezTo>
                <a:close/>
                <a:moveTo>
                  <a:pt x="3122612" y="679450"/>
                </a:moveTo>
                <a:cubicBezTo>
                  <a:pt x="3134887" y="679450"/>
                  <a:pt x="3144837" y="689400"/>
                  <a:pt x="3144837" y="701675"/>
                </a:cubicBezTo>
                <a:cubicBezTo>
                  <a:pt x="3144837" y="713950"/>
                  <a:pt x="3134887" y="723900"/>
                  <a:pt x="3122612" y="723900"/>
                </a:cubicBezTo>
                <a:cubicBezTo>
                  <a:pt x="3110337" y="723900"/>
                  <a:pt x="3100387" y="713950"/>
                  <a:pt x="3100387" y="701675"/>
                </a:cubicBezTo>
                <a:cubicBezTo>
                  <a:pt x="3100387" y="689400"/>
                  <a:pt x="3110337" y="679450"/>
                  <a:pt x="3122612" y="679450"/>
                </a:cubicBezTo>
                <a:close/>
                <a:moveTo>
                  <a:pt x="3044825" y="679450"/>
                </a:moveTo>
                <a:cubicBezTo>
                  <a:pt x="3056223" y="679450"/>
                  <a:pt x="3065463" y="689400"/>
                  <a:pt x="3065463" y="701675"/>
                </a:cubicBezTo>
                <a:cubicBezTo>
                  <a:pt x="3065463" y="713950"/>
                  <a:pt x="3056223" y="723900"/>
                  <a:pt x="3044825" y="723900"/>
                </a:cubicBezTo>
                <a:cubicBezTo>
                  <a:pt x="3033427" y="723900"/>
                  <a:pt x="3024187" y="713950"/>
                  <a:pt x="3024187" y="701675"/>
                </a:cubicBezTo>
                <a:cubicBezTo>
                  <a:pt x="3024187" y="689400"/>
                  <a:pt x="3033427" y="679450"/>
                  <a:pt x="3044825" y="679450"/>
                </a:cubicBezTo>
                <a:close/>
                <a:moveTo>
                  <a:pt x="7889876" y="604838"/>
                </a:moveTo>
                <a:cubicBezTo>
                  <a:pt x="7902151" y="604838"/>
                  <a:pt x="7912101" y="614788"/>
                  <a:pt x="7912101" y="627063"/>
                </a:cubicBezTo>
                <a:cubicBezTo>
                  <a:pt x="7912101" y="639338"/>
                  <a:pt x="7902151" y="649288"/>
                  <a:pt x="7889876" y="649288"/>
                </a:cubicBezTo>
                <a:cubicBezTo>
                  <a:pt x="7877601" y="649288"/>
                  <a:pt x="7867651" y="639338"/>
                  <a:pt x="7867651" y="627063"/>
                </a:cubicBezTo>
                <a:cubicBezTo>
                  <a:pt x="7867651" y="614788"/>
                  <a:pt x="7877601" y="604838"/>
                  <a:pt x="7889876" y="604838"/>
                </a:cubicBezTo>
                <a:close/>
                <a:moveTo>
                  <a:pt x="7812089" y="604838"/>
                </a:moveTo>
                <a:cubicBezTo>
                  <a:pt x="7823487" y="604838"/>
                  <a:pt x="7832727" y="614788"/>
                  <a:pt x="7832727" y="627063"/>
                </a:cubicBezTo>
                <a:cubicBezTo>
                  <a:pt x="7832727" y="639338"/>
                  <a:pt x="7823487" y="649288"/>
                  <a:pt x="7812089" y="649288"/>
                </a:cubicBezTo>
                <a:cubicBezTo>
                  <a:pt x="7800691" y="649288"/>
                  <a:pt x="7791451" y="639338"/>
                  <a:pt x="7791451" y="627063"/>
                </a:cubicBezTo>
                <a:cubicBezTo>
                  <a:pt x="7791451" y="614788"/>
                  <a:pt x="7800691" y="604838"/>
                  <a:pt x="7812089" y="604838"/>
                </a:cubicBezTo>
                <a:close/>
                <a:moveTo>
                  <a:pt x="7510463" y="604838"/>
                </a:moveTo>
                <a:cubicBezTo>
                  <a:pt x="7522738" y="604838"/>
                  <a:pt x="7532688" y="614788"/>
                  <a:pt x="7532688" y="627063"/>
                </a:cubicBezTo>
                <a:cubicBezTo>
                  <a:pt x="7532688" y="639338"/>
                  <a:pt x="7522738" y="649288"/>
                  <a:pt x="7510463" y="649288"/>
                </a:cubicBezTo>
                <a:cubicBezTo>
                  <a:pt x="7498188" y="649288"/>
                  <a:pt x="7488238" y="639338"/>
                  <a:pt x="7488238" y="627063"/>
                </a:cubicBezTo>
                <a:cubicBezTo>
                  <a:pt x="7488238" y="614788"/>
                  <a:pt x="7498188" y="604838"/>
                  <a:pt x="7510463" y="604838"/>
                </a:cubicBezTo>
                <a:close/>
                <a:moveTo>
                  <a:pt x="7435057" y="604838"/>
                </a:moveTo>
                <a:cubicBezTo>
                  <a:pt x="7447770" y="604838"/>
                  <a:pt x="7458076" y="614788"/>
                  <a:pt x="7458076" y="627063"/>
                </a:cubicBezTo>
                <a:cubicBezTo>
                  <a:pt x="7458076" y="639338"/>
                  <a:pt x="7447770" y="649288"/>
                  <a:pt x="7435057" y="649288"/>
                </a:cubicBezTo>
                <a:cubicBezTo>
                  <a:pt x="7422344" y="649288"/>
                  <a:pt x="7412038" y="639338"/>
                  <a:pt x="7412038" y="627063"/>
                </a:cubicBezTo>
                <a:cubicBezTo>
                  <a:pt x="7412038" y="614788"/>
                  <a:pt x="7422344" y="604838"/>
                  <a:pt x="7435057" y="604838"/>
                </a:cubicBezTo>
                <a:close/>
                <a:moveTo>
                  <a:pt x="7358064" y="604838"/>
                </a:moveTo>
                <a:cubicBezTo>
                  <a:pt x="7369462" y="604838"/>
                  <a:pt x="7378702" y="614788"/>
                  <a:pt x="7378702" y="627063"/>
                </a:cubicBezTo>
                <a:cubicBezTo>
                  <a:pt x="7378702" y="639338"/>
                  <a:pt x="7369462" y="649288"/>
                  <a:pt x="7358064" y="649288"/>
                </a:cubicBezTo>
                <a:cubicBezTo>
                  <a:pt x="7346666" y="649288"/>
                  <a:pt x="7337426" y="639338"/>
                  <a:pt x="7337426" y="627063"/>
                </a:cubicBezTo>
                <a:cubicBezTo>
                  <a:pt x="7337426" y="614788"/>
                  <a:pt x="7346666" y="604838"/>
                  <a:pt x="7358064" y="604838"/>
                </a:cubicBezTo>
                <a:close/>
                <a:moveTo>
                  <a:pt x="7283451" y="604838"/>
                </a:moveTo>
                <a:cubicBezTo>
                  <a:pt x="7294849" y="604838"/>
                  <a:pt x="7304089" y="614788"/>
                  <a:pt x="7304089" y="627063"/>
                </a:cubicBezTo>
                <a:cubicBezTo>
                  <a:pt x="7304089" y="639338"/>
                  <a:pt x="7294849" y="649288"/>
                  <a:pt x="7283451" y="649288"/>
                </a:cubicBezTo>
                <a:cubicBezTo>
                  <a:pt x="7272053" y="649288"/>
                  <a:pt x="7262813" y="639338"/>
                  <a:pt x="7262813" y="627063"/>
                </a:cubicBezTo>
                <a:cubicBezTo>
                  <a:pt x="7262813" y="614788"/>
                  <a:pt x="7272053" y="604838"/>
                  <a:pt x="7283451" y="604838"/>
                </a:cubicBezTo>
                <a:close/>
                <a:moveTo>
                  <a:pt x="7208839" y="604838"/>
                </a:moveTo>
                <a:cubicBezTo>
                  <a:pt x="7220237" y="604838"/>
                  <a:pt x="7229477" y="614788"/>
                  <a:pt x="7229477" y="627063"/>
                </a:cubicBezTo>
                <a:cubicBezTo>
                  <a:pt x="7229477" y="639338"/>
                  <a:pt x="7220237" y="649288"/>
                  <a:pt x="7208839" y="649288"/>
                </a:cubicBezTo>
                <a:cubicBezTo>
                  <a:pt x="7197441" y="649288"/>
                  <a:pt x="7188201" y="639338"/>
                  <a:pt x="7188201" y="627063"/>
                </a:cubicBezTo>
                <a:cubicBezTo>
                  <a:pt x="7188201" y="614788"/>
                  <a:pt x="7197441" y="604838"/>
                  <a:pt x="7208839" y="604838"/>
                </a:cubicBezTo>
                <a:close/>
                <a:moveTo>
                  <a:pt x="7132639" y="604838"/>
                </a:moveTo>
                <a:cubicBezTo>
                  <a:pt x="7144037" y="604838"/>
                  <a:pt x="7153277" y="614788"/>
                  <a:pt x="7153277" y="627063"/>
                </a:cubicBezTo>
                <a:cubicBezTo>
                  <a:pt x="7153277" y="639338"/>
                  <a:pt x="7144037" y="649288"/>
                  <a:pt x="7132639" y="649288"/>
                </a:cubicBezTo>
                <a:cubicBezTo>
                  <a:pt x="7121241" y="649288"/>
                  <a:pt x="7112001" y="639338"/>
                  <a:pt x="7112001" y="627063"/>
                </a:cubicBezTo>
                <a:cubicBezTo>
                  <a:pt x="7112001" y="614788"/>
                  <a:pt x="7121241" y="604838"/>
                  <a:pt x="7132639" y="604838"/>
                </a:cubicBezTo>
                <a:close/>
                <a:moveTo>
                  <a:pt x="7056438" y="604838"/>
                </a:moveTo>
                <a:cubicBezTo>
                  <a:pt x="7068713" y="604838"/>
                  <a:pt x="7078663" y="614788"/>
                  <a:pt x="7078663" y="627063"/>
                </a:cubicBezTo>
                <a:cubicBezTo>
                  <a:pt x="7078663" y="639338"/>
                  <a:pt x="7068713" y="649288"/>
                  <a:pt x="7056438" y="649288"/>
                </a:cubicBezTo>
                <a:cubicBezTo>
                  <a:pt x="7044163" y="649288"/>
                  <a:pt x="7034213" y="639338"/>
                  <a:pt x="7034213" y="627063"/>
                </a:cubicBezTo>
                <a:cubicBezTo>
                  <a:pt x="7034213" y="614788"/>
                  <a:pt x="7044163" y="604838"/>
                  <a:pt x="7056438" y="604838"/>
                </a:cubicBezTo>
                <a:close/>
                <a:moveTo>
                  <a:pt x="6981032" y="604838"/>
                </a:moveTo>
                <a:cubicBezTo>
                  <a:pt x="6993745" y="604838"/>
                  <a:pt x="7004051" y="614788"/>
                  <a:pt x="7004051" y="627063"/>
                </a:cubicBezTo>
                <a:cubicBezTo>
                  <a:pt x="7004051" y="639338"/>
                  <a:pt x="6993745" y="649288"/>
                  <a:pt x="6981032" y="649288"/>
                </a:cubicBezTo>
                <a:cubicBezTo>
                  <a:pt x="6968319" y="649288"/>
                  <a:pt x="6958013" y="639338"/>
                  <a:pt x="6958013" y="627063"/>
                </a:cubicBezTo>
                <a:cubicBezTo>
                  <a:pt x="6958013" y="614788"/>
                  <a:pt x="6968319" y="604838"/>
                  <a:pt x="6981032" y="604838"/>
                </a:cubicBezTo>
                <a:close/>
                <a:moveTo>
                  <a:pt x="6904039" y="604838"/>
                </a:moveTo>
                <a:cubicBezTo>
                  <a:pt x="6915437" y="604838"/>
                  <a:pt x="6924677" y="614788"/>
                  <a:pt x="6924677" y="627063"/>
                </a:cubicBezTo>
                <a:cubicBezTo>
                  <a:pt x="6924677" y="639338"/>
                  <a:pt x="6915437" y="649288"/>
                  <a:pt x="6904039" y="649288"/>
                </a:cubicBezTo>
                <a:cubicBezTo>
                  <a:pt x="6892641" y="649288"/>
                  <a:pt x="6883401" y="639338"/>
                  <a:pt x="6883401" y="627063"/>
                </a:cubicBezTo>
                <a:cubicBezTo>
                  <a:pt x="6883401" y="614788"/>
                  <a:pt x="6892641" y="604838"/>
                  <a:pt x="6904039" y="604838"/>
                </a:cubicBezTo>
                <a:close/>
                <a:moveTo>
                  <a:pt x="6829426" y="604838"/>
                </a:moveTo>
                <a:cubicBezTo>
                  <a:pt x="6840824" y="604838"/>
                  <a:pt x="6850064" y="614788"/>
                  <a:pt x="6850064" y="627063"/>
                </a:cubicBezTo>
                <a:cubicBezTo>
                  <a:pt x="6850064" y="639338"/>
                  <a:pt x="6840824" y="649288"/>
                  <a:pt x="6829426" y="649288"/>
                </a:cubicBezTo>
                <a:cubicBezTo>
                  <a:pt x="6818028" y="649288"/>
                  <a:pt x="6808788" y="639338"/>
                  <a:pt x="6808788" y="627063"/>
                </a:cubicBezTo>
                <a:cubicBezTo>
                  <a:pt x="6808788" y="614788"/>
                  <a:pt x="6818028" y="604838"/>
                  <a:pt x="6829426" y="604838"/>
                </a:cubicBezTo>
                <a:close/>
                <a:moveTo>
                  <a:pt x="6753226" y="604838"/>
                </a:moveTo>
                <a:cubicBezTo>
                  <a:pt x="6764624" y="604838"/>
                  <a:pt x="6773864" y="614788"/>
                  <a:pt x="6773864" y="627063"/>
                </a:cubicBezTo>
                <a:cubicBezTo>
                  <a:pt x="6773864" y="639338"/>
                  <a:pt x="6764624" y="649288"/>
                  <a:pt x="6753226" y="649288"/>
                </a:cubicBezTo>
                <a:cubicBezTo>
                  <a:pt x="6741828" y="649288"/>
                  <a:pt x="6732588" y="639338"/>
                  <a:pt x="6732588" y="627063"/>
                </a:cubicBezTo>
                <a:cubicBezTo>
                  <a:pt x="6732588" y="614788"/>
                  <a:pt x="6741828" y="604838"/>
                  <a:pt x="6753226" y="604838"/>
                </a:cubicBezTo>
                <a:close/>
                <a:moveTo>
                  <a:pt x="6678613" y="604838"/>
                </a:moveTo>
                <a:cubicBezTo>
                  <a:pt x="6690011" y="604838"/>
                  <a:pt x="6699251" y="614788"/>
                  <a:pt x="6699251" y="627063"/>
                </a:cubicBezTo>
                <a:cubicBezTo>
                  <a:pt x="6699251" y="639338"/>
                  <a:pt x="6690011" y="649288"/>
                  <a:pt x="6678613" y="649288"/>
                </a:cubicBezTo>
                <a:cubicBezTo>
                  <a:pt x="6667215" y="649288"/>
                  <a:pt x="6657975" y="639338"/>
                  <a:pt x="6657975" y="627063"/>
                </a:cubicBezTo>
                <a:cubicBezTo>
                  <a:pt x="6657975" y="614788"/>
                  <a:pt x="6667215" y="604838"/>
                  <a:pt x="6678613" y="604838"/>
                </a:cubicBezTo>
                <a:close/>
                <a:moveTo>
                  <a:pt x="6602413" y="604838"/>
                </a:moveTo>
                <a:cubicBezTo>
                  <a:pt x="6614688" y="604838"/>
                  <a:pt x="6624638" y="614788"/>
                  <a:pt x="6624638" y="627063"/>
                </a:cubicBezTo>
                <a:cubicBezTo>
                  <a:pt x="6624638" y="639338"/>
                  <a:pt x="6614688" y="649288"/>
                  <a:pt x="6602413" y="649288"/>
                </a:cubicBezTo>
                <a:cubicBezTo>
                  <a:pt x="6590138" y="649288"/>
                  <a:pt x="6580188" y="639338"/>
                  <a:pt x="6580188" y="627063"/>
                </a:cubicBezTo>
                <a:cubicBezTo>
                  <a:pt x="6580188" y="614788"/>
                  <a:pt x="6590138" y="604838"/>
                  <a:pt x="6602413" y="604838"/>
                </a:cubicBezTo>
                <a:close/>
                <a:moveTo>
                  <a:pt x="6527007" y="604838"/>
                </a:moveTo>
                <a:cubicBezTo>
                  <a:pt x="6539720" y="604838"/>
                  <a:pt x="6550026" y="614788"/>
                  <a:pt x="6550026" y="627063"/>
                </a:cubicBezTo>
                <a:cubicBezTo>
                  <a:pt x="6550026" y="639338"/>
                  <a:pt x="6539720" y="649288"/>
                  <a:pt x="6527007" y="649288"/>
                </a:cubicBezTo>
                <a:cubicBezTo>
                  <a:pt x="6514294" y="649288"/>
                  <a:pt x="6503988" y="639338"/>
                  <a:pt x="6503988" y="627063"/>
                </a:cubicBezTo>
                <a:cubicBezTo>
                  <a:pt x="6503988" y="614788"/>
                  <a:pt x="6514294" y="604838"/>
                  <a:pt x="6527007" y="604838"/>
                </a:cubicBezTo>
                <a:close/>
                <a:moveTo>
                  <a:pt x="6451600" y="604838"/>
                </a:moveTo>
                <a:cubicBezTo>
                  <a:pt x="6463875" y="604838"/>
                  <a:pt x="6473825" y="614788"/>
                  <a:pt x="6473825" y="627063"/>
                </a:cubicBezTo>
                <a:cubicBezTo>
                  <a:pt x="6473825" y="639338"/>
                  <a:pt x="6463875" y="649288"/>
                  <a:pt x="6451600" y="649288"/>
                </a:cubicBezTo>
                <a:cubicBezTo>
                  <a:pt x="6439325" y="649288"/>
                  <a:pt x="6429375" y="639338"/>
                  <a:pt x="6429375" y="627063"/>
                </a:cubicBezTo>
                <a:cubicBezTo>
                  <a:pt x="6429375" y="614788"/>
                  <a:pt x="6439325" y="604838"/>
                  <a:pt x="6451600" y="604838"/>
                </a:cubicBezTo>
                <a:close/>
                <a:moveTo>
                  <a:pt x="6375401" y="604838"/>
                </a:moveTo>
                <a:cubicBezTo>
                  <a:pt x="6386799" y="604838"/>
                  <a:pt x="6396039" y="614788"/>
                  <a:pt x="6396039" y="627063"/>
                </a:cubicBezTo>
                <a:cubicBezTo>
                  <a:pt x="6396039" y="639338"/>
                  <a:pt x="6386799" y="649288"/>
                  <a:pt x="6375401" y="649288"/>
                </a:cubicBezTo>
                <a:cubicBezTo>
                  <a:pt x="6364003" y="649288"/>
                  <a:pt x="6354763" y="639338"/>
                  <a:pt x="6354763" y="627063"/>
                </a:cubicBezTo>
                <a:cubicBezTo>
                  <a:pt x="6354763" y="614788"/>
                  <a:pt x="6364003" y="604838"/>
                  <a:pt x="6375401" y="604838"/>
                </a:cubicBezTo>
                <a:close/>
                <a:moveTo>
                  <a:pt x="6299201" y="604838"/>
                </a:moveTo>
                <a:cubicBezTo>
                  <a:pt x="6310599" y="604838"/>
                  <a:pt x="6319839" y="614788"/>
                  <a:pt x="6319839" y="627063"/>
                </a:cubicBezTo>
                <a:cubicBezTo>
                  <a:pt x="6319839" y="639338"/>
                  <a:pt x="6310599" y="649288"/>
                  <a:pt x="6299201" y="649288"/>
                </a:cubicBezTo>
                <a:cubicBezTo>
                  <a:pt x="6287803" y="649288"/>
                  <a:pt x="6278563" y="639338"/>
                  <a:pt x="6278563" y="627063"/>
                </a:cubicBezTo>
                <a:cubicBezTo>
                  <a:pt x="6278563" y="614788"/>
                  <a:pt x="6287803" y="604838"/>
                  <a:pt x="6299201" y="604838"/>
                </a:cubicBezTo>
                <a:close/>
                <a:moveTo>
                  <a:pt x="6224588" y="604838"/>
                </a:moveTo>
                <a:cubicBezTo>
                  <a:pt x="6235986" y="604838"/>
                  <a:pt x="6245226" y="614788"/>
                  <a:pt x="6245226" y="627063"/>
                </a:cubicBezTo>
                <a:cubicBezTo>
                  <a:pt x="6245226" y="639338"/>
                  <a:pt x="6235986" y="649288"/>
                  <a:pt x="6224588" y="649288"/>
                </a:cubicBezTo>
                <a:cubicBezTo>
                  <a:pt x="6213190" y="649288"/>
                  <a:pt x="6203950" y="639338"/>
                  <a:pt x="6203950" y="627063"/>
                </a:cubicBezTo>
                <a:cubicBezTo>
                  <a:pt x="6203950" y="614788"/>
                  <a:pt x="6213190" y="604838"/>
                  <a:pt x="6224588" y="604838"/>
                </a:cubicBezTo>
                <a:close/>
                <a:moveTo>
                  <a:pt x="6149976" y="604838"/>
                </a:moveTo>
                <a:cubicBezTo>
                  <a:pt x="6161374" y="604838"/>
                  <a:pt x="6170614" y="614788"/>
                  <a:pt x="6170614" y="627063"/>
                </a:cubicBezTo>
                <a:cubicBezTo>
                  <a:pt x="6170614" y="639338"/>
                  <a:pt x="6161374" y="649288"/>
                  <a:pt x="6149976" y="649288"/>
                </a:cubicBezTo>
                <a:cubicBezTo>
                  <a:pt x="6138578" y="649288"/>
                  <a:pt x="6129338" y="639338"/>
                  <a:pt x="6129338" y="627063"/>
                </a:cubicBezTo>
                <a:cubicBezTo>
                  <a:pt x="6129338" y="614788"/>
                  <a:pt x="6138578" y="604838"/>
                  <a:pt x="6149976" y="604838"/>
                </a:cubicBezTo>
                <a:close/>
                <a:moveTo>
                  <a:pt x="6072982" y="604838"/>
                </a:moveTo>
                <a:cubicBezTo>
                  <a:pt x="6085695" y="604838"/>
                  <a:pt x="6096001" y="614788"/>
                  <a:pt x="6096001" y="627063"/>
                </a:cubicBezTo>
                <a:cubicBezTo>
                  <a:pt x="6096001" y="639338"/>
                  <a:pt x="6085695" y="649288"/>
                  <a:pt x="6072982" y="649288"/>
                </a:cubicBezTo>
                <a:cubicBezTo>
                  <a:pt x="6060269" y="649288"/>
                  <a:pt x="6049963" y="639338"/>
                  <a:pt x="6049963" y="627063"/>
                </a:cubicBezTo>
                <a:cubicBezTo>
                  <a:pt x="6049963" y="614788"/>
                  <a:pt x="6060269" y="604838"/>
                  <a:pt x="6072982" y="604838"/>
                </a:cubicBezTo>
                <a:close/>
                <a:moveTo>
                  <a:pt x="5997575" y="604838"/>
                </a:moveTo>
                <a:cubicBezTo>
                  <a:pt x="6009850" y="604838"/>
                  <a:pt x="6019800" y="614788"/>
                  <a:pt x="6019800" y="627063"/>
                </a:cubicBezTo>
                <a:cubicBezTo>
                  <a:pt x="6019800" y="639338"/>
                  <a:pt x="6009850" y="649288"/>
                  <a:pt x="5997575" y="649288"/>
                </a:cubicBezTo>
                <a:cubicBezTo>
                  <a:pt x="5985300" y="649288"/>
                  <a:pt x="5975350" y="639338"/>
                  <a:pt x="5975350" y="627063"/>
                </a:cubicBezTo>
                <a:cubicBezTo>
                  <a:pt x="5975350" y="614788"/>
                  <a:pt x="5985300" y="604838"/>
                  <a:pt x="5997575" y="604838"/>
                </a:cubicBezTo>
                <a:close/>
                <a:moveTo>
                  <a:pt x="5695951" y="604838"/>
                </a:moveTo>
                <a:cubicBezTo>
                  <a:pt x="5707349" y="604838"/>
                  <a:pt x="5716589" y="614788"/>
                  <a:pt x="5716589" y="627063"/>
                </a:cubicBezTo>
                <a:cubicBezTo>
                  <a:pt x="5716589" y="639338"/>
                  <a:pt x="5707349" y="649288"/>
                  <a:pt x="5695951" y="649288"/>
                </a:cubicBezTo>
                <a:cubicBezTo>
                  <a:pt x="5684553" y="649288"/>
                  <a:pt x="5675313" y="639338"/>
                  <a:pt x="5675313" y="627063"/>
                </a:cubicBezTo>
                <a:cubicBezTo>
                  <a:pt x="5675313" y="614788"/>
                  <a:pt x="5684553" y="604838"/>
                  <a:pt x="5695951" y="604838"/>
                </a:cubicBezTo>
                <a:close/>
                <a:moveTo>
                  <a:pt x="5618163" y="604838"/>
                </a:moveTo>
                <a:cubicBezTo>
                  <a:pt x="5630438" y="604838"/>
                  <a:pt x="5640388" y="614788"/>
                  <a:pt x="5640388" y="627063"/>
                </a:cubicBezTo>
                <a:cubicBezTo>
                  <a:pt x="5640388" y="639338"/>
                  <a:pt x="5630438" y="649288"/>
                  <a:pt x="5618163" y="649288"/>
                </a:cubicBezTo>
                <a:cubicBezTo>
                  <a:pt x="5605888" y="649288"/>
                  <a:pt x="5595938" y="639338"/>
                  <a:pt x="5595938" y="627063"/>
                </a:cubicBezTo>
                <a:cubicBezTo>
                  <a:pt x="5595938" y="614788"/>
                  <a:pt x="5605888" y="604838"/>
                  <a:pt x="5618163" y="604838"/>
                </a:cubicBezTo>
                <a:close/>
                <a:moveTo>
                  <a:pt x="3651250" y="604838"/>
                </a:moveTo>
                <a:cubicBezTo>
                  <a:pt x="3663525" y="604838"/>
                  <a:pt x="3673475" y="614788"/>
                  <a:pt x="3673475" y="627063"/>
                </a:cubicBezTo>
                <a:cubicBezTo>
                  <a:pt x="3673475" y="639338"/>
                  <a:pt x="3663525" y="649288"/>
                  <a:pt x="3651250" y="649288"/>
                </a:cubicBezTo>
                <a:cubicBezTo>
                  <a:pt x="3638975" y="649288"/>
                  <a:pt x="3629025" y="639338"/>
                  <a:pt x="3629025" y="627063"/>
                </a:cubicBezTo>
                <a:cubicBezTo>
                  <a:pt x="3629025" y="614788"/>
                  <a:pt x="3638975" y="604838"/>
                  <a:pt x="3651250" y="604838"/>
                </a:cubicBezTo>
                <a:close/>
                <a:moveTo>
                  <a:pt x="3575050" y="604838"/>
                </a:moveTo>
                <a:cubicBezTo>
                  <a:pt x="3586448" y="604838"/>
                  <a:pt x="3595688" y="614788"/>
                  <a:pt x="3595688" y="627063"/>
                </a:cubicBezTo>
                <a:cubicBezTo>
                  <a:pt x="3595688" y="639338"/>
                  <a:pt x="3586448" y="649288"/>
                  <a:pt x="3575050" y="649288"/>
                </a:cubicBezTo>
                <a:cubicBezTo>
                  <a:pt x="3563652" y="649288"/>
                  <a:pt x="3554412" y="639338"/>
                  <a:pt x="3554412" y="627063"/>
                </a:cubicBezTo>
                <a:cubicBezTo>
                  <a:pt x="3554412" y="614788"/>
                  <a:pt x="3563652" y="604838"/>
                  <a:pt x="3575050" y="604838"/>
                </a:cubicBezTo>
                <a:close/>
                <a:moveTo>
                  <a:pt x="3498850" y="604838"/>
                </a:moveTo>
                <a:cubicBezTo>
                  <a:pt x="3510248" y="604838"/>
                  <a:pt x="3519488" y="614788"/>
                  <a:pt x="3519488" y="627063"/>
                </a:cubicBezTo>
                <a:cubicBezTo>
                  <a:pt x="3519488" y="639338"/>
                  <a:pt x="3510248" y="649288"/>
                  <a:pt x="3498850" y="649288"/>
                </a:cubicBezTo>
                <a:cubicBezTo>
                  <a:pt x="3487452" y="649288"/>
                  <a:pt x="3478212" y="639338"/>
                  <a:pt x="3478212" y="627063"/>
                </a:cubicBezTo>
                <a:cubicBezTo>
                  <a:pt x="3478212" y="614788"/>
                  <a:pt x="3487452" y="604838"/>
                  <a:pt x="3498850" y="604838"/>
                </a:cubicBezTo>
                <a:close/>
                <a:moveTo>
                  <a:pt x="3424238" y="604838"/>
                </a:moveTo>
                <a:cubicBezTo>
                  <a:pt x="3435636" y="604838"/>
                  <a:pt x="3444876" y="614788"/>
                  <a:pt x="3444876" y="627063"/>
                </a:cubicBezTo>
                <a:cubicBezTo>
                  <a:pt x="3444876" y="639338"/>
                  <a:pt x="3435636" y="649288"/>
                  <a:pt x="3424238" y="649288"/>
                </a:cubicBezTo>
                <a:cubicBezTo>
                  <a:pt x="3412840" y="649288"/>
                  <a:pt x="3403600" y="639338"/>
                  <a:pt x="3403600" y="627063"/>
                </a:cubicBezTo>
                <a:cubicBezTo>
                  <a:pt x="3403600" y="614788"/>
                  <a:pt x="3412840" y="604838"/>
                  <a:pt x="3424238" y="604838"/>
                </a:cubicBezTo>
                <a:close/>
                <a:moveTo>
                  <a:pt x="3349625" y="604838"/>
                </a:moveTo>
                <a:cubicBezTo>
                  <a:pt x="3361023" y="604838"/>
                  <a:pt x="3370263" y="614788"/>
                  <a:pt x="3370263" y="627063"/>
                </a:cubicBezTo>
                <a:cubicBezTo>
                  <a:pt x="3370263" y="639338"/>
                  <a:pt x="3361023" y="649288"/>
                  <a:pt x="3349625" y="649288"/>
                </a:cubicBezTo>
                <a:cubicBezTo>
                  <a:pt x="3338227" y="649288"/>
                  <a:pt x="3328987" y="639338"/>
                  <a:pt x="3328987" y="627063"/>
                </a:cubicBezTo>
                <a:cubicBezTo>
                  <a:pt x="3328987" y="614788"/>
                  <a:pt x="3338227" y="604838"/>
                  <a:pt x="3349625" y="604838"/>
                </a:cubicBezTo>
                <a:close/>
                <a:moveTo>
                  <a:pt x="3272631" y="604838"/>
                </a:moveTo>
                <a:cubicBezTo>
                  <a:pt x="3285344" y="604838"/>
                  <a:pt x="3295650" y="614788"/>
                  <a:pt x="3295650" y="627063"/>
                </a:cubicBezTo>
                <a:cubicBezTo>
                  <a:pt x="3295650" y="639338"/>
                  <a:pt x="3285344" y="649288"/>
                  <a:pt x="3272631" y="649288"/>
                </a:cubicBezTo>
                <a:cubicBezTo>
                  <a:pt x="3259918" y="649288"/>
                  <a:pt x="3249612" y="639338"/>
                  <a:pt x="3249612" y="627063"/>
                </a:cubicBezTo>
                <a:cubicBezTo>
                  <a:pt x="3249612" y="614788"/>
                  <a:pt x="3259918" y="604838"/>
                  <a:pt x="3272631" y="604838"/>
                </a:cubicBezTo>
                <a:close/>
                <a:moveTo>
                  <a:pt x="3197225" y="604838"/>
                </a:moveTo>
                <a:cubicBezTo>
                  <a:pt x="3209500" y="604838"/>
                  <a:pt x="3219450" y="614788"/>
                  <a:pt x="3219450" y="627063"/>
                </a:cubicBezTo>
                <a:cubicBezTo>
                  <a:pt x="3219450" y="639338"/>
                  <a:pt x="3209500" y="649288"/>
                  <a:pt x="3197225" y="649288"/>
                </a:cubicBezTo>
                <a:cubicBezTo>
                  <a:pt x="3184950" y="649288"/>
                  <a:pt x="3175000" y="639338"/>
                  <a:pt x="3175000" y="627063"/>
                </a:cubicBezTo>
                <a:cubicBezTo>
                  <a:pt x="3175000" y="614788"/>
                  <a:pt x="3184950" y="604838"/>
                  <a:pt x="3197225" y="604838"/>
                </a:cubicBezTo>
                <a:close/>
                <a:moveTo>
                  <a:pt x="3122612" y="604838"/>
                </a:moveTo>
                <a:cubicBezTo>
                  <a:pt x="3134887" y="604838"/>
                  <a:pt x="3144837" y="614788"/>
                  <a:pt x="3144837" y="627063"/>
                </a:cubicBezTo>
                <a:cubicBezTo>
                  <a:pt x="3144837" y="639338"/>
                  <a:pt x="3134887" y="649288"/>
                  <a:pt x="3122612" y="649288"/>
                </a:cubicBezTo>
                <a:cubicBezTo>
                  <a:pt x="3110337" y="649288"/>
                  <a:pt x="3100387" y="639338"/>
                  <a:pt x="3100387" y="627063"/>
                </a:cubicBezTo>
                <a:cubicBezTo>
                  <a:pt x="3100387" y="614788"/>
                  <a:pt x="3110337" y="604838"/>
                  <a:pt x="3122612" y="604838"/>
                </a:cubicBezTo>
                <a:close/>
                <a:moveTo>
                  <a:pt x="3044825" y="604838"/>
                </a:moveTo>
                <a:cubicBezTo>
                  <a:pt x="3056223" y="604838"/>
                  <a:pt x="3065463" y="614788"/>
                  <a:pt x="3065463" y="627063"/>
                </a:cubicBezTo>
                <a:cubicBezTo>
                  <a:pt x="3065463" y="639338"/>
                  <a:pt x="3056223" y="649288"/>
                  <a:pt x="3044825" y="649288"/>
                </a:cubicBezTo>
                <a:cubicBezTo>
                  <a:pt x="3033427" y="649288"/>
                  <a:pt x="3024187" y="639338"/>
                  <a:pt x="3024187" y="627063"/>
                </a:cubicBezTo>
                <a:cubicBezTo>
                  <a:pt x="3024187" y="614788"/>
                  <a:pt x="3033427" y="604838"/>
                  <a:pt x="3044825" y="604838"/>
                </a:cubicBezTo>
                <a:close/>
                <a:moveTo>
                  <a:pt x="2970213" y="604838"/>
                </a:moveTo>
                <a:cubicBezTo>
                  <a:pt x="2981611" y="604838"/>
                  <a:pt x="2990851" y="614788"/>
                  <a:pt x="2990851" y="627063"/>
                </a:cubicBezTo>
                <a:cubicBezTo>
                  <a:pt x="2990851" y="639338"/>
                  <a:pt x="2981611" y="649288"/>
                  <a:pt x="2970213" y="649288"/>
                </a:cubicBezTo>
                <a:cubicBezTo>
                  <a:pt x="2958815" y="649288"/>
                  <a:pt x="2949575" y="639338"/>
                  <a:pt x="2949575" y="627063"/>
                </a:cubicBezTo>
                <a:cubicBezTo>
                  <a:pt x="2949575" y="614788"/>
                  <a:pt x="2958815" y="604838"/>
                  <a:pt x="2970213" y="604838"/>
                </a:cubicBezTo>
                <a:close/>
                <a:moveTo>
                  <a:pt x="2895601" y="604838"/>
                </a:moveTo>
                <a:cubicBezTo>
                  <a:pt x="2906999" y="604838"/>
                  <a:pt x="2916239" y="614788"/>
                  <a:pt x="2916239" y="627063"/>
                </a:cubicBezTo>
                <a:cubicBezTo>
                  <a:pt x="2916239" y="639338"/>
                  <a:pt x="2906999" y="649288"/>
                  <a:pt x="2895601" y="649288"/>
                </a:cubicBezTo>
                <a:cubicBezTo>
                  <a:pt x="2884203" y="649288"/>
                  <a:pt x="2874963" y="639338"/>
                  <a:pt x="2874963" y="627063"/>
                </a:cubicBezTo>
                <a:cubicBezTo>
                  <a:pt x="2874963" y="614788"/>
                  <a:pt x="2884203" y="604838"/>
                  <a:pt x="2895601" y="604838"/>
                </a:cubicBezTo>
                <a:close/>
                <a:moveTo>
                  <a:pt x="2213779" y="604838"/>
                </a:moveTo>
                <a:cubicBezTo>
                  <a:pt x="2226491" y="604838"/>
                  <a:pt x="2236797" y="614788"/>
                  <a:pt x="2236797" y="627063"/>
                </a:cubicBezTo>
                <a:cubicBezTo>
                  <a:pt x="2236797" y="639338"/>
                  <a:pt x="2226491" y="649288"/>
                  <a:pt x="2213779" y="649288"/>
                </a:cubicBezTo>
                <a:cubicBezTo>
                  <a:pt x="2201065" y="649288"/>
                  <a:pt x="2190756" y="639338"/>
                  <a:pt x="2190756" y="627063"/>
                </a:cubicBezTo>
                <a:cubicBezTo>
                  <a:pt x="2190756" y="614788"/>
                  <a:pt x="2201065" y="604838"/>
                  <a:pt x="2213779" y="604838"/>
                </a:cubicBezTo>
                <a:close/>
                <a:moveTo>
                  <a:pt x="2136787" y="604838"/>
                </a:moveTo>
                <a:cubicBezTo>
                  <a:pt x="2148182" y="604838"/>
                  <a:pt x="2157422" y="614788"/>
                  <a:pt x="2157422" y="627063"/>
                </a:cubicBezTo>
                <a:cubicBezTo>
                  <a:pt x="2157422" y="639338"/>
                  <a:pt x="2148182" y="649288"/>
                  <a:pt x="2136787" y="649288"/>
                </a:cubicBezTo>
                <a:cubicBezTo>
                  <a:pt x="2125385" y="649288"/>
                  <a:pt x="2116149" y="639338"/>
                  <a:pt x="2116149" y="627063"/>
                </a:cubicBezTo>
                <a:cubicBezTo>
                  <a:pt x="2116149" y="614788"/>
                  <a:pt x="2125385" y="604838"/>
                  <a:pt x="2136787" y="604838"/>
                </a:cubicBezTo>
                <a:close/>
                <a:moveTo>
                  <a:pt x="2062169" y="604838"/>
                </a:moveTo>
                <a:cubicBezTo>
                  <a:pt x="2073568" y="604838"/>
                  <a:pt x="2082812" y="614788"/>
                  <a:pt x="2082812" y="627063"/>
                </a:cubicBezTo>
                <a:cubicBezTo>
                  <a:pt x="2082812" y="639338"/>
                  <a:pt x="2073568" y="649288"/>
                  <a:pt x="2062169" y="649288"/>
                </a:cubicBezTo>
                <a:cubicBezTo>
                  <a:pt x="2050773" y="649288"/>
                  <a:pt x="2041532" y="639338"/>
                  <a:pt x="2041532" y="627063"/>
                </a:cubicBezTo>
                <a:cubicBezTo>
                  <a:pt x="2041532" y="614788"/>
                  <a:pt x="2050773" y="604838"/>
                  <a:pt x="2062169" y="604838"/>
                </a:cubicBezTo>
                <a:close/>
                <a:moveTo>
                  <a:pt x="1987560" y="604838"/>
                </a:moveTo>
                <a:cubicBezTo>
                  <a:pt x="1998955" y="604838"/>
                  <a:pt x="2008198" y="614788"/>
                  <a:pt x="2008198" y="627063"/>
                </a:cubicBezTo>
                <a:cubicBezTo>
                  <a:pt x="2008198" y="639338"/>
                  <a:pt x="1998955" y="649288"/>
                  <a:pt x="1987560" y="649288"/>
                </a:cubicBezTo>
                <a:cubicBezTo>
                  <a:pt x="1976160" y="649288"/>
                  <a:pt x="1966918" y="639338"/>
                  <a:pt x="1966918" y="627063"/>
                </a:cubicBezTo>
                <a:cubicBezTo>
                  <a:pt x="1966918" y="614788"/>
                  <a:pt x="1976160" y="604838"/>
                  <a:pt x="1987560" y="604838"/>
                </a:cubicBezTo>
                <a:close/>
                <a:moveTo>
                  <a:pt x="1911358" y="604838"/>
                </a:moveTo>
                <a:cubicBezTo>
                  <a:pt x="1922755" y="604838"/>
                  <a:pt x="1932002" y="614788"/>
                  <a:pt x="1932002" y="627063"/>
                </a:cubicBezTo>
                <a:cubicBezTo>
                  <a:pt x="1932002" y="639338"/>
                  <a:pt x="1922755" y="649288"/>
                  <a:pt x="1911358" y="649288"/>
                </a:cubicBezTo>
                <a:cubicBezTo>
                  <a:pt x="1899961" y="649288"/>
                  <a:pt x="1890719" y="639338"/>
                  <a:pt x="1890719" y="627063"/>
                </a:cubicBezTo>
                <a:cubicBezTo>
                  <a:pt x="1890719" y="614788"/>
                  <a:pt x="1899961" y="604838"/>
                  <a:pt x="1911358" y="604838"/>
                </a:cubicBezTo>
                <a:close/>
                <a:moveTo>
                  <a:pt x="1835164" y="604838"/>
                </a:moveTo>
                <a:cubicBezTo>
                  <a:pt x="1847433" y="604838"/>
                  <a:pt x="1857388" y="614788"/>
                  <a:pt x="1857388" y="627063"/>
                </a:cubicBezTo>
                <a:cubicBezTo>
                  <a:pt x="1857388" y="639338"/>
                  <a:pt x="1847433" y="649288"/>
                  <a:pt x="1835164" y="649288"/>
                </a:cubicBezTo>
                <a:cubicBezTo>
                  <a:pt x="1822885" y="649288"/>
                  <a:pt x="1812931" y="639338"/>
                  <a:pt x="1812931" y="627063"/>
                </a:cubicBezTo>
                <a:cubicBezTo>
                  <a:pt x="1812931" y="614788"/>
                  <a:pt x="1822885" y="604838"/>
                  <a:pt x="1835164" y="604838"/>
                </a:cubicBezTo>
                <a:close/>
                <a:moveTo>
                  <a:pt x="1759753" y="604838"/>
                </a:moveTo>
                <a:cubicBezTo>
                  <a:pt x="1772465" y="604838"/>
                  <a:pt x="1782770" y="614788"/>
                  <a:pt x="1782770" y="627063"/>
                </a:cubicBezTo>
                <a:cubicBezTo>
                  <a:pt x="1782770" y="639338"/>
                  <a:pt x="1772465" y="649288"/>
                  <a:pt x="1759753" y="649288"/>
                </a:cubicBezTo>
                <a:cubicBezTo>
                  <a:pt x="1747041" y="649288"/>
                  <a:pt x="1736733" y="639338"/>
                  <a:pt x="1736733" y="627063"/>
                </a:cubicBezTo>
                <a:cubicBezTo>
                  <a:pt x="1736733" y="614788"/>
                  <a:pt x="1747041" y="604838"/>
                  <a:pt x="1759753" y="604838"/>
                </a:cubicBezTo>
                <a:close/>
                <a:moveTo>
                  <a:pt x="1682762" y="604838"/>
                </a:moveTo>
                <a:cubicBezTo>
                  <a:pt x="1694159" y="604838"/>
                  <a:pt x="1703399" y="614788"/>
                  <a:pt x="1703399" y="627063"/>
                </a:cubicBezTo>
                <a:cubicBezTo>
                  <a:pt x="1703399" y="639338"/>
                  <a:pt x="1694159" y="649288"/>
                  <a:pt x="1682762" y="649288"/>
                </a:cubicBezTo>
                <a:cubicBezTo>
                  <a:pt x="1671362" y="649288"/>
                  <a:pt x="1662121" y="639338"/>
                  <a:pt x="1662121" y="627063"/>
                </a:cubicBezTo>
                <a:cubicBezTo>
                  <a:pt x="1662121" y="614788"/>
                  <a:pt x="1671362" y="604838"/>
                  <a:pt x="1682762" y="604838"/>
                </a:cubicBezTo>
                <a:close/>
                <a:moveTo>
                  <a:pt x="1608149" y="604838"/>
                </a:moveTo>
                <a:cubicBezTo>
                  <a:pt x="1619546" y="604838"/>
                  <a:pt x="1628786" y="614788"/>
                  <a:pt x="1628786" y="627063"/>
                </a:cubicBezTo>
                <a:cubicBezTo>
                  <a:pt x="1628786" y="639338"/>
                  <a:pt x="1619546" y="649288"/>
                  <a:pt x="1608149" y="649288"/>
                </a:cubicBezTo>
                <a:cubicBezTo>
                  <a:pt x="1596752" y="649288"/>
                  <a:pt x="1587507" y="639338"/>
                  <a:pt x="1587507" y="627063"/>
                </a:cubicBezTo>
                <a:cubicBezTo>
                  <a:pt x="1587507" y="614788"/>
                  <a:pt x="1596752" y="604838"/>
                  <a:pt x="1608149" y="604838"/>
                </a:cubicBezTo>
                <a:close/>
                <a:moveTo>
                  <a:pt x="1531950" y="604838"/>
                </a:moveTo>
                <a:cubicBezTo>
                  <a:pt x="1543346" y="604838"/>
                  <a:pt x="1552581" y="614788"/>
                  <a:pt x="1552581" y="627063"/>
                </a:cubicBezTo>
                <a:cubicBezTo>
                  <a:pt x="1552581" y="639338"/>
                  <a:pt x="1543346" y="649288"/>
                  <a:pt x="1531950" y="649288"/>
                </a:cubicBezTo>
                <a:cubicBezTo>
                  <a:pt x="1520552" y="649288"/>
                  <a:pt x="1511308" y="639338"/>
                  <a:pt x="1511308" y="627063"/>
                </a:cubicBezTo>
                <a:cubicBezTo>
                  <a:pt x="1511308" y="614788"/>
                  <a:pt x="1520552" y="604838"/>
                  <a:pt x="1531950" y="604838"/>
                </a:cubicBezTo>
                <a:close/>
                <a:moveTo>
                  <a:pt x="1305726" y="604838"/>
                </a:moveTo>
                <a:cubicBezTo>
                  <a:pt x="1318437" y="604838"/>
                  <a:pt x="1328746" y="614788"/>
                  <a:pt x="1328746" y="627063"/>
                </a:cubicBezTo>
                <a:cubicBezTo>
                  <a:pt x="1328746" y="639338"/>
                  <a:pt x="1318437" y="649288"/>
                  <a:pt x="1305726" y="649288"/>
                </a:cubicBezTo>
                <a:cubicBezTo>
                  <a:pt x="1293008" y="649288"/>
                  <a:pt x="1282712" y="639338"/>
                  <a:pt x="1282712" y="627063"/>
                </a:cubicBezTo>
                <a:cubicBezTo>
                  <a:pt x="1282712" y="614788"/>
                  <a:pt x="1293008" y="604838"/>
                  <a:pt x="1305726" y="604838"/>
                </a:cubicBezTo>
                <a:close/>
                <a:moveTo>
                  <a:pt x="1230323" y="604838"/>
                </a:moveTo>
                <a:cubicBezTo>
                  <a:pt x="1242597" y="604838"/>
                  <a:pt x="1252545" y="614788"/>
                  <a:pt x="1252545" y="627063"/>
                </a:cubicBezTo>
                <a:cubicBezTo>
                  <a:pt x="1252545" y="639338"/>
                  <a:pt x="1242597" y="649288"/>
                  <a:pt x="1230323" y="649288"/>
                </a:cubicBezTo>
                <a:cubicBezTo>
                  <a:pt x="1218044" y="649288"/>
                  <a:pt x="1208093" y="639338"/>
                  <a:pt x="1208093" y="627063"/>
                </a:cubicBezTo>
                <a:cubicBezTo>
                  <a:pt x="1208093" y="614788"/>
                  <a:pt x="1218044" y="604838"/>
                  <a:pt x="1230323" y="604838"/>
                </a:cubicBezTo>
                <a:close/>
                <a:moveTo>
                  <a:pt x="1154120" y="604838"/>
                </a:moveTo>
                <a:cubicBezTo>
                  <a:pt x="1165520" y="604838"/>
                  <a:pt x="1174757" y="614788"/>
                  <a:pt x="1174757" y="627063"/>
                </a:cubicBezTo>
                <a:cubicBezTo>
                  <a:pt x="1174757" y="639338"/>
                  <a:pt x="1165520" y="649288"/>
                  <a:pt x="1154120" y="649288"/>
                </a:cubicBezTo>
                <a:cubicBezTo>
                  <a:pt x="1142725" y="649288"/>
                  <a:pt x="1133482" y="639338"/>
                  <a:pt x="1133482" y="627063"/>
                </a:cubicBezTo>
                <a:cubicBezTo>
                  <a:pt x="1133482" y="614788"/>
                  <a:pt x="1142725" y="604838"/>
                  <a:pt x="1154120" y="604838"/>
                </a:cubicBezTo>
                <a:close/>
                <a:moveTo>
                  <a:pt x="1077922" y="604838"/>
                </a:moveTo>
                <a:cubicBezTo>
                  <a:pt x="1089317" y="604838"/>
                  <a:pt x="1098562" y="614788"/>
                  <a:pt x="1098562" y="627063"/>
                </a:cubicBezTo>
                <a:cubicBezTo>
                  <a:pt x="1098562" y="639338"/>
                  <a:pt x="1089317" y="649288"/>
                  <a:pt x="1077922" y="649288"/>
                </a:cubicBezTo>
                <a:cubicBezTo>
                  <a:pt x="1066524" y="649288"/>
                  <a:pt x="1057285" y="639338"/>
                  <a:pt x="1057285" y="627063"/>
                </a:cubicBezTo>
                <a:cubicBezTo>
                  <a:pt x="1057285" y="614788"/>
                  <a:pt x="1066524" y="604838"/>
                  <a:pt x="1077922" y="604838"/>
                </a:cubicBezTo>
                <a:close/>
                <a:moveTo>
                  <a:pt x="8040689" y="528638"/>
                </a:moveTo>
                <a:cubicBezTo>
                  <a:pt x="8052087" y="528638"/>
                  <a:pt x="8061327" y="538944"/>
                  <a:pt x="8061327" y="551657"/>
                </a:cubicBezTo>
                <a:cubicBezTo>
                  <a:pt x="8061327" y="564370"/>
                  <a:pt x="8052087" y="574676"/>
                  <a:pt x="8040689" y="574676"/>
                </a:cubicBezTo>
                <a:cubicBezTo>
                  <a:pt x="8029291" y="574676"/>
                  <a:pt x="8020051" y="564370"/>
                  <a:pt x="8020051" y="551657"/>
                </a:cubicBezTo>
                <a:cubicBezTo>
                  <a:pt x="8020051" y="538944"/>
                  <a:pt x="8029291" y="528638"/>
                  <a:pt x="8040689" y="528638"/>
                </a:cubicBezTo>
                <a:close/>
                <a:moveTo>
                  <a:pt x="7964488" y="528638"/>
                </a:moveTo>
                <a:cubicBezTo>
                  <a:pt x="7976763" y="528638"/>
                  <a:pt x="7986713" y="538944"/>
                  <a:pt x="7986713" y="551657"/>
                </a:cubicBezTo>
                <a:cubicBezTo>
                  <a:pt x="7986713" y="564370"/>
                  <a:pt x="7976763" y="574676"/>
                  <a:pt x="7964488" y="574676"/>
                </a:cubicBezTo>
                <a:cubicBezTo>
                  <a:pt x="7952213" y="574676"/>
                  <a:pt x="7942263" y="564370"/>
                  <a:pt x="7942263" y="551657"/>
                </a:cubicBezTo>
                <a:cubicBezTo>
                  <a:pt x="7942263" y="538944"/>
                  <a:pt x="7952213" y="528638"/>
                  <a:pt x="7964488" y="528638"/>
                </a:cubicBezTo>
                <a:close/>
                <a:moveTo>
                  <a:pt x="7889876" y="528638"/>
                </a:moveTo>
                <a:cubicBezTo>
                  <a:pt x="7902151" y="528638"/>
                  <a:pt x="7912101" y="538944"/>
                  <a:pt x="7912101" y="551657"/>
                </a:cubicBezTo>
                <a:cubicBezTo>
                  <a:pt x="7912101" y="564370"/>
                  <a:pt x="7902151" y="574676"/>
                  <a:pt x="7889876" y="574676"/>
                </a:cubicBezTo>
                <a:cubicBezTo>
                  <a:pt x="7877601" y="574676"/>
                  <a:pt x="7867651" y="564370"/>
                  <a:pt x="7867651" y="551657"/>
                </a:cubicBezTo>
                <a:cubicBezTo>
                  <a:pt x="7867651" y="538944"/>
                  <a:pt x="7877601" y="528638"/>
                  <a:pt x="7889876" y="528638"/>
                </a:cubicBezTo>
                <a:close/>
                <a:moveTo>
                  <a:pt x="7812089" y="528638"/>
                </a:moveTo>
                <a:cubicBezTo>
                  <a:pt x="7823487" y="528638"/>
                  <a:pt x="7832727" y="538944"/>
                  <a:pt x="7832727" y="551657"/>
                </a:cubicBezTo>
                <a:cubicBezTo>
                  <a:pt x="7832727" y="564370"/>
                  <a:pt x="7823487" y="574676"/>
                  <a:pt x="7812089" y="574676"/>
                </a:cubicBezTo>
                <a:cubicBezTo>
                  <a:pt x="7800691" y="574676"/>
                  <a:pt x="7791451" y="564370"/>
                  <a:pt x="7791451" y="551657"/>
                </a:cubicBezTo>
                <a:cubicBezTo>
                  <a:pt x="7791451" y="538944"/>
                  <a:pt x="7800691" y="528638"/>
                  <a:pt x="7812089" y="528638"/>
                </a:cubicBezTo>
                <a:close/>
                <a:moveTo>
                  <a:pt x="7737476" y="528638"/>
                </a:moveTo>
                <a:cubicBezTo>
                  <a:pt x="7748874" y="528638"/>
                  <a:pt x="7758114" y="538944"/>
                  <a:pt x="7758114" y="551657"/>
                </a:cubicBezTo>
                <a:cubicBezTo>
                  <a:pt x="7758114" y="564370"/>
                  <a:pt x="7748874" y="574676"/>
                  <a:pt x="7737476" y="574676"/>
                </a:cubicBezTo>
                <a:cubicBezTo>
                  <a:pt x="7726078" y="574676"/>
                  <a:pt x="7716838" y="564370"/>
                  <a:pt x="7716838" y="551657"/>
                </a:cubicBezTo>
                <a:cubicBezTo>
                  <a:pt x="7716838" y="538944"/>
                  <a:pt x="7726078" y="528638"/>
                  <a:pt x="7737476" y="528638"/>
                </a:cubicBezTo>
                <a:close/>
                <a:moveTo>
                  <a:pt x="7132639" y="528638"/>
                </a:moveTo>
                <a:cubicBezTo>
                  <a:pt x="7144037" y="528638"/>
                  <a:pt x="7153277" y="538944"/>
                  <a:pt x="7153277" y="551657"/>
                </a:cubicBezTo>
                <a:cubicBezTo>
                  <a:pt x="7153277" y="564370"/>
                  <a:pt x="7144037" y="574676"/>
                  <a:pt x="7132639" y="574676"/>
                </a:cubicBezTo>
                <a:cubicBezTo>
                  <a:pt x="7121241" y="574676"/>
                  <a:pt x="7112001" y="564370"/>
                  <a:pt x="7112001" y="551657"/>
                </a:cubicBezTo>
                <a:cubicBezTo>
                  <a:pt x="7112001" y="538944"/>
                  <a:pt x="7121241" y="528638"/>
                  <a:pt x="7132639" y="528638"/>
                </a:cubicBezTo>
                <a:close/>
                <a:moveTo>
                  <a:pt x="7056438" y="528638"/>
                </a:moveTo>
                <a:cubicBezTo>
                  <a:pt x="7068713" y="528638"/>
                  <a:pt x="7078663" y="538944"/>
                  <a:pt x="7078663" y="551657"/>
                </a:cubicBezTo>
                <a:cubicBezTo>
                  <a:pt x="7078663" y="564370"/>
                  <a:pt x="7068713" y="574676"/>
                  <a:pt x="7056438" y="574676"/>
                </a:cubicBezTo>
                <a:cubicBezTo>
                  <a:pt x="7044163" y="574676"/>
                  <a:pt x="7034213" y="564370"/>
                  <a:pt x="7034213" y="551657"/>
                </a:cubicBezTo>
                <a:cubicBezTo>
                  <a:pt x="7034213" y="538944"/>
                  <a:pt x="7044163" y="528638"/>
                  <a:pt x="7056438" y="528638"/>
                </a:cubicBezTo>
                <a:close/>
                <a:moveTo>
                  <a:pt x="6981032" y="528638"/>
                </a:moveTo>
                <a:cubicBezTo>
                  <a:pt x="6993745" y="528638"/>
                  <a:pt x="7004051" y="538944"/>
                  <a:pt x="7004051" y="551657"/>
                </a:cubicBezTo>
                <a:cubicBezTo>
                  <a:pt x="7004051" y="564370"/>
                  <a:pt x="6993745" y="574676"/>
                  <a:pt x="6981032" y="574676"/>
                </a:cubicBezTo>
                <a:cubicBezTo>
                  <a:pt x="6968319" y="574676"/>
                  <a:pt x="6958013" y="564370"/>
                  <a:pt x="6958013" y="551657"/>
                </a:cubicBezTo>
                <a:cubicBezTo>
                  <a:pt x="6958013" y="538944"/>
                  <a:pt x="6968319" y="528638"/>
                  <a:pt x="6981032" y="528638"/>
                </a:cubicBezTo>
                <a:close/>
                <a:moveTo>
                  <a:pt x="6904039" y="528638"/>
                </a:moveTo>
                <a:cubicBezTo>
                  <a:pt x="6915437" y="528638"/>
                  <a:pt x="6924677" y="538944"/>
                  <a:pt x="6924677" y="551657"/>
                </a:cubicBezTo>
                <a:cubicBezTo>
                  <a:pt x="6924677" y="564370"/>
                  <a:pt x="6915437" y="574676"/>
                  <a:pt x="6904039" y="574676"/>
                </a:cubicBezTo>
                <a:cubicBezTo>
                  <a:pt x="6892641" y="574676"/>
                  <a:pt x="6883401" y="564370"/>
                  <a:pt x="6883401" y="551657"/>
                </a:cubicBezTo>
                <a:cubicBezTo>
                  <a:pt x="6883401" y="538944"/>
                  <a:pt x="6892641" y="528638"/>
                  <a:pt x="6904039" y="528638"/>
                </a:cubicBezTo>
                <a:close/>
                <a:moveTo>
                  <a:pt x="6829426" y="528638"/>
                </a:moveTo>
                <a:cubicBezTo>
                  <a:pt x="6840824" y="528638"/>
                  <a:pt x="6850064" y="538944"/>
                  <a:pt x="6850064" y="551657"/>
                </a:cubicBezTo>
                <a:cubicBezTo>
                  <a:pt x="6850064" y="564370"/>
                  <a:pt x="6840824" y="574676"/>
                  <a:pt x="6829426" y="574676"/>
                </a:cubicBezTo>
                <a:cubicBezTo>
                  <a:pt x="6818028" y="574676"/>
                  <a:pt x="6808788" y="564370"/>
                  <a:pt x="6808788" y="551657"/>
                </a:cubicBezTo>
                <a:cubicBezTo>
                  <a:pt x="6808788" y="538944"/>
                  <a:pt x="6818028" y="528638"/>
                  <a:pt x="6829426" y="528638"/>
                </a:cubicBezTo>
                <a:close/>
                <a:moveTo>
                  <a:pt x="6753226" y="528638"/>
                </a:moveTo>
                <a:cubicBezTo>
                  <a:pt x="6764624" y="528638"/>
                  <a:pt x="6773864" y="538944"/>
                  <a:pt x="6773864" y="551657"/>
                </a:cubicBezTo>
                <a:cubicBezTo>
                  <a:pt x="6773864" y="564370"/>
                  <a:pt x="6764624" y="574676"/>
                  <a:pt x="6753226" y="574676"/>
                </a:cubicBezTo>
                <a:cubicBezTo>
                  <a:pt x="6741828" y="574676"/>
                  <a:pt x="6732588" y="564370"/>
                  <a:pt x="6732588" y="551657"/>
                </a:cubicBezTo>
                <a:cubicBezTo>
                  <a:pt x="6732588" y="538944"/>
                  <a:pt x="6741828" y="528638"/>
                  <a:pt x="6753226" y="528638"/>
                </a:cubicBezTo>
                <a:close/>
                <a:moveTo>
                  <a:pt x="6678613" y="528638"/>
                </a:moveTo>
                <a:cubicBezTo>
                  <a:pt x="6690011" y="528638"/>
                  <a:pt x="6699251" y="538944"/>
                  <a:pt x="6699251" y="551657"/>
                </a:cubicBezTo>
                <a:cubicBezTo>
                  <a:pt x="6699251" y="564370"/>
                  <a:pt x="6690011" y="574676"/>
                  <a:pt x="6678613" y="574676"/>
                </a:cubicBezTo>
                <a:cubicBezTo>
                  <a:pt x="6667215" y="574676"/>
                  <a:pt x="6657975" y="564370"/>
                  <a:pt x="6657975" y="551657"/>
                </a:cubicBezTo>
                <a:cubicBezTo>
                  <a:pt x="6657975" y="538944"/>
                  <a:pt x="6667215" y="528638"/>
                  <a:pt x="6678613" y="528638"/>
                </a:cubicBezTo>
                <a:close/>
                <a:moveTo>
                  <a:pt x="6602413" y="528638"/>
                </a:moveTo>
                <a:cubicBezTo>
                  <a:pt x="6614688" y="528638"/>
                  <a:pt x="6624638" y="538944"/>
                  <a:pt x="6624638" y="551657"/>
                </a:cubicBezTo>
                <a:cubicBezTo>
                  <a:pt x="6624638" y="564370"/>
                  <a:pt x="6614688" y="574676"/>
                  <a:pt x="6602413" y="574676"/>
                </a:cubicBezTo>
                <a:cubicBezTo>
                  <a:pt x="6590138" y="574676"/>
                  <a:pt x="6580188" y="564370"/>
                  <a:pt x="6580188" y="551657"/>
                </a:cubicBezTo>
                <a:cubicBezTo>
                  <a:pt x="6580188" y="538944"/>
                  <a:pt x="6590138" y="528638"/>
                  <a:pt x="6602413" y="528638"/>
                </a:cubicBezTo>
                <a:close/>
                <a:moveTo>
                  <a:pt x="6527007" y="528638"/>
                </a:moveTo>
                <a:cubicBezTo>
                  <a:pt x="6539720" y="528638"/>
                  <a:pt x="6550026" y="538944"/>
                  <a:pt x="6550026" y="551657"/>
                </a:cubicBezTo>
                <a:cubicBezTo>
                  <a:pt x="6550026" y="564370"/>
                  <a:pt x="6539720" y="574676"/>
                  <a:pt x="6527007" y="574676"/>
                </a:cubicBezTo>
                <a:cubicBezTo>
                  <a:pt x="6514294" y="574676"/>
                  <a:pt x="6503988" y="564370"/>
                  <a:pt x="6503988" y="551657"/>
                </a:cubicBezTo>
                <a:cubicBezTo>
                  <a:pt x="6503988" y="538944"/>
                  <a:pt x="6514294" y="528638"/>
                  <a:pt x="6527007" y="528638"/>
                </a:cubicBezTo>
                <a:close/>
                <a:moveTo>
                  <a:pt x="6451600" y="528638"/>
                </a:moveTo>
                <a:cubicBezTo>
                  <a:pt x="6463875" y="528638"/>
                  <a:pt x="6473825" y="538944"/>
                  <a:pt x="6473825" y="551657"/>
                </a:cubicBezTo>
                <a:cubicBezTo>
                  <a:pt x="6473825" y="564370"/>
                  <a:pt x="6463875" y="574676"/>
                  <a:pt x="6451600" y="574676"/>
                </a:cubicBezTo>
                <a:cubicBezTo>
                  <a:pt x="6439325" y="574676"/>
                  <a:pt x="6429375" y="564370"/>
                  <a:pt x="6429375" y="551657"/>
                </a:cubicBezTo>
                <a:cubicBezTo>
                  <a:pt x="6429375" y="538944"/>
                  <a:pt x="6439325" y="528638"/>
                  <a:pt x="6451600" y="528638"/>
                </a:cubicBezTo>
                <a:close/>
                <a:moveTo>
                  <a:pt x="5770563" y="528638"/>
                </a:moveTo>
                <a:cubicBezTo>
                  <a:pt x="5781961" y="528638"/>
                  <a:pt x="5791201" y="538944"/>
                  <a:pt x="5791201" y="551657"/>
                </a:cubicBezTo>
                <a:cubicBezTo>
                  <a:pt x="5791201" y="564370"/>
                  <a:pt x="5781961" y="574676"/>
                  <a:pt x="5770563" y="574676"/>
                </a:cubicBezTo>
                <a:cubicBezTo>
                  <a:pt x="5759165" y="574676"/>
                  <a:pt x="5749925" y="564370"/>
                  <a:pt x="5749925" y="551657"/>
                </a:cubicBezTo>
                <a:cubicBezTo>
                  <a:pt x="5749925" y="538944"/>
                  <a:pt x="5759165" y="528638"/>
                  <a:pt x="5770563" y="528638"/>
                </a:cubicBezTo>
                <a:close/>
                <a:moveTo>
                  <a:pt x="5695951" y="528638"/>
                </a:moveTo>
                <a:cubicBezTo>
                  <a:pt x="5707349" y="528638"/>
                  <a:pt x="5716589" y="538944"/>
                  <a:pt x="5716589" y="551657"/>
                </a:cubicBezTo>
                <a:cubicBezTo>
                  <a:pt x="5716589" y="564370"/>
                  <a:pt x="5707349" y="574676"/>
                  <a:pt x="5695951" y="574676"/>
                </a:cubicBezTo>
                <a:cubicBezTo>
                  <a:pt x="5684553" y="574676"/>
                  <a:pt x="5675313" y="564370"/>
                  <a:pt x="5675313" y="551657"/>
                </a:cubicBezTo>
                <a:cubicBezTo>
                  <a:pt x="5675313" y="538944"/>
                  <a:pt x="5684553" y="528638"/>
                  <a:pt x="5695951" y="528638"/>
                </a:cubicBezTo>
                <a:close/>
                <a:moveTo>
                  <a:pt x="3726656" y="528638"/>
                </a:moveTo>
                <a:cubicBezTo>
                  <a:pt x="3739369" y="528638"/>
                  <a:pt x="3749675" y="538944"/>
                  <a:pt x="3749675" y="551657"/>
                </a:cubicBezTo>
                <a:cubicBezTo>
                  <a:pt x="3749675" y="564370"/>
                  <a:pt x="3739369" y="574676"/>
                  <a:pt x="3726656" y="574676"/>
                </a:cubicBezTo>
                <a:cubicBezTo>
                  <a:pt x="3713943" y="574676"/>
                  <a:pt x="3703637" y="564370"/>
                  <a:pt x="3703637" y="551657"/>
                </a:cubicBezTo>
                <a:cubicBezTo>
                  <a:pt x="3703637" y="538944"/>
                  <a:pt x="3713943" y="528638"/>
                  <a:pt x="3726656" y="528638"/>
                </a:cubicBezTo>
                <a:close/>
                <a:moveTo>
                  <a:pt x="3651250" y="528638"/>
                </a:moveTo>
                <a:cubicBezTo>
                  <a:pt x="3663525" y="528638"/>
                  <a:pt x="3673475" y="538944"/>
                  <a:pt x="3673475" y="551657"/>
                </a:cubicBezTo>
                <a:cubicBezTo>
                  <a:pt x="3673475" y="564370"/>
                  <a:pt x="3663525" y="574676"/>
                  <a:pt x="3651250" y="574676"/>
                </a:cubicBezTo>
                <a:cubicBezTo>
                  <a:pt x="3638975" y="574676"/>
                  <a:pt x="3629025" y="564370"/>
                  <a:pt x="3629025" y="551657"/>
                </a:cubicBezTo>
                <a:cubicBezTo>
                  <a:pt x="3629025" y="538944"/>
                  <a:pt x="3638975" y="528638"/>
                  <a:pt x="3651250" y="528638"/>
                </a:cubicBezTo>
                <a:close/>
                <a:moveTo>
                  <a:pt x="3575050" y="528638"/>
                </a:moveTo>
                <a:cubicBezTo>
                  <a:pt x="3586448" y="528638"/>
                  <a:pt x="3595688" y="538944"/>
                  <a:pt x="3595688" y="551657"/>
                </a:cubicBezTo>
                <a:cubicBezTo>
                  <a:pt x="3595688" y="564370"/>
                  <a:pt x="3586448" y="574676"/>
                  <a:pt x="3575050" y="574676"/>
                </a:cubicBezTo>
                <a:cubicBezTo>
                  <a:pt x="3563652" y="574676"/>
                  <a:pt x="3554412" y="564370"/>
                  <a:pt x="3554412" y="551657"/>
                </a:cubicBezTo>
                <a:cubicBezTo>
                  <a:pt x="3554412" y="538944"/>
                  <a:pt x="3563652" y="528638"/>
                  <a:pt x="3575050" y="528638"/>
                </a:cubicBezTo>
                <a:close/>
                <a:moveTo>
                  <a:pt x="3498850" y="528638"/>
                </a:moveTo>
                <a:cubicBezTo>
                  <a:pt x="3510248" y="528638"/>
                  <a:pt x="3519488" y="538944"/>
                  <a:pt x="3519488" y="551657"/>
                </a:cubicBezTo>
                <a:cubicBezTo>
                  <a:pt x="3519488" y="564370"/>
                  <a:pt x="3510248" y="574676"/>
                  <a:pt x="3498850" y="574676"/>
                </a:cubicBezTo>
                <a:cubicBezTo>
                  <a:pt x="3487452" y="574676"/>
                  <a:pt x="3478212" y="564370"/>
                  <a:pt x="3478212" y="551657"/>
                </a:cubicBezTo>
                <a:cubicBezTo>
                  <a:pt x="3478212" y="538944"/>
                  <a:pt x="3487452" y="528638"/>
                  <a:pt x="3498850" y="528638"/>
                </a:cubicBezTo>
                <a:close/>
                <a:moveTo>
                  <a:pt x="3424238" y="528638"/>
                </a:moveTo>
                <a:cubicBezTo>
                  <a:pt x="3435636" y="528638"/>
                  <a:pt x="3444876" y="538944"/>
                  <a:pt x="3444876" y="551657"/>
                </a:cubicBezTo>
                <a:cubicBezTo>
                  <a:pt x="3444876" y="564370"/>
                  <a:pt x="3435636" y="574676"/>
                  <a:pt x="3424238" y="574676"/>
                </a:cubicBezTo>
                <a:cubicBezTo>
                  <a:pt x="3412840" y="574676"/>
                  <a:pt x="3403600" y="564370"/>
                  <a:pt x="3403600" y="551657"/>
                </a:cubicBezTo>
                <a:cubicBezTo>
                  <a:pt x="3403600" y="538944"/>
                  <a:pt x="3412840" y="528638"/>
                  <a:pt x="3424238" y="528638"/>
                </a:cubicBezTo>
                <a:close/>
                <a:moveTo>
                  <a:pt x="3349625" y="528638"/>
                </a:moveTo>
                <a:cubicBezTo>
                  <a:pt x="3361023" y="528638"/>
                  <a:pt x="3370263" y="538944"/>
                  <a:pt x="3370263" y="551657"/>
                </a:cubicBezTo>
                <a:cubicBezTo>
                  <a:pt x="3370263" y="564370"/>
                  <a:pt x="3361023" y="574676"/>
                  <a:pt x="3349625" y="574676"/>
                </a:cubicBezTo>
                <a:cubicBezTo>
                  <a:pt x="3338227" y="574676"/>
                  <a:pt x="3328987" y="564370"/>
                  <a:pt x="3328987" y="551657"/>
                </a:cubicBezTo>
                <a:cubicBezTo>
                  <a:pt x="3328987" y="538944"/>
                  <a:pt x="3338227" y="528638"/>
                  <a:pt x="3349625" y="528638"/>
                </a:cubicBezTo>
                <a:close/>
                <a:moveTo>
                  <a:pt x="3272631" y="528638"/>
                </a:moveTo>
                <a:cubicBezTo>
                  <a:pt x="3285344" y="528638"/>
                  <a:pt x="3295650" y="538944"/>
                  <a:pt x="3295650" y="551657"/>
                </a:cubicBezTo>
                <a:cubicBezTo>
                  <a:pt x="3295650" y="564370"/>
                  <a:pt x="3285344" y="574676"/>
                  <a:pt x="3272631" y="574676"/>
                </a:cubicBezTo>
                <a:cubicBezTo>
                  <a:pt x="3259918" y="574676"/>
                  <a:pt x="3249612" y="564370"/>
                  <a:pt x="3249612" y="551657"/>
                </a:cubicBezTo>
                <a:cubicBezTo>
                  <a:pt x="3249612" y="538944"/>
                  <a:pt x="3259918" y="528638"/>
                  <a:pt x="3272631" y="528638"/>
                </a:cubicBezTo>
                <a:close/>
                <a:moveTo>
                  <a:pt x="3197225" y="528638"/>
                </a:moveTo>
                <a:cubicBezTo>
                  <a:pt x="3209500" y="528638"/>
                  <a:pt x="3219450" y="538944"/>
                  <a:pt x="3219450" y="551657"/>
                </a:cubicBezTo>
                <a:cubicBezTo>
                  <a:pt x="3219450" y="564370"/>
                  <a:pt x="3209500" y="574676"/>
                  <a:pt x="3197225" y="574676"/>
                </a:cubicBezTo>
                <a:cubicBezTo>
                  <a:pt x="3184950" y="574676"/>
                  <a:pt x="3175000" y="564370"/>
                  <a:pt x="3175000" y="551657"/>
                </a:cubicBezTo>
                <a:cubicBezTo>
                  <a:pt x="3175000" y="538944"/>
                  <a:pt x="3184950" y="528638"/>
                  <a:pt x="3197225" y="528638"/>
                </a:cubicBezTo>
                <a:close/>
                <a:moveTo>
                  <a:pt x="3122612" y="528638"/>
                </a:moveTo>
                <a:cubicBezTo>
                  <a:pt x="3134887" y="528638"/>
                  <a:pt x="3144837" y="538944"/>
                  <a:pt x="3144837" y="551657"/>
                </a:cubicBezTo>
                <a:cubicBezTo>
                  <a:pt x="3144837" y="564370"/>
                  <a:pt x="3134887" y="574676"/>
                  <a:pt x="3122612" y="574676"/>
                </a:cubicBezTo>
                <a:cubicBezTo>
                  <a:pt x="3110337" y="574676"/>
                  <a:pt x="3100387" y="564370"/>
                  <a:pt x="3100387" y="551657"/>
                </a:cubicBezTo>
                <a:cubicBezTo>
                  <a:pt x="3100387" y="538944"/>
                  <a:pt x="3110337" y="528638"/>
                  <a:pt x="3122612" y="528638"/>
                </a:cubicBezTo>
                <a:close/>
                <a:moveTo>
                  <a:pt x="3044825" y="528638"/>
                </a:moveTo>
                <a:cubicBezTo>
                  <a:pt x="3056223" y="528638"/>
                  <a:pt x="3065463" y="538944"/>
                  <a:pt x="3065463" y="551657"/>
                </a:cubicBezTo>
                <a:cubicBezTo>
                  <a:pt x="3065463" y="564370"/>
                  <a:pt x="3056223" y="574676"/>
                  <a:pt x="3044825" y="574676"/>
                </a:cubicBezTo>
                <a:cubicBezTo>
                  <a:pt x="3033427" y="574676"/>
                  <a:pt x="3024187" y="564370"/>
                  <a:pt x="3024187" y="551657"/>
                </a:cubicBezTo>
                <a:cubicBezTo>
                  <a:pt x="3024187" y="538944"/>
                  <a:pt x="3033427" y="528638"/>
                  <a:pt x="3044825" y="528638"/>
                </a:cubicBezTo>
                <a:close/>
                <a:moveTo>
                  <a:pt x="2970213" y="528638"/>
                </a:moveTo>
                <a:cubicBezTo>
                  <a:pt x="2981611" y="528638"/>
                  <a:pt x="2990851" y="538944"/>
                  <a:pt x="2990851" y="551657"/>
                </a:cubicBezTo>
                <a:cubicBezTo>
                  <a:pt x="2990851" y="564370"/>
                  <a:pt x="2981611" y="574676"/>
                  <a:pt x="2970213" y="574676"/>
                </a:cubicBezTo>
                <a:cubicBezTo>
                  <a:pt x="2958815" y="574676"/>
                  <a:pt x="2949575" y="564370"/>
                  <a:pt x="2949575" y="551657"/>
                </a:cubicBezTo>
                <a:cubicBezTo>
                  <a:pt x="2949575" y="538944"/>
                  <a:pt x="2958815" y="528638"/>
                  <a:pt x="2970213" y="528638"/>
                </a:cubicBezTo>
                <a:close/>
                <a:moveTo>
                  <a:pt x="2895601" y="528638"/>
                </a:moveTo>
                <a:cubicBezTo>
                  <a:pt x="2906999" y="528638"/>
                  <a:pt x="2916239" y="538944"/>
                  <a:pt x="2916239" y="551657"/>
                </a:cubicBezTo>
                <a:cubicBezTo>
                  <a:pt x="2916239" y="564370"/>
                  <a:pt x="2906999" y="574676"/>
                  <a:pt x="2895601" y="574676"/>
                </a:cubicBezTo>
                <a:cubicBezTo>
                  <a:pt x="2884203" y="574676"/>
                  <a:pt x="2874963" y="564370"/>
                  <a:pt x="2874963" y="551657"/>
                </a:cubicBezTo>
                <a:cubicBezTo>
                  <a:pt x="2874963" y="538944"/>
                  <a:pt x="2884203" y="528638"/>
                  <a:pt x="2895601" y="528638"/>
                </a:cubicBezTo>
                <a:close/>
                <a:moveTo>
                  <a:pt x="2820195" y="528638"/>
                </a:moveTo>
                <a:cubicBezTo>
                  <a:pt x="2832032" y="528638"/>
                  <a:pt x="2841627" y="538944"/>
                  <a:pt x="2841627" y="551657"/>
                </a:cubicBezTo>
                <a:cubicBezTo>
                  <a:pt x="2841627" y="564370"/>
                  <a:pt x="2832032" y="574676"/>
                  <a:pt x="2820195" y="574676"/>
                </a:cubicBezTo>
                <a:cubicBezTo>
                  <a:pt x="2808358" y="574676"/>
                  <a:pt x="2798763" y="564370"/>
                  <a:pt x="2798763" y="551657"/>
                </a:cubicBezTo>
                <a:cubicBezTo>
                  <a:pt x="2798763" y="538944"/>
                  <a:pt x="2808358" y="528638"/>
                  <a:pt x="2820195" y="528638"/>
                </a:cubicBezTo>
                <a:close/>
                <a:moveTo>
                  <a:pt x="2213779" y="528638"/>
                </a:moveTo>
                <a:cubicBezTo>
                  <a:pt x="2226491" y="528638"/>
                  <a:pt x="2236797" y="538944"/>
                  <a:pt x="2236797" y="551657"/>
                </a:cubicBezTo>
                <a:cubicBezTo>
                  <a:pt x="2236797" y="564370"/>
                  <a:pt x="2226491" y="574676"/>
                  <a:pt x="2213779" y="574676"/>
                </a:cubicBezTo>
                <a:cubicBezTo>
                  <a:pt x="2201065" y="574676"/>
                  <a:pt x="2190756" y="564370"/>
                  <a:pt x="2190756" y="551657"/>
                </a:cubicBezTo>
                <a:cubicBezTo>
                  <a:pt x="2190756" y="538944"/>
                  <a:pt x="2201065" y="528638"/>
                  <a:pt x="2213779" y="528638"/>
                </a:cubicBezTo>
                <a:close/>
                <a:moveTo>
                  <a:pt x="2136787" y="528638"/>
                </a:moveTo>
                <a:cubicBezTo>
                  <a:pt x="2148182" y="528638"/>
                  <a:pt x="2157422" y="538944"/>
                  <a:pt x="2157422" y="551657"/>
                </a:cubicBezTo>
                <a:cubicBezTo>
                  <a:pt x="2157422" y="564370"/>
                  <a:pt x="2148182" y="574676"/>
                  <a:pt x="2136787" y="574676"/>
                </a:cubicBezTo>
                <a:cubicBezTo>
                  <a:pt x="2125385" y="574676"/>
                  <a:pt x="2116149" y="564370"/>
                  <a:pt x="2116149" y="551657"/>
                </a:cubicBezTo>
                <a:cubicBezTo>
                  <a:pt x="2116149" y="538944"/>
                  <a:pt x="2125385" y="528638"/>
                  <a:pt x="2136787" y="528638"/>
                </a:cubicBezTo>
                <a:close/>
                <a:moveTo>
                  <a:pt x="2062169" y="528638"/>
                </a:moveTo>
                <a:cubicBezTo>
                  <a:pt x="2073568" y="528638"/>
                  <a:pt x="2082812" y="538944"/>
                  <a:pt x="2082812" y="551657"/>
                </a:cubicBezTo>
                <a:cubicBezTo>
                  <a:pt x="2082812" y="564370"/>
                  <a:pt x="2073568" y="574676"/>
                  <a:pt x="2062169" y="574676"/>
                </a:cubicBezTo>
                <a:cubicBezTo>
                  <a:pt x="2050773" y="574676"/>
                  <a:pt x="2041532" y="564370"/>
                  <a:pt x="2041532" y="551657"/>
                </a:cubicBezTo>
                <a:cubicBezTo>
                  <a:pt x="2041532" y="538944"/>
                  <a:pt x="2050773" y="528638"/>
                  <a:pt x="2062169" y="528638"/>
                </a:cubicBezTo>
                <a:close/>
                <a:moveTo>
                  <a:pt x="1987560" y="528638"/>
                </a:moveTo>
                <a:cubicBezTo>
                  <a:pt x="1998955" y="528638"/>
                  <a:pt x="2008198" y="538944"/>
                  <a:pt x="2008198" y="551657"/>
                </a:cubicBezTo>
                <a:cubicBezTo>
                  <a:pt x="2008198" y="564370"/>
                  <a:pt x="1998955" y="574676"/>
                  <a:pt x="1987560" y="574676"/>
                </a:cubicBezTo>
                <a:cubicBezTo>
                  <a:pt x="1976160" y="574676"/>
                  <a:pt x="1966918" y="564370"/>
                  <a:pt x="1966918" y="551657"/>
                </a:cubicBezTo>
                <a:cubicBezTo>
                  <a:pt x="1966918" y="538944"/>
                  <a:pt x="1976160" y="528638"/>
                  <a:pt x="1987560" y="528638"/>
                </a:cubicBezTo>
                <a:close/>
                <a:moveTo>
                  <a:pt x="1381135" y="528638"/>
                </a:moveTo>
                <a:cubicBezTo>
                  <a:pt x="1393412" y="528638"/>
                  <a:pt x="1403361" y="538944"/>
                  <a:pt x="1403361" y="551657"/>
                </a:cubicBezTo>
                <a:cubicBezTo>
                  <a:pt x="1403361" y="564370"/>
                  <a:pt x="1393412" y="574676"/>
                  <a:pt x="1381135" y="574676"/>
                </a:cubicBezTo>
                <a:cubicBezTo>
                  <a:pt x="1368857" y="574676"/>
                  <a:pt x="1358908" y="564370"/>
                  <a:pt x="1358908" y="551657"/>
                </a:cubicBezTo>
                <a:cubicBezTo>
                  <a:pt x="1358908" y="538944"/>
                  <a:pt x="1368857" y="528638"/>
                  <a:pt x="1381135" y="528638"/>
                </a:cubicBezTo>
                <a:close/>
                <a:moveTo>
                  <a:pt x="1154120" y="528638"/>
                </a:moveTo>
                <a:cubicBezTo>
                  <a:pt x="1165520" y="528638"/>
                  <a:pt x="1174757" y="538944"/>
                  <a:pt x="1174757" y="551657"/>
                </a:cubicBezTo>
                <a:cubicBezTo>
                  <a:pt x="1174757" y="564370"/>
                  <a:pt x="1165520" y="574676"/>
                  <a:pt x="1154120" y="574676"/>
                </a:cubicBezTo>
                <a:cubicBezTo>
                  <a:pt x="1142725" y="574676"/>
                  <a:pt x="1133482" y="564370"/>
                  <a:pt x="1133482" y="551657"/>
                </a:cubicBezTo>
                <a:cubicBezTo>
                  <a:pt x="1133482" y="538944"/>
                  <a:pt x="1142725" y="528638"/>
                  <a:pt x="1154120" y="528638"/>
                </a:cubicBezTo>
                <a:close/>
                <a:moveTo>
                  <a:pt x="6753226" y="454026"/>
                </a:moveTo>
                <a:cubicBezTo>
                  <a:pt x="6764624" y="454026"/>
                  <a:pt x="6773864" y="463266"/>
                  <a:pt x="6773864" y="474664"/>
                </a:cubicBezTo>
                <a:cubicBezTo>
                  <a:pt x="6773864" y="486062"/>
                  <a:pt x="6764624" y="495302"/>
                  <a:pt x="6753226" y="495302"/>
                </a:cubicBezTo>
                <a:cubicBezTo>
                  <a:pt x="6741828" y="495302"/>
                  <a:pt x="6732588" y="486062"/>
                  <a:pt x="6732588" y="474664"/>
                </a:cubicBezTo>
                <a:cubicBezTo>
                  <a:pt x="6732588" y="463266"/>
                  <a:pt x="6741828" y="454026"/>
                  <a:pt x="6753226" y="454026"/>
                </a:cubicBezTo>
                <a:close/>
                <a:moveTo>
                  <a:pt x="6678613" y="454026"/>
                </a:moveTo>
                <a:cubicBezTo>
                  <a:pt x="6690011" y="454026"/>
                  <a:pt x="6699251" y="463266"/>
                  <a:pt x="6699251" y="474664"/>
                </a:cubicBezTo>
                <a:cubicBezTo>
                  <a:pt x="6699251" y="486062"/>
                  <a:pt x="6690011" y="495302"/>
                  <a:pt x="6678613" y="495302"/>
                </a:cubicBezTo>
                <a:cubicBezTo>
                  <a:pt x="6667215" y="495302"/>
                  <a:pt x="6657975" y="486062"/>
                  <a:pt x="6657975" y="474664"/>
                </a:cubicBezTo>
                <a:cubicBezTo>
                  <a:pt x="6657975" y="463266"/>
                  <a:pt x="6667215" y="454026"/>
                  <a:pt x="6678613" y="454026"/>
                </a:cubicBezTo>
                <a:close/>
                <a:moveTo>
                  <a:pt x="6602413" y="454026"/>
                </a:moveTo>
                <a:cubicBezTo>
                  <a:pt x="6614688" y="454026"/>
                  <a:pt x="6624638" y="463266"/>
                  <a:pt x="6624638" y="474664"/>
                </a:cubicBezTo>
                <a:cubicBezTo>
                  <a:pt x="6624638" y="486062"/>
                  <a:pt x="6614688" y="495302"/>
                  <a:pt x="6602413" y="495302"/>
                </a:cubicBezTo>
                <a:cubicBezTo>
                  <a:pt x="6590138" y="495302"/>
                  <a:pt x="6580188" y="486062"/>
                  <a:pt x="6580188" y="474664"/>
                </a:cubicBezTo>
                <a:cubicBezTo>
                  <a:pt x="6580188" y="463266"/>
                  <a:pt x="6590138" y="454026"/>
                  <a:pt x="6602413" y="454026"/>
                </a:cubicBezTo>
                <a:close/>
                <a:moveTo>
                  <a:pt x="5997575" y="454026"/>
                </a:moveTo>
                <a:cubicBezTo>
                  <a:pt x="6009850" y="454026"/>
                  <a:pt x="6019800" y="463266"/>
                  <a:pt x="6019800" y="474664"/>
                </a:cubicBezTo>
                <a:cubicBezTo>
                  <a:pt x="6019800" y="486062"/>
                  <a:pt x="6009850" y="495302"/>
                  <a:pt x="5997575" y="495302"/>
                </a:cubicBezTo>
                <a:cubicBezTo>
                  <a:pt x="5985300" y="495302"/>
                  <a:pt x="5975350" y="486062"/>
                  <a:pt x="5975350" y="474664"/>
                </a:cubicBezTo>
                <a:cubicBezTo>
                  <a:pt x="5975350" y="463266"/>
                  <a:pt x="5985300" y="454026"/>
                  <a:pt x="5997575" y="454026"/>
                </a:cubicBezTo>
                <a:close/>
                <a:moveTo>
                  <a:pt x="5921376" y="454026"/>
                </a:moveTo>
                <a:cubicBezTo>
                  <a:pt x="5932774" y="454026"/>
                  <a:pt x="5942014" y="463266"/>
                  <a:pt x="5942014" y="474664"/>
                </a:cubicBezTo>
                <a:cubicBezTo>
                  <a:pt x="5942014" y="486062"/>
                  <a:pt x="5932774" y="495302"/>
                  <a:pt x="5921376" y="495302"/>
                </a:cubicBezTo>
                <a:cubicBezTo>
                  <a:pt x="5909978" y="495302"/>
                  <a:pt x="5900738" y="486062"/>
                  <a:pt x="5900738" y="474664"/>
                </a:cubicBezTo>
                <a:cubicBezTo>
                  <a:pt x="5900738" y="463266"/>
                  <a:pt x="5909978" y="454026"/>
                  <a:pt x="5921376" y="454026"/>
                </a:cubicBezTo>
                <a:close/>
                <a:moveTo>
                  <a:pt x="5845176" y="454026"/>
                </a:moveTo>
                <a:cubicBezTo>
                  <a:pt x="5856574" y="454026"/>
                  <a:pt x="5865814" y="463266"/>
                  <a:pt x="5865814" y="474664"/>
                </a:cubicBezTo>
                <a:cubicBezTo>
                  <a:pt x="5865814" y="486062"/>
                  <a:pt x="5856574" y="495302"/>
                  <a:pt x="5845176" y="495302"/>
                </a:cubicBezTo>
                <a:cubicBezTo>
                  <a:pt x="5833778" y="495302"/>
                  <a:pt x="5824538" y="486062"/>
                  <a:pt x="5824538" y="474664"/>
                </a:cubicBezTo>
                <a:cubicBezTo>
                  <a:pt x="5824538" y="463266"/>
                  <a:pt x="5833778" y="454026"/>
                  <a:pt x="5845176" y="454026"/>
                </a:cubicBezTo>
                <a:close/>
                <a:moveTo>
                  <a:pt x="5770563" y="454026"/>
                </a:moveTo>
                <a:cubicBezTo>
                  <a:pt x="5781961" y="454026"/>
                  <a:pt x="5791201" y="463266"/>
                  <a:pt x="5791201" y="474664"/>
                </a:cubicBezTo>
                <a:cubicBezTo>
                  <a:pt x="5791201" y="486062"/>
                  <a:pt x="5781961" y="495302"/>
                  <a:pt x="5770563" y="495302"/>
                </a:cubicBezTo>
                <a:cubicBezTo>
                  <a:pt x="5759165" y="495302"/>
                  <a:pt x="5749925" y="486062"/>
                  <a:pt x="5749925" y="474664"/>
                </a:cubicBezTo>
                <a:cubicBezTo>
                  <a:pt x="5749925" y="463266"/>
                  <a:pt x="5759165" y="454026"/>
                  <a:pt x="5770563" y="454026"/>
                </a:cubicBezTo>
                <a:close/>
                <a:moveTo>
                  <a:pt x="2970213" y="454026"/>
                </a:moveTo>
                <a:cubicBezTo>
                  <a:pt x="2981611" y="454026"/>
                  <a:pt x="2990851" y="463266"/>
                  <a:pt x="2990851" y="474664"/>
                </a:cubicBezTo>
                <a:cubicBezTo>
                  <a:pt x="2990851" y="486062"/>
                  <a:pt x="2981611" y="495302"/>
                  <a:pt x="2970213" y="495302"/>
                </a:cubicBezTo>
                <a:cubicBezTo>
                  <a:pt x="2958815" y="495302"/>
                  <a:pt x="2949575" y="486062"/>
                  <a:pt x="2949575" y="474664"/>
                </a:cubicBezTo>
                <a:cubicBezTo>
                  <a:pt x="2949575" y="463266"/>
                  <a:pt x="2958815" y="454026"/>
                  <a:pt x="2970213" y="454026"/>
                </a:cubicBezTo>
                <a:close/>
                <a:moveTo>
                  <a:pt x="2895601" y="454026"/>
                </a:moveTo>
                <a:cubicBezTo>
                  <a:pt x="2906999" y="454026"/>
                  <a:pt x="2916239" y="463266"/>
                  <a:pt x="2916239" y="474664"/>
                </a:cubicBezTo>
                <a:cubicBezTo>
                  <a:pt x="2916239" y="486062"/>
                  <a:pt x="2906999" y="495302"/>
                  <a:pt x="2895601" y="495302"/>
                </a:cubicBezTo>
                <a:cubicBezTo>
                  <a:pt x="2884203" y="495302"/>
                  <a:pt x="2874963" y="486062"/>
                  <a:pt x="2874963" y="474664"/>
                </a:cubicBezTo>
                <a:cubicBezTo>
                  <a:pt x="2874963" y="463266"/>
                  <a:pt x="2884203" y="454026"/>
                  <a:pt x="2895601" y="454026"/>
                </a:cubicBezTo>
                <a:close/>
                <a:moveTo>
                  <a:pt x="2820195" y="454026"/>
                </a:moveTo>
                <a:cubicBezTo>
                  <a:pt x="2832032" y="454026"/>
                  <a:pt x="2841627" y="463266"/>
                  <a:pt x="2841627" y="474664"/>
                </a:cubicBezTo>
                <a:cubicBezTo>
                  <a:pt x="2841627" y="486062"/>
                  <a:pt x="2832032" y="495302"/>
                  <a:pt x="2820195" y="495302"/>
                </a:cubicBezTo>
                <a:cubicBezTo>
                  <a:pt x="2808358" y="495302"/>
                  <a:pt x="2798763" y="486062"/>
                  <a:pt x="2798763" y="474664"/>
                </a:cubicBezTo>
                <a:cubicBezTo>
                  <a:pt x="2798763" y="463266"/>
                  <a:pt x="2808358" y="454026"/>
                  <a:pt x="2820195" y="454026"/>
                </a:cubicBezTo>
                <a:close/>
                <a:moveTo>
                  <a:pt x="2743200" y="454026"/>
                </a:moveTo>
                <a:cubicBezTo>
                  <a:pt x="2755475" y="454026"/>
                  <a:pt x="2765425" y="463266"/>
                  <a:pt x="2765425" y="474664"/>
                </a:cubicBezTo>
                <a:cubicBezTo>
                  <a:pt x="2765425" y="486062"/>
                  <a:pt x="2755475" y="495302"/>
                  <a:pt x="2743200" y="495302"/>
                </a:cubicBezTo>
                <a:cubicBezTo>
                  <a:pt x="2730925" y="495302"/>
                  <a:pt x="2720975" y="486062"/>
                  <a:pt x="2720975" y="474664"/>
                </a:cubicBezTo>
                <a:cubicBezTo>
                  <a:pt x="2720975" y="463266"/>
                  <a:pt x="2730925" y="454026"/>
                  <a:pt x="2743200" y="454026"/>
                </a:cubicBezTo>
                <a:close/>
                <a:moveTo>
                  <a:pt x="2668588" y="454026"/>
                </a:moveTo>
                <a:cubicBezTo>
                  <a:pt x="2680863" y="454026"/>
                  <a:pt x="2690813" y="463266"/>
                  <a:pt x="2690813" y="474664"/>
                </a:cubicBezTo>
                <a:cubicBezTo>
                  <a:pt x="2690813" y="486062"/>
                  <a:pt x="2680863" y="495302"/>
                  <a:pt x="2668588" y="495302"/>
                </a:cubicBezTo>
                <a:cubicBezTo>
                  <a:pt x="2656313" y="495302"/>
                  <a:pt x="2646363" y="486062"/>
                  <a:pt x="2646363" y="474664"/>
                </a:cubicBezTo>
                <a:cubicBezTo>
                  <a:pt x="2646363" y="463266"/>
                  <a:pt x="2656313" y="454026"/>
                  <a:pt x="2668588" y="454026"/>
                </a:cubicBezTo>
                <a:close/>
                <a:moveTo>
                  <a:pt x="2590811" y="454026"/>
                </a:moveTo>
                <a:cubicBezTo>
                  <a:pt x="2602210" y="454026"/>
                  <a:pt x="2611447" y="463266"/>
                  <a:pt x="2611447" y="474664"/>
                </a:cubicBezTo>
                <a:cubicBezTo>
                  <a:pt x="2611447" y="486062"/>
                  <a:pt x="2602210" y="495302"/>
                  <a:pt x="2590811" y="495302"/>
                </a:cubicBezTo>
                <a:cubicBezTo>
                  <a:pt x="2579414" y="495302"/>
                  <a:pt x="2570175" y="486062"/>
                  <a:pt x="2570175" y="474664"/>
                </a:cubicBezTo>
                <a:cubicBezTo>
                  <a:pt x="2570175" y="463266"/>
                  <a:pt x="2579414" y="454026"/>
                  <a:pt x="2590811" y="454026"/>
                </a:cubicBezTo>
                <a:close/>
                <a:moveTo>
                  <a:pt x="2516197" y="454026"/>
                </a:moveTo>
                <a:cubicBezTo>
                  <a:pt x="2527596" y="454026"/>
                  <a:pt x="2536831" y="463266"/>
                  <a:pt x="2536831" y="474664"/>
                </a:cubicBezTo>
                <a:cubicBezTo>
                  <a:pt x="2536831" y="486062"/>
                  <a:pt x="2527596" y="495302"/>
                  <a:pt x="2516197" y="495302"/>
                </a:cubicBezTo>
                <a:cubicBezTo>
                  <a:pt x="2504800" y="495302"/>
                  <a:pt x="2495563" y="486062"/>
                  <a:pt x="2495563" y="474664"/>
                </a:cubicBezTo>
                <a:cubicBezTo>
                  <a:pt x="2495563" y="463266"/>
                  <a:pt x="2504800" y="454026"/>
                  <a:pt x="2516197" y="454026"/>
                </a:cubicBezTo>
                <a:close/>
                <a:moveTo>
                  <a:pt x="1987560" y="454026"/>
                </a:moveTo>
                <a:cubicBezTo>
                  <a:pt x="1998955" y="454026"/>
                  <a:pt x="2008198" y="463266"/>
                  <a:pt x="2008198" y="474664"/>
                </a:cubicBezTo>
                <a:cubicBezTo>
                  <a:pt x="2008198" y="486062"/>
                  <a:pt x="1998955" y="495302"/>
                  <a:pt x="1987560" y="495302"/>
                </a:cubicBezTo>
                <a:cubicBezTo>
                  <a:pt x="1976160" y="495302"/>
                  <a:pt x="1966918" y="486062"/>
                  <a:pt x="1966918" y="474664"/>
                </a:cubicBezTo>
                <a:cubicBezTo>
                  <a:pt x="1966918" y="463266"/>
                  <a:pt x="1976160" y="454026"/>
                  <a:pt x="1987560" y="454026"/>
                </a:cubicBezTo>
                <a:close/>
                <a:moveTo>
                  <a:pt x="1911358" y="454026"/>
                </a:moveTo>
                <a:cubicBezTo>
                  <a:pt x="1922755" y="454026"/>
                  <a:pt x="1932002" y="463266"/>
                  <a:pt x="1932002" y="474664"/>
                </a:cubicBezTo>
                <a:cubicBezTo>
                  <a:pt x="1932002" y="486062"/>
                  <a:pt x="1922755" y="495302"/>
                  <a:pt x="1911358" y="495302"/>
                </a:cubicBezTo>
                <a:cubicBezTo>
                  <a:pt x="1899961" y="495302"/>
                  <a:pt x="1890719" y="486062"/>
                  <a:pt x="1890719" y="474664"/>
                </a:cubicBezTo>
                <a:cubicBezTo>
                  <a:pt x="1890719" y="463266"/>
                  <a:pt x="1899961" y="454026"/>
                  <a:pt x="1911358" y="454026"/>
                </a:cubicBezTo>
                <a:close/>
                <a:moveTo>
                  <a:pt x="1759753" y="454026"/>
                </a:moveTo>
                <a:cubicBezTo>
                  <a:pt x="1772465" y="454026"/>
                  <a:pt x="1782770" y="463266"/>
                  <a:pt x="1782770" y="474664"/>
                </a:cubicBezTo>
                <a:cubicBezTo>
                  <a:pt x="1782770" y="486062"/>
                  <a:pt x="1772465" y="495302"/>
                  <a:pt x="1759753" y="495302"/>
                </a:cubicBezTo>
                <a:cubicBezTo>
                  <a:pt x="1747041" y="495302"/>
                  <a:pt x="1736733" y="486062"/>
                  <a:pt x="1736733" y="474664"/>
                </a:cubicBezTo>
                <a:cubicBezTo>
                  <a:pt x="1736733" y="463266"/>
                  <a:pt x="1747041" y="454026"/>
                  <a:pt x="1759753" y="454026"/>
                </a:cubicBezTo>
                <a:close/>
                <a:moveTo>
                  <a:pt x="1682762" y="454026"/>
                </a:moveTo>
                <a:cubicBezTo>
                  <a:pt x="1694159" y="454026"/>
                  <a:pt x="1703399" y="463266"/>
                  <a:pt x="1703399" y="474664"/>
                </a:cubicBezTo>
                <a:cubicBezTo>
                  <a:pt x="1703399" y="486062"/>
                  <a:pt x="1694159" y="495302"/>
                  <a:pt x="1682762" y="495302"/>
                </a:cubicBezTo>
                <a:cubicBezTo>
                  <a:pt x="1671362" y="495302"/>
                  <a:pt x="1662121" y="486062"/>
                  <a:pt x="1662121" y="474664"/>
                </a:cubicBezTo>
                <a:cubicBezTo>
                  <a:pt x="1662121" y="463266"/>
                  <a:pt x="1671362" y="454026"/>
                  <a:pt x="1682762" y="454026"/>
                </a:cubicBezTo>
                <a:close/>
                <a:moveTo>
                  <a:pt x="1608149" y="454026"/>
                </a:moveTo>
                <a:cubicBezTo>
                  <a:pt x="1619546" y="454026"/>
                  <a:pt x="1628786" y="463266"/>
                  <a:pt x="1628786" y="474664"/>
                </a:cubicBezTo>
                <a:cubicBezTo>
                  <a:pt x="1628786" y="486062"/>
                  <a:pt x="1619546" y="495302"/>
                  <a:pt x="1608149" y="495302"/>
                </a:cubicBezTo>
                <a:cubicBezTo>
                  <a:pt x="1596752" y="495302"/>
                  <a:pt x="1587507" y="486062"/>
                  <a:pt x="1587507" y="474664"/>
                </a:cubicBezTo>
                <a:cubicBezTo>
                  <a:pt x="1587507" y="463266"/>
                  <a:pt x="1596752" y="454026"/>
                  <a:pt x="1608149" y="454026"/>
                </a:cubicBezTo>
                <a:close/>
                <a:moveTo>
                  <a:pt x="1531950" y="454026"/>
                </a:moveTo>
                <a:cubicBezTo>
                  <a:pt x="1543346" y="454026"/>
                  <a:pt x="1552581" y="463266"/>
                  <a:pt x="1552581" y="474664"/>
                </a:cubicBezTo>
                <a:cubicBezTo>
                  <a:pt x="1552581" y="486062"/>
                  <a:pt x="1543346" y="495302"/>
                  <a:pt x="1531950" y="495302"/>
                </a:cubicBezTo>
                <a:cubicBezTo>
                  <a:pt x="1520552" y="495302"/>
                  <a:pt x="1511308" y="486062"/>
                  <a:pt x="1511308" y="474664"/>
                </a:cubicBezTo>
                <a:cubicBezTo>
                  <a:pt x="1511308" y="463266"/>
                  <a:pt x="1520552" y="454026"/>
                  <a:pt x="1531950" y="454026"/>
                </a:cubicBezTo>
                <a:close/>
                <a:moveTo>
                  <a:pt x="1457338" y="454026"/>
                </a:moveTo>
                <a:cubicBezTo>
                  <a:pt x="1468730" y="454026"/>
                  <a:pt x="1477974" y="463266"/>
                  <a:pt x="1477974" y="474664"/>
                </a:cubicBezTo>
                <a:cubicBezTo>
                  <a:pt x="1477974" y="486062"/>
                  <a:pt x="1468730" y="495302"/>
                  <a:pt x="1457338" y="495302"/>
                </a:cubicBezTo>
                <a:cubicBezTo>
                  <a:pt x="1445938" y="495302"/>
                  <a:pt x="1436696" y="486062"/>
                  <a:pt x="1436696" y="474664"/>
                </a:cubicBezTo>
                <a:cubicBezTo>
                  <a:pt x="1436696" y="463266"/>
                  <a:pt x="1445938" y="454026"/>
                  <a:pt x="1457338" y="454026"/>
                </a:cubicBezTo>
                <a:close/>
                <a:moveTo>
                  <a:pt x="1381135" y="454026"/>
                </a:moveTo>
                <a:cubicBezTo>
                  <a:pt x="1393412" y="454026"/>
                  <a:pt x="1403361" y="463266"/>
                  <a:pt x="1403361" y="474664"/>
                </a:cubicBezTo>
                <a:cubicBezTo>
                  <a:pt x="1403361" y="486062"/>
                  <a:pt x="1393412" y="495302"/>
                  <a:pt x="1381135" y="495302"/>
                </a:cubicBezTo>
                <a:cubicBezTo>
                  <a:pt x="1368857" y="495302"/>
                  <a:pt x="1358908" y="486062"/>
                  <a:pt x="1358908" y="474664"/>
                </a:cubicBezTo>
                <a:cubicBezTo>
                  <a:pt x="1358908" y="463266"/>
                  <a:pt x="1368857" y="454026"/>
                  <a:pt x="1381135" y="454026"/>
                </a:cubicBezTo>
                <a:close/>
                <a:moveTo>
                  <a:pt x="1305726" y="454026"/>
                </a:moveTo>
                <a:cubicBezTo>
                  <a:pt x="1318437" y="454026"/>
                  <a:pt x="1328746" y="463266"/>
                  <a:pt x="1328746" y="474664"/>
                </a:cubicBezTo>
                <a:cubicBezTo>
                  <a:pt x="1328746" y="486062"/>
                  <a:pt x="1318437" y="495302"/>
                  <a:pt x="1305726" y="495302"/>
                </a:cubicBezTo>
                <a:cubicBezTo>
                  <a:pt x="1293008" y="495302"/>
                  <a:pt x="1282712" y="486062"/>
                  <a:pt x="1282712" y="474664"/>
                </a:cubicBezTo>
                <a:cubicBezTo>
                  <a:pt x="1282712" y="463266"/>
                  <a:pt x="1293008" y="454026"/>
                  <a:pt x="1305726" y="454026"/>
                </a:cubicBezTo>
                <a:close/>
                <a:moveTo>
                  <a:pt x="1230323" y="454026"/>
                </a:moveTo>
                <a:cubicBezTo>
                  <a:pt x="1242597" y="454026"/>
                  <a:pt x="1252545" y="463266"/>
                  <a:pt x="1252545" y="474664"/>
                </a:cubicBezTo>
                <a:cubicBezTo>
                  <a:pt x="1252545" y="486062"/>
                  <a:pt x="1242597" y="495302"/>
                  <a:pt x="1230323" y="495302"/>
                </a:cubicBezTo>
                <a:cubicBezTo>
                  <a:pt x="1218044" y="495302"/>
                  <a:pt x="1208093" y="486062"/>
                  <a:pt x="1208093" y="474664"/>
                </a:cubicBezTo>
                <a:cubicBezTo>
                  <a:pt x="1208093" y="463266"/>
                  <a:pt x="1218044" y="454026"/>
                  <a:pt x="1230323" y="454026"/>
                </a:cubicBezTo>
                <a:close/>
                <a:moveTo>
                  <a:pt x="1154120" y="454026"/>
                </a:moveTo>
                <a:cubicBezTo>
                  <a:pt x="1165520" y="454026"/>
                  <a:pt x="1174757" y="463266"/>
                  <a:pt x="1174757" y="474664"/>
                </a:cubicBezTo>
                <a:cubicBezTo>
                  <a:pt x="1174757" y="486062"/>
                  <a:pt x="1165520" y="495302"/>
                  <a:pt x="1154120" y="495302"/>
                </a:cubicBezTo>
                <a:cubicBezTo>
                  <a:pt x="1142725" y="495302"/>
                  <a:pt x="1133482" y="486062"/>
                  <a:pt x="1133482" y="474664"/>
                </a:cubicBezTo>
                <a:cubicBezTo>
                  <a:pt x="1133482" y="463266"/>
                  <a:pt x="1142725" y="454026"/>
                  <a:pt x="1154120" y="454026"/>
                </a:cubicBezTo>
                <a:close/>
                <a:moveTo>
                  <a:pt x="7889876" y="454025"/>
                </a:moveTo>
                <a:cubicBezTo>
                  <a:pt x="7902151" y="454025"/>
                  <a:pt x="7912101" y="463265"/>
                  <a:pt x="7912101" y="474663"/>
                </a:cubicBezTo>
                <a:cubicBezTo>
                  <a:pt x="7912101" y="486061"/>
                  <a:pt x="7902151" y="495301"/>
                  <a:pt x="7889876" y="495301"/>
                </a:cubicBezTo>
                <a:cubicBezTo>
                  <a:pt x="7877601" y="495301"/>
                  <a:pt x="7867651" y="486061"/>
                  <a:pt x="7867651" y="474663"/>
                </a:cubicBezTo>
                <a:cubicBezTo>
                  <a:pt x="7867651" y="463265"/>
                  <a:pt x="7877601" y="454025"/>
                  <a:pt x="7889876" y="454025"/>
                </a:cubicBezTo>
                <a:close/>
                <a:moveTo>
                  <a:pt x="7812089" y="454025"/>
                </a:moveTo>
                <a:cubicBezTo>
                  <a:pt x="7823487" y="454025"/>
                  <a:pt x="7832727" y="463265"/>
                  <a:pt x="7832727" y="474663"/>
                </a:cubicBezTo>
                <a:cubicBezTo>
                  <a:pt x="7832727" y="486061"/>
                  <a:pt x="7823487" y="495301"/>
                  <a:pt x="7812089" y="495301"/>
                </a:cubicBezTo>
                <a:cubicBezTo>
                  <a:pt x="7800691" y="495301"/>
                  <a:pt x="7791451" y="486061"/>
                  <a:pt x="7791451" y="474663"/>
                </a:cubicBezTo>
                <a:cubicBezTo>
                  <a:pt x="7791451" y="463265"/>
                  <a:pt x="7800691" y="454025"/>
                  <a:pt x="7812089" y="454025"/>
                </a:cubicBezTo>
                <a:close/>
                <a:moveTo>
                  <a:pt x="7737476" y="454025"/>
                </a:moveTo>
                <a:cubicBezTo>
                  <a:pt x="7748874" y="454025"/>
                  <a:pt x="7758114" y="463265"/>
                  <a:pt x="7758114" y="474663"/>
                </a:cubicBezTo>
                <a:cubicBezTo>
                  <a:pt x="7758114" y="486061"/>
                  <a:pt x="7748874" y="495301"/>
                  <a:pt x="7737476" y="495301"/>
                </a:cubicBezTo>
                <a:cubicBezTo>
                  <a:pt x="7726078" y="495301"/>
                  <a:pt x="7716838" y="486061"/>
                  <a:pt x="7716838" y="474663"/>
                </a:cubicBezTo>
                <a:cubicBezTo>
                  <a:pt x="7716838" y="463265"/>
                  <a:pt x="7726078" y="454025"/>
                  <a:pt x="7737476" y="454025"/>
                </a:cubicBezTo>
                <a:close/>
                <a:moveTo>
                  <a:pt x="7132639" y="454025"/>
                </a:moveTo>
                <a:cubicBezTo>
                  <a:pt x="7144037" y="454025"/>
                  <a:pt x="7153277" y="463265"/>
                  <a:pt x="7153277" y="474663"/>
                </a:cubicBezTo>
                <a:cubicBezTo>
                  <a:pt x="7153277" y="486061"/>
                  <a:pt x="7144037" y="495301"/>
                  <a:pt x="7132639" y="495301"/>
                </a:cubicBezTo>
                <a:cubicBezTo>
                  <a:pt x="7121241" y="495301"/>
                  <a:pt x="7112001" y="486061"/>
                  <a:pt x="7112001" y="474663"/>
                </a:cubicBezTo>
                <a:cubicBezTo>
                  <a:pt x="7112001" y="463265"/>
                  <a:pt x="7121241" y="454025"/>
                  <a:pt x="7132639" y="454025"/>
                </a:cubicBezTo>
                <a:close/>
                <a:moveTo>
                  <a:pt x="7056438" y="454025"/>
                </a:moveTo>
                <a:cubicBezTo>
                  <a:pt x="7068713" y="454025"/>
                  <a:pt x="7078663" y="463265"/>
                  <a:pt x="7078663" y="474663"/>
                </a:cubicBezTo>
                <a:cubicBezTo>
                  <a:pt x="7078663" y="486061"/>
                  <a:pt x="7068713" y="495301"/>
                  <a:pt x="7056438" y="495301"/>
                </a:cubicBezTo>
                <a:cubicBezTo>
                  <a:pt x="7044163" y="495301"/>
                  <a:pt x="7034213" y="486061"/>
                  <a:pt x="7034213" y="474663"/>
                </a:cubicBezTo>
                <a:cubicBezTo>
                  <a:pt x="7034213" y="463265"/>
                  <a:pt x="7044163" y="454025"/>
                  <a:pt x="7056438" y="454025"/>
                </a:cubicBezTo>
                <a:close/>
                <a:moveTo>
                  <a:pt x="6981032" y="454025"/>
                </a:moveTo>
                <a:cubicBezTo>
                  <a:pt x="6993745" y="454025"/>
                  <a:pt x="7004051" y="463265"/>
                  <a:pt x="7004051" y="474663"/>
                </a:cubicBezTo>
                <a:cubicBezTo>
                  <a:pt x="7004051" y="486061"/>
                  <a:pt x="6993745" y="495301"/>
                  <a:pt x="6981032" y="495301"/>
                </a:cubicBezTo>
                <a:cubicBezTo>
                  <a:pt x="6968319" y="495301"/>
                  <a:pt x="6958013" y="486061"/>
                  <a:pt x="6958013" y="474663"/>
                </a:cubicBezTo>
                <a:cubicBezTo>
                  <a:pt x="6958013" y="463265"/>
                  <a:pt x="6968319" y="454025"/>
                  <a:pt x="6981032" y="454025"/>
                </a:cubicBezTo>
                <a:close/>
                <a:moveTo>
                  <a:pt x="6904039" y="454025"/>
                </a:moveTo>
                <a:cubicBezTo>
                  <a:pt x="6915437" y="454025"/>
                  <a:pt x="6924677" y="463265"/>
                  <a:pt x="6924677" y="474663"/>
                </a:cubicBezTo>
                <a:cubicBezTo>
                  <a:pt x="6924677" y="486061"/>
                  <a:pt x="6915437" y="495301"/>
                  <a:pt x="6904039" y="495301"/>
                </a:cubicBezTo>
                <a:cubicBezTo>
                  <a:pt x="6892641" y="495301"/>
                  <a:pt x="6883401" y="486061"/>
                  <a:pt x="6883401" y="474663"/>
                </a:cubicBezTo>
                <a:cubicBezTo>
                  <a:pt x="6883401" y="463265"/>
                  <a:pt x="6892641" y="454025"/>
                  <a:pt x="6904039" y="454025"/>
                </a:cubicBezTo>
                <a:close/>
                <a:moveTo>
                  <a:pt x="6829426" y="454025"/>
                </a:moveTo>
                <a:cubicBezTo>
                  <a:pt x="6840824" y="454025"/>
                  <a:pt x="6850064" y="463265"/>
                  <a:pt x="6850064" y="474663"/>
                </a:cubicBezTo>
                <a:cubicBezTo>
                  <a:pt x="6850064" y="486061"/>
                  <a:pt x="6840824" y="495301"/>
                  <a:pt x="6829426" y="495301"/>
                </a:cubicBezTo>
                <a:cubicBezTo>
                  <a:pt x="6818028" y="495301"/>
                  <a:pt x="6808788" y="486061"/>
                  <a:pt x="6808788" y="474663"/>
                </a:cubicBezTo>
                <a:cubicBezTo>
                  <a:pt x="6808788" y="463265"/>
                  <a:pt x="6818028" y="454025"/>
                  <a:pt x="6829426" y="454025"/>
                </a:cubicBezTo>
                <a:close/>
                <a:moveTo>
                  <a:pt x="3726656" y="454025"/>
                </a:moveTo>
                <a:cubicBezTo>
                  <a:pt x="3739369" y="454025"/>
                  <a:pt x="3749675" y="463265"/>
                  <a:pt x="3749675" y="474663"/>
                </a:cubicBezTo>
                <a:cubicBezTo>
                  <a:pt x="3749675" y="486061"/>
                  <a:pt x="3739369" y="495301"/>
                  <a:pt x="3726656" y="495301"/>
                </a:cubicBezTo>
                <a:cubicBezTo>
                  <a:pt x="3713943" y="495301"/>
                  <a:pt x="3703637" y="486061"/>
                  <a:pt x="3703637" y="474663"/>
                </a:cubicBezTo>
                <a:cubicBezTo>
                  <a:pt x="3703637" y="463265"/>
                  <a:pt x="3713943" y="454025"/>
                  <a:pt x="3726656" y="454025"/>
                </a:cubicBezTo>
                <a:close/>
                <a:moveTo>
                  <a:pt x="3651250" y="454025"/>
                </a:moveTo>
                <a:cubicBezTo>
                  <a:pt x="3663525" y="454025"/>
                  <a:pt x="3673475" y="463265"/>
                  <a:pt x="3673475" y="474663"/>
                </a:cubicBezTo>
                <a:cubicBezTo>
                  <a:pt x="3673475" y="486061"/>
                  <a:pt x="3663525" y="495301"/>
                  <a:pt x="3651250" y="495301"/>
                </a:cubicBezTo>
                <a:cubicBezTo>
                  <a:pt x="3638975" y="495301"/>
                  <a:pt x="3629025" y="486061"/>
                  <a:pt x="3629025" y="474663"/>
                </a:cubicBezTo>
                <a:cubicBezTo>
                  <a:pt x="3629025" y="463265"/>
                  <a:pt x="3638975" y="454025"/>
                  <a:pt x="3651250" y="454025"/>
                </a:cubicBezTo>
                <a:close/>
                <a:moveTo>
                  <a:pt x="3575050" y="454025"/>
                </a:moveTo>
                <a:cubicBezTo>
                  <a:pt x="3586448" y="454025"/>
                  <a:pt x="3595688" y="463265"/>
                  <a:pt x="3595688" y="474663"/>
                </a:cubicBezTo>
                <a:cubicBezTo>
                  <a:pt x="3595688" y="486061"/>
                  <a:pt x="3586448" y="495301"/>
                  <a:pt x="3575050" y="495301"/>
                </a:cubicBezTo>
                <a:cubicBezTo>
                  <a:pt x="3563652" y="495301"/>
                  <a:pt x="3554412" y="486061"/>
                  <a:pt x="3554412" y="474663"/>
                </a:cubicBezTo>
                <a:cubicBezTo>
                  <a:pt x="3554412" y="463265"/>
                  <a:pt x="3563652" y="454025"/>
                  <a:pt x="3575050" y="454025"/>
                </a:cubicBezTo>
                <a:close/>
                <a:moveTo>
                  <a:pt x="3498850" y="454025"/>
                </a:moveTo>
                <a:cubicBezTo>
                  <a:pt x="3510248" y="454025"/>
                  <a:pt x="3519488" y="463265"/>
                  <a:pt x="3519488" y="474663"/>
                </a:cubicBezTo>
                <a:cubicBezTo>
                  <a:pt x="3519488" y="486061"/>
                  <a:pt x="3510248" y="495301"/>
                  <a:pt x="3498850" y="495301"/>
                </a:cubicBezTo>
                <a:cubicBezTo>
                  <a:pt x="3487452" y="495301"/>
                  <a:pt x="3478212" y="486061"/>
                  <a:pt x="3478212" y="474663"/>
                </a:cubicBezTo>
                <a:cubicBezTo>
                  <a:pt x="3478212" y="463265"/>
                  <a:pt x="3487452" y="454025"/>
                  <a:pt x="3498850" y="454025"/>
                </a:cubicBezTo>
                <a:close/>
                <a:moveTo>
                  <a:pt x="3424238" y="454025"/>
                </a:moveTo>
                <a:cubicBezTo>
                  <a:pt x="3435636" y="454025"/>
                  <a:pt x="3444876" y="463265"/>
                  <a:pt x="3444876" y="474663"/>
                </a:cubicBezTo>
                <a:cubicBezTo>
                  <a:pt x="3444876" y="486061"/>
                  <a:pt x="3435636" y="495301"/>
                  <a:pt x="3424238" y="495301"/>
                </a:cubicBezTo>
                <a:cubicBezTo>
                  <a:pt x="3412840" y="495301"/>
                  <a:pt x="3403600" y="486061"/>
                  <a:pt x="3403600" y="474663"/>
                </a:cubicBezTo>
                <a:cubicBezTo>
                  <a:pt x="3403600" y="463265"/>
                  <a:pt x="3412840" y="454025"/>
                  <a:pt x="3424238" y="454025"/>
                </a:cubicBezTo>
                <a:close/>
                <a:moveTo>
                  <a:pt x="3349625" y="454025"/>
                </a:moveTo>
                <a:cubicBezTo>
                  <a:pt x="3361023" y="454025"/>
                  <a:pt x="3370263" y="463265"/>
                  <a:pt x="3370263" y="474663"/>
                </a:cubicBezTo>
                <a:cubicBezTo>
                  <a:pt x="3370263" y="486061"/>
                  <a:pt x="3361023" y="495301"/>
                  <a:pt x="3349625" y="495301"/>
                </a:cubicBezTo>
                <a:cubicBezTo>
                  <a:pt x="3338227" y="495301"/>
                  <a:pt x="3328987" y="486061"/>
                  <a:pt x="3328987" y="474663"/>
                </a:cubicBezTo>
                <a:cubicBezTo>
                  <a:pt x="3328987" y="463265"/>
                  <a:pt x="3338227" y="454025"/>
                  <a:pt x="3349625" y="454025"/>
                </a:cubicBezTo>
                <a:close/>
                <a:moveTo>
                  <a:pt x="3272631" y="454025"/>
                </a:moveTo>
                <a:cubicBezTo>
                  <a:pt x="3285344" y="454025"/>
                  <a:pt x="3295650" y="463265"/>
                  <a:pt x="3295650" y="474663"/>
                </a:cubicBezTo>
                <a:cubicBezTo>
                  <a:pt x="3295650" y="486061"/>
                  <a:pt x="3285344" y="495301"/>
                  <a:pt x="3272631" y="495301"/>
                </a:cubicBezTo>
                <a:cubicBezTo>
                  <a:pt x="3259918" y="495301"/>
                  <a:pt x="3249612" y="486061"/>
                  <a:pt x="3249612" y="474663"/>
                </a:cubicBezTo>
                <a:cubicBezTo>
                  <a:pt x="3249612" y="463265"/>
                  <a:pt x="3259918" y="454025"/>
                  <a:pt x="3272631" y="454025"/>
                </a:cubicBezTo>
                <a:close/>
                <a:moveTo>
                  <a:pt x="3197225" y="454025"/>
                </a:moveTo>
                <a:cubicBezTo>
                  <a:pt x="3209500" y="454025"/>
                  <a:pt x="3219450" y="463265"/>
                  <a:pt x="3219450" y="474663"/>
                </a:cubicBezTo>
                <a:cubicBezTo>
                  <a:pt x="3219450" y="486061"/>
                  <a:pt x="3209500" y="495301"/>
                  <a:pt x="3197225" y="495301"/>
                </a:cubicBezTo>
                <a:cubicBezTo>
                  <a:pt x="3184950" y="495301"/>
                  <a:pt x="3175000" y="486061"/>
                  <a:pt x="3175000" y="474663"/>
                </a:cubicBezTo>
                <a:cubicBezTo>
                  <a:pt x="3175000" y="463265"/>
                  <a:pt x="3184950" y="454025"/>
                  <a:pt x="3197225" y="454025"/>
                </a:cubicBezTo>
                <a:close/>
                <a:moveTo>
                  <a:pt x="3122612" y="454025"/>
                </a:moveTo>
                <a:cubicBezTo>
                  <a:pt x="3134887" y="454025"/>
                  <a:pt x="3144837" y="463265"/>
                  <a:pt x="3144837" y="474663"/>
                </a:cubicBezTo>
                <a:cubicBezTo>
                  <a:pt x="3144837" y="486061"/>
                  <a:pt x="3134887" y="495301"/>
                  <a:pt x="3122612" y="495301"/>
                </a:cubicBezTo>
                <a:cubicBezTo>
                  <a:pt x="3110337" y="495301"/>
                  <a:pt x="3100387" y="486061"/>
                  <a:pt x="3100387" y="474663"/>
                </a:cubicBezTo>
                <a:cubicBezTo>
                  <a:pt x="3100387" y="463265"/>
                  <a:pt x="3110337" y="454025"/>
                  <a:pt x="3122612" y="454025"/>
                </a:cubicBezTo>
                <a:close/>
                <a:moveTo>
                  <a:pt x="3044825" y="454025"/>
                </a:moveTo>
                <a:cubicBezTo>
                  <a:pt x="3056223" y="454025"/>
                  <a:pt x="3065463" y="463265"/>
                  <a:pt x="3065463" y="474663"/>
                </a:cubicBezTo>
                <a:cubicBezTo>
                  <a:pt x="3065463" y="486061"/>
                  <a:pt x="3056223" y="495301"/>
                  <a:pt x="3044825" y="495301"/>
                </a:cubicBezTo>
                <a:cubicBezTo>
                  <a:pt x="3033427" y="495301"/>
                  <a:pt x="3024187" y="486061"/>
                  <a:pt x="3024187" y="474663"/>
                </a:cubicBezTo>
                <a:cubicBezTo>
                  <a:pt x="3024187" y="463265"/>
                  <a:pt x="3033427" y="454025"/>
                  <a:pt x="3044825" y="454025"/>
                </a:cubicBezTo>
                <a:close/>
                <a:moveTo>
                  <a:pt x="6904039" y="379413"/>
                </a:moveTo>
                <a:cubicBezTo>
                  <a:pt x="6915437" y="379413"/>
                  <a:pt x="6924677" y="388653"/>
                  <a:pt x="6924677" y="400051"/>
                </a:cubicBezTo>
                <a:cubicBezTo>
                  <a:pt x="6924677" y="411449"/>
                  <a:pt x="6915437" y="420689"/>
                  <a:pt x="6904039" y="420689"/>
                </a:cubicBezTo>
                <a:cubicBezTo>
                  <a:pt x="6892641" y="420689"/>
                  <a:pt x="6883401" y="411449"/>
                  <a:pt x="6883401" y="400051"/>
                </a:cubicBezTo>
                <a:cubicBezTo>
                  <a:pt x="6883401" y="388653"/>
                  <a:pt x="6892641" y="379413"/>
                  <a:pt x="6904039" y="379413"/>
                </a:cubicBezTo>
                <a:close/>
                <a:moveTo>
                  <a:pt x="6829426" y="379413"/>
                </a:moveTo>
                <a:cubicBezTo>
                  <a:pt x="6840824" y="379413"/>
                  <a:pt x="6850064" y="388653"/>
                  <a:pt x="6850064" y="400051"/>
                </a:cubicBezTo>
                <a:cubicBezTo>
                  <a:pt x="6850064" y="411449"/>
                  <a:pt x="6840824" y="420689"/>
                  <a:pt x="6829426" y="420689"/>
                </a:cubicBezTo>
                <a:cubicBezTo>
                  <a:pt x="6818028" y="420689"/>
                  <a:pt x="6808788" y="411449"/>
                  <a:pt x="6808788" y="400051"/>
                </a:cubicBezTo>
                <a:cubicBezTo>
                  <a:pt x="6808788" y="388653"/>
                  <a:pt x="6818028" y="379413"/>
                  <a:pt x="6829426" y="379413"/>
                </a:cubicBezTo>
                <a:close/>
                <a:moveTo>
                  <a:pt x="4862513" y="379413"/>
                </a:moveTo>
                <a:cubicBezTo>
                  <a:pt x="4873911" y="379413"/>
                  <a:pt x="4883151" y="388653"/>
                  <a:pt x="4883151" y="400051"/>
                </a:cubicBezTo>
                <a:cubicBezTo>
                  <a:pt x="4883151" y="411449"/>
                  <a:pt x="4873911" y="420689"/>
                  <a:pt x="4862513" y="420689"/>
                </a:cubicBezTo>
                <a:cubicBezTo>
                  <a:pt x="4851115" y="420689"/>
                  <a:pt x="4841875" y="411449"/>
                  <a:pt x="4841875" y="400051"/>
                </a:cubicBezTo>
                <a:cubicBezTo>
                  <a:pt x="4841875" y="388653"/>
                  <a:pt x="4851115" y="379413"/>
                  <a:pt x="4862513" y="379413"/>
                </a:cubicBezTo>
                <a:close/>
                <a:moveTo>
                  <a:pt x="4710113" y="379413"/>
                </a:moveTo>
                <a:cubicBezTo>
                  <a:pt x="4722388" y="379413"/>
                  <a:pt x="4732338" y="388653"/>
                  <a:pt x="4732338" y="400051"/>
                </a:cubicBezTo>
                <a:cubicBezTo>
                  <a:pt x="4732338" y="411449"/>
                  <a:pt x="4722388" y="420689"/>
                  <a:pt x="4710113" y="420689"/>
                </a:cubicBezTo>
                <a:cubicBezTo>
                  <a:pt x="4697838" y="420689"/>
                  <a:pt x="4687888" y="411449"/>
                  <a:pt x="4687888" y="400051"/>
                </a:cubicBezTo>
                <a:cubicBezTo>
                  <a:pt x="4687888" y="388653"/>
                  <a:pt x="4697838" y="379413"/>
                  <a:pt x="4710113" y="379413"/>
                </a:cubicBezTo>
                <a:close/>
                <a:moveTo>
                  <a:pt x="4635500" y="379413"/>
                </a:moveTo>
                <a:cubicBezTo>
                  <a:pt x="4647775" y="379413"/>
                  <a:pt x="4657725" y="388653"/>
                  <a:pt x="4657725" y="400051"/>
                </a:cubicBezTo>
                <a:cubicBezTo>
                  <a:pt x="4657725" y="411449"/>
                  <a:pt x="4647775" y="420689"/>
                  <a:pt x="4635500" y="420689"/>
                </a:cubicBezTo>
                <a:cubicBezTo>
                  <a:pt x="4623225" y="420689"/>
                  <a:pt x="4613275" y="411449"/>
                  <a:pt x="4613275" y="400051"/>
                </a:cubicBezTo>
                <a:cubicBezTo>
                  <a:pt x="4613275" y="388653"/>
                  <a:pt x="4623225" y="379413"/>
                  <a:pt x="4635500" y="379413"/>
                </a:cubicBezTo>
                <a:close/>
                <a:moveTo>
                  <a:pt x="3726656" y="379413"/>
                </a:moveTo>
                <a:cubicBezTo>
                  <a:pt x="3739369" y="379413"/>
                  <a:pt x="3749675" y="388653"/>
                  <a:pt x="3749675" y="400051"/>
                </a:cubicBezTo>
                <a:cubicBezTo>
                  <a:pt x="3749675" y="411449"/>
                  <a:pt x="3739369" y="420689"/>
                  <a:pt x="3726656" y="420689"/>
                </a:cubicBezTo>
                <a:cubicBezTo>
                  <a:pt x="3713943" y="420689"/>
                  <a:pt x="3703637" y="411449"/>
                  <a:pt x="3703637" y="400051"/>
                </a:cubicBezTo>
                <a:cubicBezTo>
                  <a:pt x="3703637" y="388653"/>
                  <a:pt x="3713943" y="379413"/>
                  <a:pt x="3726656" y="379413"/>
                </a:cubicBezTo>
                <a:close/>
                <a:moveTo>
                  <a:pt x="3651250" y="379413"/>
                </a:moveTo>
                <a:cubicBezTo>
                  <a:pt x="3663525" y="379413"/>
                  <a:pt x="3673475" y="388653"/>
                  <a:pt x="3673475" y="400051"/>
                </a:cubicBezTo>
                <a:cubicBezTo>
                  <a:pt x="3673475" y="411449"/>
                  <a:pt x="3663525" y="420689"/>
                  <a:pt x="3651250" y="420689"/>
                </a:cubicBezTo>
                <a:cubicBezTo>
                  <a:pt x="3638975" y="420689"/>
                  <a:pt x="3629025" y="411449"/>
                  <a:pt x="3629025" y="400051"/>
                </a:cubicBezTo>
                <a:cubicBezTo>
                  <a:pt x="3629025" y="388653"/>
                  <a:pt x="3638975" y="379413"/>
                  <a:pt x="3651250" y="379413"/>
                </a:cubicBezTo>
                <a:close/>
                <a:moveTo>
                  <a:pt x="3575050" y="379413"/>
                </a:moveTo>
                <a:cubicBezTo>
                  <a:pt x="3586448" y="379413"/>
                  <a:pt x="3595688" y="388653"/>
                  <a:pt x="3595688" y="400051"/>
                </a:cubicBezTo>
                <a:cubicBezTo>
                  <a:pt x="3595688" y="411449"/>
                  <a:pt x="3586448" y="420689"/>
                  <a:pt x="3575050" y="420689"/>
                </a:cubicBezTo>
                <a:cubicBezTo>
                  <a:pt x="3563652" y="420689"/>
                  <a:pt x="3554412" y="411449"/>
                  <a:pt x="3554412" y="400051"/>
                </a:cubicBezTo>
                <a:cubicBezTo>
                  <a:pt x="3554412" y="388653"/>
                  <a:pt x="3563652" y="379413"/>
                  <a:pt x="3575050" y="379413"/>
                </a:cubicBezTo>
                <a:close/>
                <a:moveTo>
                  <a:pt x="3498850" y="379413"/>
                </a:moveTo>
                <a:cubicBezTo>
                  <a:pt x="3510248" y="379413"/>
                  <a:pt x="3519488" y="388653"/>
                  <a:pt x="3519488" y="400051"/>
                </a:cubicBezTo>
                <a:cubicBezTo>
                  <a:pt x="3519488" y="411449"/>
                  <a:pt x="3510248" y="420689"/>
                  <a:pt x="3498850" y="420689"/>
                </a:cubicBezTo>
                <a:cubicBezTo>
                  <a:pt x="3487452" y="420689"/>
                  <a:pt x="3478212" y="411449"/>
                  <a:pt x="3478212" y="400051"/>
                </a:cubicBezTo>
                <a:cubicBezTo>
                  <a:pt x="3478212" y="388653"/>
                  <a:pt x="3487452" y="379413"/>
                  <a:pt x="3498850" y="379413"/>
                </a:cubicBezTo>
                <a:close/>
                <a:moveTo>
                  <a:pt x="3424238" y="379413"/>
                </a:moveTo>
                <a:cubicBezTo>
                  <a:pt x="3435636" y="379413"/>
                  <a:pt x="3444876" y="388653"/>
                  <a:pt x="3444876" y="400051"/>
                </a:cubicBezTo>
                <a:cubicBezTo>
                  <a:pt x="3444876" y="411449"/>
                  <a:pt x="3435636" y="420689"/>
                  <a:pt x="3424238" y="420689"/>
                </a:cubicBezTo>
                <a:cubicBezTo>
                  <a:pt x="3412840" y="420689"/>
                  <a:pt x="3403600" y="411449"/>
                  <a:pt x="3403600" y="400051"/>
                </a:cubicBezTo>
                <a:cubicBezTo>
                  <a:pt x="3403600" y="388653"/>
                  <a:pt x="3412840" y="379413"/>
                  <a:pt x="3424238" y="379413"/>
                </a:cubicBezTo>
                <a:close/>
                <a:moveTo>
                  <a:pt x="3349625" y="379413"/>
                </a:moveTo>
                <a:cubicBezTo>
                  <a:pt x="3361023" y="379413"/>
                  <a:pt x="3370263" y="388653"/>
                  <a:pt x="3370263" y="400051"/>
                </a:cubicBezTo>
                <a:cubicBezTo>
                  <a:pt x="3370263" y="411449"/>
                  <a:pt x="3361023" y="420689"/>
                  <a:pt x="3349625" y="420689"/>
                </a:cubicBezTo>
                <a:cubicBezTo>
                  <a:pt x="3338227" y="420689"/>
                  <a:pt x="3328987" y="411449"/>
                  <a:pt x="3328987" y="400051"/>
                </a:cubicBezTo>
                <a:cubicBezTo>
                  <a:pt x="3328987" y="388653"/>
                  <a:pt x="3338227" y="379413"/>
                  <a:pt x="3349625" y="379413"/>
                </a:cubicBezTo>
                <a:close/>
                <a:moveTo>
                  <a:pt x="3272631" y="379413"/>
                </a:moveTo>
                <a:cubicBezTo>
                  <a:pt x="3285344" y="379413"/>
                  <a:pt x="3295650" y="388653"/>
                  <a:pt x="3295650" y="400051"/>
                </a:cubicBezTo>
                <a:cubicBezTo>
                  <a:pt x="3295650" y="411449"/>
                  <a:pt x="3285344" y="420689"/>
                  <a:pt x="3272631" y="420689"/>
                </a:cubicBezTo>
                <a:cubicBezTo>
                  <a:pt x="3259918" y="420689"/>
                  <a:pt x="3249612" y="411449"/>
                  <a:pt x="3249612" y="400051"/>
                </a:cubicBezTo>
                <a:cubicBezTo>
                  <a:pt x="3249612" y="388653"/>
                  <a:pt x="3259918" y="379413"/>
                  <a:pt x="3272631" y="379413"/>
                </a:cubicBezTo>
                <a:close/>
                <a:moveTo>
                  <a:pt x="3197225" y="379413"/>
                </a:moveTo>
                <a:cubicBezTo>
                  <a:pt x="3209500" y="379413"/>
                  <a:pt x="3219450" y="388653"/>
                  <a:pt x="3219450" y="400051"/>
                </a:cubicBezTo>
                <a:cubicBezTo>
                  <a:pt x="3219450" y="411449"/>
                  <a:pt x="3209500" y="420689"/>
                  <a:pt x="3197225" y="420689"/>
                </a:cubicBezTo>
                <a:cubicBezTo>
                  <a:pt x="3184950" y="420689"/>
                  <a:pt x="3175000" y="411449"/>
                  <a:pt x="3175000" y="400051"/>
                </a:cubicBezTo>
                <a:cubicBezTo>
                  <a:pt x="3175000" y="388653"/>
                  <a:pt x="3184950" y="379413"/>
                  <a:pt x="3197225" y="379413"/>
                </a:cubicBezTo>
                <a:close/>
                <a:moveTo>
                  <a:pt x="3122612" y="379413"/>
                </a:moveTo>
                <a:cubicBezTo>
                  <a:pt x="3134887" y="379413"/>
                  <a:pt x="3144837" y="388653"/>
                  <a:pt x="3144837" y="400051"/>
                </a:cubicBezTo>
                <a:cubicBezTo>
                  <a:pt x="3144837" y="411449"/>
                  <a:pt x="3134887" y="420689"/>
                  <a:pt x="3122612" y="420689"/>
                </a:cubicBezTo>
                <a:cubicBezTo>
                  <a:pt x="3110337" y="420689"/>
                  <a:pt x="3100387" y="411449"/>
                  <a:pt x="3100387" y="400051"/>
                </a:cubicBezTo>
                <a:cubicBezTo>
                  <a:pt x="3100387" y="388653"/>
                  <a:pt x="3110337" y="379413"/>
                  <a:pt x="3122612" y="379413"/>
                </a:cubicBezTo>
                <a:close/>
                <a:moveTo>
                  <a:pt x="3044825" y="379413"/>
                </a:moveTo>
                <a:cubicBezTo>
                  <a:pt x="3056223" y="379413"/>
                  <a:pt x="3065463" y="388653"/>
                  <a:pt x="3065463" y="400051"/>
                </a:cubicBezTo>
                <a:cubicBezTo>
                  <a:pt x="3065463" y="411449"/>
                  <a:pt x="3056223" y="420689"/>
                  <a:pt x="3044825" y="420689"/>
                </a:cubicBezTo>
                <a:cubicBezTo>
                  <a:pt x="3033427" y="420689"/>
                  <a:pt x="3024187" y="411449"/>
                  <a:pt x="3024187" y="400051"/>
                </a:cubicBezTo>
                <a:cubicBezTo>
                  <a:pt x="3024187" y="388653"/>
                  <a:pt x="3033427" y="379413"/>
                  <a:pt x="3044825" y="379413"/>
                </a:cubicBezTo>
                <a:close/>
                <a:moveTo>
                  <a:pt x="2970213" y="379413"/>
                </a:moveTo>
                <a:cubicBezTo>
                  <a:pt x="2981611" y="379413"/>
                  <a:pt x="2990851" y="388653"/>
                  <a:pt x="2990851" y="400051"/>
                </a:cubicBezTo>
                <a:cubicBezTo>
                  <a:pt x="2990851" y="411449"/>
                  <a:pt x="2981611" y="420689"/>
                  <a:pt x="2970213" y="420689"/>
                </a:cubicBezTo>
                <a:cubicBezTo>
                  <a:pt x="2958815" y="420689"/>
                  <a:pt x="2949575" y="411449"/>
                  <a:pt x="2949575" y="400051"/>
                </a:cubicBezTo>
                <a:cubicBezTo>
                  <a:pt x="2949575" y="388653"/>
                  <a:pt x="2958815" y="379413"/>
                  <a:pt x="2970213" y="379413"/>
                </a:cubicBezTo>
                <a:close/>
                <a:moveTo>
                  <a:pt x="2895601" y="379413"/>
                </a:moveTo>
                <a:cubicBezTo>
                  <a:pt x="2906999" y="379413"/>
                  <a:pt x="2916239" y="388653"/>
                  <a:pt x="2916239" y="400051"/>
                </a:cubicBezTo>
                <a:cubicBezTo>
                  <a:pt x="2916239" y="411449"/>
                  <a:pt x="2906999" y="420689"/>
                  <a:pt x="2895601" y="420689"/>
                </a:cubicBezTo>
                <a:cubicBezTo>
                  <a:pt x="2884203" y="420689"/>
                  <a:pt x="2874963" y="411449"/>
                  <a:pt x="2874963" y="400051"/>
                </a:cubicBezTo>
                <a:cubicBezTo>
                  <a:pt x="2874963" y="388653"/>
                  <a:pt x="2884203" y="379413"/>
                  <a:pt x="2895601" y="379413"/>
                </a:cubicBezTo>
                <a:close/>
                <a:moveTo>
                  <a:pt x="2820195" y="379413"/>
                </a:moveTo>
                <a:cubicBezTo>
                  <a:pt x="2832032" y="379413"/>
                  <a:pt x="2841627" y="388653"/>
                  <a:pt x="2841627" y="400051"/>
                </a:cubicBezTo>
                <a:cubicBezTo>
                  <a:pt x="2841627" y="411449"/>
                  <a:pt x="2832032" y="420689"/>
                  <a:pt x="2820195" y="420689"/>
                </a:cubicBezTo>
                <a:cubicBezTo>
                  <a:pt x="2808358" y="420689"/>
                  <a:pt x="2798763" y="411449"/>
                  <a:pt x="2798763" y="400051"/>
                </a:cubicBezTo>
                <a:cubicBezTo>
                  <a:pt x="2798763" y="388653"/>
                  <a:pt x="2808358" y="379413"/>
                  <a:pt x="2820195" y="379413"/>
                </a:cubicBezTo>
                <a:close/>
                <a:moveTo>
                  <a:pt x="2743200" y="379413"/>
                </a:moveTo>
                <a:cubicBezTo>
                  <a:pt x="2755475" y="379413"/>
                  <a:pt x="2765425" y="388653"/>
                  <a:pt x="2765425" y="400051"/>
                </a:cubicBezTo>
                <a:cubicBezTo>
                  <a:pt x="2765425" y="411449"/>
                  <a:pt x="2755475" y="420689"/>
                  <a:pt x="2743200" y="420689"/>
                </a:cubicBezTo>
                <a:cubicBezTo>
                  <a:pt x="2730925" y="420689"/>
                  <a:pt x="2720975" y="411449"/>
                  <a:pt x="2720975" y="400051"/>
                </a:cubicBezTo>
                <a:cubicBezTo>
                  <a:pt x="2720975" y="388653"/>
                  <a:pt x="2730925" y="379413"/>
                  <a:pt x="2743200" y="379413"/>
                </a:cubicBezTo>
                <a:close/>
                <a:moveTo>
                  <a:pt x="2668588" y="379413"/>
                </a:moveTo>
                <a:cubicBezTo>
                  <a:pt x="2680863" y="379413"/>
                  <a:pt x="2690813" y="388653"/>
                  <a:pt x="2690813" y="400051"/>
                </a:cubicBezTo>
                <a:cubicBezTo>
                  <a:pt x="2690813" y="411449"/>
                  <a:pt x="2680863" y="420689"/>
                  <a:pt x="2668588" y="420689"/>
                </a:cubicBezTo>
                <a:cubicBezTo>
                  <a:pt x="2656313" y="420689"/>
                  <a:pt x="2646363" y="411449"/>
                  <a:pt x="2646363" y="400051"/>
                </a:cubicBezTo>
                <a:cubicBezTo>
                  <a:pt x="2646363" y="388653"/>
                  <a:pt x="2656313" y="379413"/>
                  <a:pt x="2668588" y="379413"/>
                </a:cubicBezTo>
                <a:close/>
                <a:moveTo>
                  <a:pt x="2590811" y="379413"/>
                </a:moveTo>
                <a:cubicBezTo>
                  <a:pt x="2602210" y="379413"/>
                  <a:pt x="2611447" y="388653"/>
                  <a:pt x="2611447" y="400051"/>
                </a:cubicBezTo>
                <a:cubicBezTo>
                  <a:pt x="2611447" y="411449"/>
                  <a:pt x="2602210" y="420689"/>
                  <a:pt x="2590811" y="420689"/>
                </a:cubicBezTo>
                <a:cubicBezTo>
                  <a:pt x="2579414" y="420689"/>
                  <a:pt x="2570175" y="411449"/>
                  <a:pt x="2570175" y="400051"/>
                </a:cubicBezTo>
                <a:cubicBezTo>
                  <a:pt x="2570175" y="388653"/>
                  <a:pt x="2579414" y="379413"/>
                  <a:pt x="2590811" y="379413"/>
                </a:cubicBezTo>
                <a:close/>
                <a:moveTo>
                  <a:pt x="2516197" y="379413"/>
                </a:moveTo>
                <a:cubicBezTo>
                  <a:pt x="2527596" y="379413"/>
                  <a:pt x="2536831" y="388653"/>
                  <a:pt x="2536831" y="400051"/>
                </a:cubicBezTo>
                <a:cubicBezTo>
                  <a:pt x="2536831" y="411449"/>
                  <a:pt x="2527596" y="420689"/>
                  <a:pt x="2516197" y="420689"/>
                </a:cubicBezTo>
                <a:cubicBezTo>
                  <a:pt x="2504800" y="420689"/>
                  <a:pt x="2495563" y="411449"/>
                  <a:pt x="2495563" y="400051"/>
                </a:cubicBezTo>
                <a:cubicBezTo>
                  <a:pt x="2495563" y="388653"/>
                  <a:pt x="2504800" y="379413"/>
                  <a:pt x="2516197" y="379413"/>
                </a:cubicBezTo>
                <a:close/>
                <a:moveTo>
                  <a:pt x="2441587" y="379413"/>
                </a:moveTo>
                <a:cubicBezTo>
                  <a:pt x="2452987" y="379413"/>
                  <a:pt x="2462228" y="388653"/>
                  <a:pt x="2462228" y="400051"/>
                </a:cubicBezTo>
                <a:cubicBezTo>
                  <a:pt x="2462228" y="411449"/>
                  <a:pt x="2452987" y="420689"/>
                  <a:pt x="2441587" y="420689"/>
                </a:cubicBezTo>
                <a:cubicBezTo>
                  <a:pt x="2430188" y="420689"/>
                  <a:pt x="2420946" y="411449"/>
                  <a:pt x="2420946" y="400051"/>
                </a:cubicBezTo>
                <a:cubicBezTo>
                  <a:pt x="2420946" y="388653"/>
                  <a:pt x="2430188" y="379413"/>
                  <a:pt x="2441587" y="379413"/>
                </a:cubicBezTo>
                <a:close/>
                <a:moveTo>
                  <a:pt x="2213779" y="379413"/>
                </a:moveTo>
                <a:cubicBezTo>
                  <a:pt x="2226491" y="379413"/>
                  <a:pt x="2236797" y="388653"/>
                  <a:pt x="2236797" y="400051"/>
                </a:cubicBezTo>
                <a:cubicBezTo>
                  <a:pt x="2236797" y="411449"/>
                  <a:pt x="2226491" y="420689"/>
                  <a:pt x="2213779" y="420689"/>
                </a:cubicBezTo>
                <a:cubicBezTo>
                  <a:pt x="2201065" y="420689"/>
                  <a:pt x="2190756" y="411449"/>
                  <a:pt x="2190756" y="400051"/>
                </a:cubicBezTo>
                <a:cubicBezTo>
                  <a:pt x="2190756" y="388653"/>
                  <a:pt x="2201065" y="379413"/>
                  <a:pt x="2213779" y="379413"/>
                </a:cubicBezTo>
                <a:close/>
                <a:moveTo>
                  <a:pt x="2136787" y="379413"/>
                </a:moveTo>
                <a:cubicBezTo>
                  <a:pt x="2148182" y="379413"/>
                  <a:pt x="2157422" y="388653"/>
                  <a:pt x="2157422" y="400051"/>
                </a:cubicBezTo>
                <a:cubicBezTo>
                  <a:pt x="2157422" y="411449"/>
                  <a:pt x="2148182" y="420689"/>
                  <a:pt x="2136787" y="420689"/>
                </a:cubicBezTo>
                <a:cubicBezTo>
                  <a:pt x="2125385" y="420689"/>
                  <a:pt x="2116149" y="411449"/>
                  <a:pt x="2116149" y="400051"/>
                </a:cubicBezTo>
                <a:cubicBezTo>
                  <a:pt x="2116149" y="388653"/>
                  <a:pt x="2125385" y="379413"/>
                  <a:pt x="2136787" y="379413"/>
                </a:cubicBezTo>
                <a:close/>
                <a:moveTo>
                  <a:pt x="2062169" y="379413"/>
                </a:moveTo>
                <a:cubicBezTo>
                  <a:pt x="2073568" y="379413"/>
                  <a:pt x="2082812" y="388653"/>
                  <a:pt x="2082812" y="400051"/>
                </a:cubicBezTo>
                <a:cubicBezTo>
                  <a:pt x="2082812" y="411449"/>
                  <a:pt x="2073568" y="420689"/>
                  <a:pt x="2062169" y="420689"/>
                </a:cubicBezTo>
                <a:cubicBezTo>
                  <a:pt x="2050773" y="420689"/>
                  <a:pt x="2041532" y="411449"/>
                  <a:pt x="2041532" y="400051"/>
                </a:cubicBezTo>
                <a:cubicBezTo>
                  <a:pt x="2041532" y="388653"/>
                  <a:pt x="2050773" y="379413"/>
                  <a:pt x="2062169" y="379413"/>
                </a:cubicBezTo>
                <a:close/>
                <a:moveTo>
                  <a:pt x="1835164" y="379413"/>
                </a:moveTo>
                <a:cubicBezTo>
                  <a:pt x="1847433" y="379413"/>
                  <a:pt x="1857388" y="388653"/>
                  <a:pt x="1857388" y="400051"/>
                </a:cubicBezTo>
                <a:cubicBezTo>
                  <a:pt x="1857388" y="411449"/>
                  <a:pt x="1847433" y="420689"/>
                  <a:pt x="1835164" y="420689"/>
                </a:cubicBezTo>
                <a:cubicBezTo>
                  <a:pt x="1822885" y="420689"/>
                  <a:pt x="1812931" y="411449"/>
                  <a:pt x="1812931" y="400051"/>
                </a:cubicBezTo>
                <a:cubicBezTo>
                  <a:pt x="1812931" y="388653"/>
                  <a:pt x="1822885" y="379413"/>
                  <a:pt x="1835164" y="379413"/>
                </a:cubicBezTo>
                <a:close/>
                <a:moveTo>
                  <a:pt x="1608149" y="379413"/>
                </a:moveTo>
                <a:cubicBezTo>
                  <a:pt x="1619546" y="379413"/>
                  <a:pt x="1628786" y="388653"/>
                  <a:pt x="1628786" y="400051"/>
                </a:cubicBezTo>
                <a:cubicBezTo>
                  <a:pt x="1628786" y="411449"/>
                  <a:pt x="1619546" y="420689"/>
                  <a:pt x="1608149" y="420689"/>
                </a:cubicBezTo>
                <a:cubicBezTo>
                  <a:pt x="1596752" y="420689"/>
                  <a:pt x="1587507" y="411449"/>
                  <a:pt x="1587507" y="400051"/>
                </a:cubicBezTo>
                <a:cubicBezTo>
                  <a:pt x="1587507" y="388653"/>
                  <a:pt x="1596752" y="379413"/>
                  <a:pt x="1608149" y="379413"/>
                </a:cubicBezTo>
                <a:close/>
                <a:moveTo>
                  <a:pt x="1457338" y="379413"/>
                </a:moveTo>
                <a:cubicBezTo>
                  <a:pt x="1468730" y="379413"/>
                  <a:pt x="1477974" y="388653"/>
                  <a:pt x="1477974" y="400051"/>
                </a:cubicBezTo>
                <a:cubicBezTo>
                  <a:pt x="1477974" y="411449"/>
                  <a:pt x="1468730" y="420689"/>
                  <a:pt x="1457338" y="420689"/>
                </a:cubicBezTo>
                <a:cubicBezTo>
                  <a:pt x="1445938" y="420689"/>
                  <a:pt x="1436696" y="411449"/>
                  <a:pt x="1436696" y="400051"/>
                </a:cubicBezTo>
                <a:cubicBezTo>
                  <a:pt x="1436696" y="388653"/>
                  <a:pt x="1445938" y="379413"/>
                  <a:pt x="1457338" y="379413"/>
                </a:cubicBezTo>
                <a:close/>
                <a:moveTo>
                  <a:pt x="1381135" y="379413"/>
                </a:moveTo>
                <a:cubicBezTo>
                  <a:pt x="1393412" y="379413"/>
                  <a:pt x="1403361" y="388653"/>
                  <a:pt x="1403361" y="400051"/>
                </a:cubicBezTo>
                <a:cubicBezTo>
                  <a:pt x="1403361" y="411449"/>
                  <a:pt x="1393412" y="420689"/>
                  <a:pt x="1381135" y="420689"/>
                </a:cubicBezTo>
                <a:cubicBezTo>
                  <a:pt x="1368857" y="420689"/>
                  <a:pt x="1358908" y="411449"/>
                  <a:pt x="1358908" y="400051"/>
                </a:cubicBezTo>
                <a:cubicBezTo>
                  <a:pt x="1358908" y="388653"/>
                  <a:pt x="1368857" y="379413"/>
                  <a:pt x="1381135" y="379413"/>
                </a:cubicBezTo>
                <a:close/>
                <a:moveTo>
                  <a:pt x="1305726" y="379413"/>
                </a:moveTo>
                <a:cubicBezTo>
                  <a:pt x="1318437" y="379413"/>
                  <a:pt x="1328746" y="388653"/>
                  <a:pt x="1328746" y="400051"/>
                </a:cubicBezTo>
                <a:cubicBezTo>
                  <a:pt x="1328746" y="411449"/>
                  <a:pt x="1318437" y="420689"/>
                  <a:pt x="1305726" y="420689"/>
                </a:cubicBezTo>
                <a:cubicBezTo>
                  <a:pt x="1293008" y="420689"/>
                  <a:pt x="1282712" y="411449"/>
                  <a:pt x="1282712" y="400051"/>
                </a:cubicBezTo>
                <a:cubicBezTo>
                  <a:pt x="1282712" y="388653"/>
                  <a:pt x="1293008" y="379413"/>
                  <a:pt x="1305726" y="379413"/>
                </a:cubicBezTo>
                <a:close/>
                <a:moveTo>
                  <a:pt x="1230323" y="379413"/>
                </a:moveTo>
                <a:cubicBezTo>
                  <a:pt x="1242597" y="379413"/>
                  <a:pt x="1252545" y="388653"/>
                  <a:pt x="1252545" y="400051"/>
                </a:cubicBezTo>
                <a:cubicBezTo>
                  <a:pt x="1252545" y="411449"/>
                  <a:pt x="1242597" y="420689"/>
                  <a:pt x="1230323" y="420689"/>
                </a:cubicBezTo>
                <a:cubicBezTo>
                  <a:pt x="1218044" y="420689"/>
                  <a:pt x="1208093" y="411449"/>
                  <a:pt x="1208093" y="400051"/>
                </a:cubicBezTo>
                <a:cubicBezTo>
                  <a:pt x="1208093" y="388653"/>
                  <a:pt x="1218044" y="379413"/>
                  <a:pt x="1230323" y="379413"/>
                </a:cubicBezTo>
                <a:close/>
                <a:moveTo>
                  <a:pt x="6753226" y="304801"/>
                </a:moveTo>
                <a:cubicBezTo>
                  <a:pt x="6764624" y="304801"/>
                  <a:pt x="6773864" y="314041"/>
                  <a:pt x="6773864" y="325439"/>
                </a:cubicBezTo>
                <a:cubicBezTo>
                  <a:pt x="6773864" y="336837"/>
                  <a:pt x="6764624" y="346077"/>
                  <a:pt x="6753226" y="346077"/>
                </a:cubicBezTo>
                <a:cubicBezTo>
                  <a:pt x="6741828" y="346077"/>
                  <a:pt x="6732588" y="336837"/>
                  <a:pt x="6732588" y="325439"/>
                </a:cubicBezTo>
                <a:cubicBezTo>
                  <a:pt x="6732588" y="314041"/>
                  <a:pt x="6741828" y="304801"/>
                  <a:pt x="6753226" y="304801"/>
                </a:cubicBezTo>
                <a:close/>
                <a:moveTo>
                  <a:pt x="6678613" y="304801"/>
                </a:moveTo>
                <a:cubicBezTo>
                  <a:pt x="6690011" y="304801"/>
                  <a:pt x="6699251" y="314041"/>
                  <a:pt x="6699251" y="325439"/>
                </a:cubicBezTo>
                <a:cubicBezTo>
                  <a:pt x="6699251" y="336837"/>
                  <a:pt x="6690011" y="346077"/>
                  <a:pt x="6678613" y="346077"/>
                </a:cubicBezTo>
                <a:cubicBezTo>
                  <a:pt x="6667215" y="346077"/>
                  <a:pt x="6657975" y="336837"/>
                  <a:pt x="6657975" y="325439"/>
                </a:cubicBezTo>
                <a:cubicBezTo>
                  <a:pt x="6657975" y="314041"/>
                  <a:pt x="6667215" y="304801"/>
                  <a:pt x="6678613" y="304801"/>
                </a:cubicBezTo>
                <a:close/>
                <a:moveTo>
                  <a:pt x="2970213" y="304801"/>
                </a:moveTo>
                <a:cubicBezTo>
                  <a:pt x="2981611" y="304801"/>
                  <a:pt x="2990851" y="314041"/>
                  <a:pt x="2990851" y="325439"/>
                </a:cubicBezTo>
                <a:cubicBezTo>
                  <a:pt x="2990851" y="336837"/>
                  <a:pt x="2981611" y="346077"/>
                  <a:pt x="2970213" y="346077"/>
                </a:cubicBezTo>
                <a:cubicBezTo>
                  <a:pt x="2958815" y="346077"/>
                  <a:pt x="2949575" y="336837"/>
                  <a:pt x="2949575" y="325439"/>
                </a:cubicBezTo>
                <a:cubicBezTo>
                  <a:pt x="2949575" y="314041"/>
                  <a:pt x="2958815" y="304801"/>
                  <a:pt x="2970213" y="304801"/>
                </a:cubicBezTo>
                <a:close/>
                <a:moveTo>
                  <a:pt x="2895601" y="304801"/>
                </a:moveTo>
                <a:cubicBezTo>
                  <a:pt x="2906999" y="304801"/>
                  <a:pt x="2916239" y="314041"/>
                  <a:pt x="2916239" y="325439"/>
                </a:cubicBezTo>
                <a:cubicBezTo>
                  <a:pt x="2916239" y="336837"/>
                  <a:pt x="2906999" y="346077"/>
                  <a:pt x="2895601" y="346077"/>
                </a:cubicBezTo>
                <a:cubicBezTo>
                  <a:pt x="2884203" y="346077"/>
                  <a:pt x="2874963" y="336837"/>
                  <a:pt x="2874963" y="325439"/>
                </a:cubicBezTo>
                <a:cubicBezTo>
                  <a:pt x="2874963" y="314041"/>
                  <a:pt x="2884203" y="304801"/>
                  <a:pt x="2895601" y="304801"/>
                </a:cubicBezTo>
                <a:close/>
                <a:moveTo>
                  <a:pt x="2820195" y="304801"/>
                </a:moveTo>
                <a:cubicBezTo>
                  <a:pt x="2832032" y="304801"/>
                  <a:pt x="2841627" y="314041"/>
                  <a:pt x="2841627" y="325439"/>
                </a:cubicBezTo>
                <a:cubicBezTo>
                  <a:pt x="2841627" y="336837"/>
                  <a:pt x="2832032" y="346077"/>
                  <a:pt x="2820195" y="346077"/>
                </a:cubicBezTo>
                <a:cubicBezTo>
                  <a:pt x="2808358" y="346077"/>
                  <a:pt x="2798763" y="336837"/>
                  <a:pt x="2798763" y="325439"/>
                </a:cubicBezTo>
                <a:cubicBezTo>
                  <a:pt x="2798763" y="314041"/>
                  <a:pt x="2808358" y="304801"/>
                  <a:pt x="2820195" y="304801"/>
                </a:cubicBezTo>
                <a:close/>
                <a:moveTo>
                  <a:pt x="2743200" y="304801"/>
                </a:moveTo>
                <a:cubicBezTo>
                  <a:pt x="2755475" y="304801"/>
                  <a:pt x="2765425" y="314041"/>
                  <a:pt x="2765425" y="325439"/>
                </a:cubicBezTo>
                <a:cubicBezTo>
                  <a:pt x="2765425" y="336837"/>
                  <a:pt x="2755475" y="346077"/>
                  <a:pt x="2743200" y="346077"/>
                </a:cubicBezTo>
                <a:cubicBezTo>
                  <a:pt x="2730925" y="346077"/>
                  <a:pt x="2720975" y="336837"/>
                  <a:pt x="2720975" y="325439"/>
                </a:cubicBezTo>
                <a:cubicBezTo>
                  <a:pt x="2720975" y="314041"/>
                  <a:pt x="2730925" y="304801"/>
                  <a:pt x="2743200" y="304801"/>
                </a:cubicBezTo>
                <a:close/>
                <a:moveTo>
                  <a:pt x="2668588" y="304801"/>
                </a:moveTo>
                <a:cubicBezTo>
                  <a:pt x="2680863" y="304801"/>
                  <a:pt x="2690813" y="314041"/>
                  <a:pt x="2690813" y="325439"/>
                </a:cubicBezTo>
                <a:cubicBezTo>
                  <a:pt x="2690813" y="336837"/>
                  <a:pt x="2680863" y="346077"/>
                  <a:pt x="2668588" y="346077"/>
                </a:cubicBezTo>
                <a:cubicBezTo>
                  <a:pt x="2656313" y="346077"/>
                  <a:pt x="2646363" y="336837"/>
                  <a:pt x="2646363" y="325439"/>
                </a:cubicBezTo>
                <a:cubicBezTo>
                  <a:pt x="2646363" y="314041"/>
                  <a:pt x="2656313" y="304801"/>
                  <a:pt x="2668588" y="304801"/>
                </a:cubicBezTo>
                <a:close/>
                <a:moveTo>
                  <a:pt x="2590811" y="304801"/>
                </a:moveTo>
                <a:cubicBezTo>
                  <a:pt x="2602210" y="304801"/>
                  <a:pt x="2611447" y="314041"/>
                  <a:pt x="2611447" y="325439"/>
                </a:cubicBezTo>
                <a:cubicBezTo>
                  <a:pt x="2611447" y="336837"/>
                  <a:pt x="2602210" y="346077"/>
                  <a:pt x="2590811" y="346077"/>
                </a:cubicBezTo>
                <a:cubicBezTo>
                  <a:pt x="2579414" y="346077"/>
                  <a:pt x="2570175" y="336837"/>
                  <a:pt x="2570175" y="325439"/>
                </a:cubicBezTo>
                <a:cubicBezTo>
                  <a:pt x="2570175" y="314041"/>
                  <a:pt x="2579414" y="304801"/>
                  <a:pt x="2590811" y="304801"/>
                </a:cubicBezTo>
                <a:close/>
                <a:moveTo>
                  <a:pt x="2516197" y="304801"/>
                </a:moveTo>
                <a:cubicBezTo>
                  <a:pt x="2527596" y="304801"/>
                  <a:pt x="2536831" y="314041"/>
                  <a:pt x="2536831" y="325439"/>
                </a:cubicBezTo>
                <a:cubicBezTo>
                  <a:pt x="2536831" y="336837"/>
                  <a:pt x="2527596" y="346077"/>
                  <a:pt x="2516197" y="346077"/>
                </a:cubicBezTo>
                <a:cubicBezTo>
                  <a:pt x="2504800" y="346077"/>
                  <a:pt x="2495563" y="336837"/>
                  <a:pt x="2495563" y="325439"/>
                </a:cubicBezTo>
                <a:cubicBezTo>
                  <a:pt x="2495563" y="314041"/>
                  <a:pt x="2504800" y="304801"/>
                  <a:pt x="2516197" y="304801"/>
                </a:cubicBezTo>
                <a:close/>
                <a:moveTo>
                  <a:pt x="2441587" y="304801"/>
                </a:moveTo>
                <a:cubicBezTo>
                  <a:pt x="2452987" y="304801"/>
                  <a:pt x="2462228" y="314041"/>
                  <a:pt x="2462228" y="325439"/>
                </a:cubicBezTo>
                <a:cubicBezTo>
                  <a:pt x="2462228" y="336837"/>
                  <a:pt x="2452987" y="346077"/>
                  <a:pt x="2441587" y="346077"/>
                </a:cubicBezTo>
                <a:cubicBezTo>
                  <a:pt x="2430188" y="346077"/>
                  <a:pt x="2420946" y="336837"/>
                  <a:pt x="2420946" y="325439"/>
                </a:cubicBezTo>
                <a:cubicBezTo>
                  <a:pt x="2420946" y="314041"/>
                  <a:pt x="2430188" y="304801"/>
                  <a:pt x="2441587" y="304801"/>
                </a:cubicBezTo>
                <a:close/>
                <a:moveTo>
                  <a:pt x="2289185" y="304801"/>
                </a:moveTo>
                <a:cubicBezTo>
                  <a:pt x="2301461" y="304801"/>
                  <a:pt x="2311409" y="314041"/>
                  <a:pt x="2311409" y="325439"/>
                </a:cubicBezTo>
                <a:cubicBezTo>
                  <a:pt x="2311409" y="336837"/>
                  <a:pt x="2301461" y="346077"/>
                  <a:pt x="2289185" y="346077"/>
                </a:cubicBezTo>
                <a:cubicBezTo>
                  <a:pt x="2276907" y="346077"/>
                  <a:pt x="2266964" y="336837"/>
                  <a:pt x="2266964" y="325439"/>
                </a:cubicBezTo>
                <a:cubicBezTo>
                  <a:pt x="2266964" y="314041"/>
                  <a:pt x="2276907" y="304801"/>
                  <a:pt x="2289185" y="304801"/>
                </a:cubicBezTo>
                <a:close/>
                <a:moveTo>
                  <a:pt x="2213779" y="304801"/>
                </a:moveTo>
                <a:cubicBezTo>
                  <a:pt x="2226491" y="304801"/>
                  <a:pt x="2236797" y="314041"/>
                  <a:pt x="2236797" y="325439"/>
                </a:cubicBezTo>
                <a:cubicBezTo>
                  <a:pt x="2236797" y="336837"/>
                  <a:pt x="2226491" y="346077"/>
                  <a:pt x="2213779" y="346077"/>
                </a:cubicBezTo>
                <a:cubicBezTo>
                  <a:pt x="2201065" y="346077"/>
                  <a:pt x="2190756" y="336837"/>
                  <a:pt x="2190756" y="325439"/>
                </a:cubicBezTo>
                <a:cubicBezTo>
                  <a:pt x="2190756" y="314041"/>
                  <a:pt x="2201065" y="304801"/>
                  <a:pt x="2213779" y="304801"/>
                </a:cubicBezTo>
                <a:close/>
                <a:moveTo>
                  <a:pt x="2136787" y="304801"/>
                </a:moveTo>
                <a:cubicBezTo>
                  <a:pt x="2148182" y="304801"/>
                  <a:pt x="2157422" y="314041"/>
                  <a:pt x="2157422" y="325439"/>
                </a:cubicBezTo>
                <a:cubicBezTo>
                  <a:pt x="2157422" y="336837"/>
                  <a:pt x="2148182" y="346077"/>
                  <a:pt x="2136787" y="346077"/>
                </a:cubicBezTo>
                <a:cubicBezTo>
                  <a:pt x="2125385" y="346077"/>
                  <a:pt x="2116149" y="336837"/>
                  <a:pt x="2116149" y="325439"/>
                </a:cubicBezTo>
                <a:cubicBezTo>
                  <a:pt x="2116149" y="314041"/>
                  <a:pt x="2125385" y="304801"/>
                  <a:pt x="2136787" y="304801"/>
                </a:cubicBezTo>
                <a:close/>
                <a:moveTo>
                  <a:pt x="2062169" y="304801"/>
                </a:moveTo>
                <a:cubicBezTo>
                  <a:pt x="2073568" y="304801"/>
                  <a:pt x="2082812" y="314041"/>
                  <a:pt x="2082812" y="325439"/>
                </a:cubicBezTo>
                <a:cubicBezTo>
                  <a:pt x="2082812" y="336837"/>
                  <a:pt x="2073568" y="346077"/>
                  <a:pt x="2062169" y="346077"/>
                </a:cubicBezTo>
                <a:cubicBezTo>
                  <a:pt x="2050773" y="346077"/>
                  <a:pt x="2041532" y="336837"/>
                  <a:pt x="2041532" y="325439"/>
                </a:cubicBezTo>
                <a:cubicBezTo>
                  <a:pt x="2041532" y="314041"/>
                  <a:pt x="2050773" y="304801"/>
                  <a:pt x="2062169" y="304801"/>
                </a:cubicBezTo>
                <a:close/>
                <a:moveTo>
                  <a:pt x="1987560" y="304801"/>
                </a:moveTo>
                <a:cubicBezTo>
                  <a:pt x="1998955" y="304801"/>
                  <a:pt x="2008198" y="314041"/>
                  <a:pt x="2008198" y="325439"/>
                </a:cubicBezTo>
                <a:cubicBezTo>
                  <a:pt x="2008198" y="336837"/>
                  <a:pt x="1998955" y="346077"/>
                  <a:pt x="1987560" y="346077"/>
                </a:cubicBezTo>
                <a:cubicBezTo>
                  <a:pt x="1976160" y="346077"/>
                  <a:pt x="1966918" y="336837"/>
                  <a:pt x="1966918" y="325439"/>
                </a:cubicBezTo>
                <a:cubicBezTo>
                  <a:pt x="1966918" y="314041"/>
                  <a:pt x="1976160" y="304801"/>
                  <a:pt x="1987560" y="304801"/>
                </a:cubicBezTo>
                <a:close/>
                <a:moveTo>
                  <a:pt x="1911358" y="304801"/>
                </a:moveTo>
                <a:cubicBezTo>
                  <a:pt x="1922755" y="304801"/>
                  <a:pt x="1932002" y="314041"/>
                  <a:pt x="1932002" y="325439"/>
                </a:cubicBezTo>
                <a:cubicBezTo>
                  <a:pt x="1932002" y="336837"/>
                  <a:pt x="1922755" y="346077"/>
                  <a:pt x="1911358" y="346077"/>
                </a:cubicBezTo>
                <a:cubicBezTo>
                  <a:pt x="1899961" y="346077"/>
                  <a:pt x="1890719" y="336837"/>
                  <a:pt x="1890719" y="325439"/>
                </a:cubicBezTo>
                <a:cubicBezTo>
                  <a:pt x="1890719" y="314041"/>
                  <a:pt x="1899961" y="304801"/>
                  <a:pt x="1911358" y="304801"/>
                </a:cubicBezTo>
                <a:close/>
                <a:moveTo>
                  <a:pt x="1759753" y="304801"/>
                </a:moveTo>
                <a:cubicBezTo>
                  <a:pt x="1772465" y="304801"/>
                  <a:pt x="1782770" y="314041"/>
                  <a:pt x="1782770" y="325439"/>
                </a:cubicBezTo>
                <a:cubicBezTo>
                  <a:pt x="1782770" y="336837"/>
                  <a:pt x="1772465" y="346077"/>
                  <a:pt x="1759753" y="346077"/>
                </a:cubicBezTo>
                <a:cubicBezTo>
                  <a:pt x="1747041" y="346077"/>
                  <a:pt x="1736733" y="336837"/>
                  <a:pt x="1736733" y="325439"/>
                </a:cubicBezTo>
                <a:cubicBezTo>
                  <a:pt x="1736733" y="314041"/>
                  <a:pt x="1747041" y="304801"/>
                  <a:pt x="1759753" y="304801"/>
                </a:cubicBezTo>
                <a:close/>
                <a:moveTo>
                  <a:pt x="1682762" y="304801"/>
                </a:moveTo>
                <a:cubicBezTo>
                  <a:pt x="1694159" y="304801"/>
                  <a:pt x="1703399" y="314041"/>
                  <a:pt x="1703399" y="325439"/>
                </a:cubicBezTo>
                <a:cubicBezTo>
                  <a:pt x="1703399" y="336837"/>
                  <a:pt x="1694159" y="346077"/>
                  <a:pt x="1682762" y="346077"/>
                </a:cubicBezTo>
                <a:cubicBezTo>
                  <a:pt x="1671362" y="346077"/>
                  <a:pt x="1662121" y="336837"/>
                  <a:pt x="1662121" y="325439"/>
                </a:cubicBezTo>
                <a:cubicBezTo>
                  <a:pt x="1662121" y="314041"/>
                  <a:pt x="1671362" y="304801"/>
                  <a:pt x="1682762" y="304801"/>
                </a:cubicBezTo>
                <a:close/>
                <a:moveTo>
                  <a:pt x="1608149" y="304801"/>
                </a:moveTo>
                <a:cubicBezTo>
                  <a:pt x="1619546" y="304801"/>
                  <a:pt x="1628786" y="314041"/>
                  <a:pt x="1628786" y="325439"/>
                </a:cubicBezTo>
                <a:cubicBezTo>
                  <a:pt x="1628786" y="336837"/>
                  <a:pt x="1619546" y="346077"/>
                  <a:pt x="1608149" y="346077"/>
                </a:cubicBezTo>
                <a:cubicBezTo>
                  <a:pt x="1596752" y="346077"/>
                  <a:pt x="1587507" y="336837"/>
                  <a:pt x="1587507" y="325439"/>
                </a:cubicBezTo>
                <a:cubicBezTo>
                  <a:pt x="1587507" y="314041"/>
                  <a:pt x="1596752" y="304801"/>
                  <a:pt x="1608149" y="304801"/>
                </a:cubicBezTo>
                <a:close/>
                <a:moveTo>
                  <a:pt x="1457338" y="304801"/>
                </a:moveTo>
                <a:cubicBezTo>
                  <a:pt x="1468730" y="304801"/>
                  <a:pt x="1477974" y="314041"/>
                  <a:pt x="1477974" y="325439"/>
                </a:cubicBezTo>
                <a:cubicBezTo>
                  <a:pt x="1477974" y="336837"/>
                  <a:pt x="1468730" y="346077"/>
                  <a:pt x="1457338" y="346077"/>
                </a:cubicBezTo>
                <a:cubicBezTo>
                  <a:pt x="1445938" y="346077"/>
                  <a:pt x="1436696" y="336837"/>
                  <a:pt x="1436696" y="325439"/>
                </a:cubicBezTo>
                <a:cubicBezTo>
                  <a:pt x="1436696" y="314041"/>
                  <a:pt x="1445938" y="304801"/>
                  <a:pt x="1457338" y="304801"/>
                </a:cubicBezTo>
                <a:close/>
                <a:moveTo>
                  <a:pt x="6904039" y="304800"/>
                </a:moveTo>
                <a:cubicBezTo>
                  <a:pt x="6915437" y="304800"/>
                  <a:pt x="6924677" y="314040"/>
                  <a:pt x="6924677" y="325438"/>
                </a:cubicBezTo>
                <a:cubicBezTo>
                  <a:pt x="6924677" y="336836"/>
                  <a:pt x="6915437" y="346076"/>
                  <a:pt x="6904039" y="346076"/>
                </a:cubicBezTo>
                <a:cubicBezTo>
                  <a:pt x="6892641" y="346076"/>
                  <a:pt x="6883401" y="336836"/>
                  <a:pt x="6883401" y="325438"/>
                </a:cubicBezTo>
                <a:cubicBezTo>
                  <a:pt x="6883401" y="314040"/>
                  <a:pt x="6892641" y="304800"/>
                  <a:pt x="6904039" y="304800"/>
                </a:cubicBezTo>
                <a:close/>
                <a:moveTo>
                  <a:pt x="6829426" y="304800"/>
                </a:moveTo>
                <a:cubicBezTo>
                  <a:pt x="6840824" y="304800"/>
                  <a:pt x="6850064" y="314040"/>
                  <a:pt x="6850064" y="325438"/>
                </a:cubicBezTo>
                <a:cubicBezTo>
                  <a:pt x="6850064" y="336836"/>
                  <a:pt x="6840824" y="346076"/>
                  <a:pt x="6829426" y="346076"/>
                </a:cubicBezTo>
                <a:cubicBezTo>
                  <a:pt x="6818028" y="346076"/>
                  <a:pt x="6808788" y="336836"/>
                  <a:pt x="6808788" y="325438"/>
                </a:cubicBezTo>
                <a:cubicBezTo>
                  <a:pt x="6808788" y="314040"/>
                  <a:pt x="6818028" y="304800"/>
                  <a:pt x="6829426" y="304800"/>
                </a:cubicBezTo>
                <a:close/>
                <a:moveTo>
                  <a:pt x="4786313" y="304800"/>
                </a:moveTo>
                <a:cubicBezTo>
                  <a:pt x="4797711" y="304800"/>
                  <a:pt x="4806951" y="314040"/>
                  <a:pt x="4806951" y="325438"/>
                </a:cubicBezTo>
                <a:cubicBezTo>
                  <a:pt x="4806951" y="336836"/>
                  <a:pt x="4797711" y="346076"/>
                  <a:pt x="4786313" y="346076"/>
                </a:cubicBezTo>
                <a:cubicBezTo>
                  <a:pt x="4774915" y="346076"/>
                  <a:pt x="4765675" y="336836"/>
                  <a:pt x="4765675" y="325438"/>
                </a:cubicBezTo>
                <a:cubicBezTo>
                  <a:pt x="4765675" y="314040"/>
                  <a:pt x="4774915" y="304800"/>
                  <a:pt x="4786313" y="304800"/>
                </a:cubicBezTo>
                <a:close/>
                <a:moveTo>
                  <a:pt x="4710113" y="304800"/>
                </a:moveTo>
                <a:cubicBezTo>
                  <a:pt x="4722388" y="304800"/>
                  <a:pt x="4732338" y="314040"/>
                  <a:pt x="4732338" y="325438"/>
                </a:cubicBezTo>
                <a:cubicBezTo>
                  <a:pt x="4732338" y="336836"/>
                  <a:pt x="4722388" y="346076"/>
                  <a:pt x="4710113" y="346076"/>
                </a:cubicBezTo>
                <a:cubicBezTo>
                  <a:pt x="4697838" y="346076"/>
                  <a:pt x="4687888" y="336836"/>
                  <a:pt x="4687888" y="325438"/>
                </a:cubicBezTo>
                <a:cubicBezTo>
                  <a:pt x="4687888" y="314040"/>
                  <a:pt x="4697838" y="304800"/>
                  <a:pt x="4710113" y="304800"/>
                </a:cubicBezTo>
                <a:close/>
                <a:moveTo>
                  <a:pt x="4635500" y="304800"/>
                </a:moveTo>
                <a:cubicBezTo>
                  <a:pt x="4647775" y="304800"/>
                  <a:pt x="4657725" y="314040"/>
                  <a:pt x="4657725" y="325438"/>
                </a:cubicBezTo>
                <a:cubicBezTo>
                  <a:pt x="4657725" y="336836"/>
                  <a:pt x="4647775" y="346076"/>
                  <a:pt x="4635500" y="346076"/>
                </a:cubicBezTo>
                <a:cubicBezTo>
                  <a:pt x="4623225" y="346076"/>
                  <a:pt x="4613275" y="336836"/>
                  <a:pt x="4613275" y="325438"/>
                </a:cubicBezTo>
                <a:cubicBezTo>
                  <a:pt x="4613275" y="314040"/>
                  <a:pt x="4623225" y="304800"/>
                  <a:pt x="4635500" y="304800"/>
                </a:cubicBezTo>
                <a:close/>
                <a:moveTo>
                  <a:pt x="4560094" y="304800"/>
                </a:moveTo>
                <a:cubicBezTo>
                  <a:pt x="4572807" y="304800"/>
                  <a:pt x="4583113" y="314040"/>
                  <a:pt x="4583113" y="325438"/>
                </a:cubicBezTo>
                <a:cubicBezTo>
                  <a:pt x="4583113" y="336836"/>
                  <a:pt x="4572807" y="346076"/>
                  <a:pt x="4560094" y="346076"/>
                </a:cubicBezTo>
                <a:cubicBezTo>
                  <a:pt x="4547381" y="346076"/>
                  <a:pt x="4537075" y="336836"/>
                  <a:pt x="4537075" y="325438"/>
                </a:cubicBezTo>
                <a:cubicBezTo>
                  <a:pt x="4537075" y="314040"/>
                  <a:pt x="4547381" y="304800"/>
                  <a:pt x="4560094" y="304800"/>
                </a:cubicBezTo>
                <a:close/>
                <a:moveTo>
                  <a:pt x="3726656" y="304800"/>
                </a:moveTo>
                <a:cubicBezTo>
                  <a:pt x="3739369" y="304800"/>
                  <a:pt x="3749675" y="314040"/>
                  <a:pt x="3749675" y="325438"/>
                </a:cubicBezTo>
                <a:cubicBezTo>
                  <a:pt x="3749675" y="336836"/>
                  <a:pt x="3739369" y="346076"/>
                  <a:pt x="3726656" y="346076"/>
                </a:cubicBezTo>
                <a:cubicBezTo>
                  <a:pt x="3713943" y="346076"/>
                  <a:pt x="3703637" y="336836"/>
                  <a:pt x="3703637" y="325438"/>
                </a:cubicBezTo>
                <a:cubicBezTo>
                  <a:pt x="3703637" y="314040"/>
                  <a:pt x="3713943" y="304800"/>
                  <a:pt x="3726656" y="304800"/>
                </a:cubicBezTo>
                <a:close/>
                <a:moveTo>
                  <a:pt x="3651250" y="304800"/>
                </a:moveTo>
                <a:cubicBezTo>
                  <a:pt x="3663525" y="304800"/>
                  <a:pt x="3673475" y="314040"/>
                  <a:pt x="3673475" y="325438"/>
                </a:cubicBezTo>
                <a:cubicBezTo>
                  <a:pt x="3673475" y="336836"/>
                  <a:pt x="3663525" y="346076"/>
                  <a:pt x="3651250" y="346076"/>
                </a:cubicBezTo>
                <a:cubicBezTo>
                  <a:pt x="3638975" y="346076"/>
                  <a:pt x="3629025" y="336836"/>
                  <a:pt x="3629025" y="325438"/>
                </a:cubicBezTo>
                <a:cubicBezTo>
                  <a:pt x="3629025" y="314040"/>
                  <a:pt x="3638975" y="304800"/>
                  <a:pt x="3651250" y="304800"/>
                </a:cubicBezTo>
                <a:close/>
                <a:moveTo>
                  <a:pt x="3575050" y="304800"/>
                </a:moveTo>
                <a:cubicBezTo>
                  <a:pt x="3586448" y="304800"/>
                  <a:pt x="3595688" y="314040"/>
                  <a:pt x="3595688" y="325438"/>
                </a:cubicBezTo>
                <a:cubicBezTo>
                  <a:pt x="3595688" y="336836"/>
                  <a:pt x="3586448" y="346076"/>
                  <a:pt x="3575050" y="346076"/>
                </a:cubicBezTo>
                <a:cubicBezTo>
                  <a:pt x="3563652" y="346076"/>
                  <a:pt x="3554412" y="336836"/>
                  <a:pt x="3554412" y="325438"/>
                </a:cubicBezTo>
                <a:cubicBezTo>
                  <a:pt x="3554412" y="314040"/>
                  <a:pt x="3563652" y="304800"/>
                  <a:pt x="3575050" y="304800"/>
                </a:cubicBezTo>
                <a:close/>
                <a:moveTo>
                  <a:pt x="3498850" y="304800"/>
                </a:moveTo>
                <a:cubicBezTo>
                  <a:pt x="3510248" y="304800"/>
                  <a:pt x="3519488" y="314040"/>
                  <a:pt x="3519488" y="325438"/>
                </a:cubicBezTo>
                <a:cubicBezTo>
                  <a:pt x="3519488" y="336836"/>
                  <a:pt x="3510248" y="346076"/>
                  <a:pt x="3498850" y="346076"/>
                </a:cubicBezTo>
                <a:cubicBezTo>
                  <a:pt x="3487452" y="346076"/>
                  <a:pt x="3478212" y="336836"/>
                  <a:pt x="3478212" y="325438"/>
                </a:cubicBezTo>
                <a:cubicBezTo>
                  <a:pt x="3478212" y="314040"/>
                  <a:pt x="3487452" y="304800"/>
                  <a:pt x="3498850" y="304800"/>
                </a:cubicBezTo>
                <a:close/>
                <a:moveTo>
                  <a:pt x="3424238" y="304800"/>
                </a:moveTo>
                <a:cubicBezTo>
                  <a:pt x="3435636" y="304800"/>
                  <a:pt x="3444876" y="314040"/>
                  <a:pt x="3444876" y="325438"/>
                </a:cubicBezTo>
                <a:cubicBezTo>
                  <a:pt x="3444876" y="336836"/>
                  <a:pt x="3435636" y="346076"/>
                  <a:pt x="3424238" y="346076"/>
                </a:cubicBezTo>
                <a:cubicBezTo>
                  <a:pt x="3412840" y="346076"/>
                  <a:pt x="3403600" y="336836"/>
                  <a:pt x="3403600" y="325438"/>
                </a:cubicBezTo>
                <a:cubicBezTo>
                  <a:pt x="3403600" y="314040"/>
                  <a:pt x="3412840" y="304800"/>
                  <a:pt x="3424238" y="304800"/>
                </a:cubicBezTo>
                <a:close/>
                <a:moveTo>
                  <a:pt x="3349625" y="304800"/>
                </a:moveTo>
                <a:cubicBezTo>
                  <a:pt x="3361023" y="304800"/>
                  <a:pt x="3370263" y="314040"/>
                  <a:pt x="3370263" y="325438"/>
                </a:cubicBezTo>
                <a:cubicBezTo>
                  <a:pt x="3370263" y="336836"/>
                  <a:pt x="3361023" y="346076"/>
                  <a:pt x="3349625" y="346076"/>
                </a:cubicBezTo>
                <a:cubicBezTo>
                  <a:pt x="3338227" y="346076"/>
                  <a:pt x="3328987" y="336836"/>
                  <a:pt x="3328987" y="325438"/>
                </a:cubicBezTo>
                <a:cubicBezTo>
                  <a:pt x="3328987" y="314040"/>
                  <a:pt x="3338227" y="304800"/>
                  <a:pt x="3349625" y="304800"/>
                </a:cubicBezTo>
                <a:close/>
                <a:moveTo>
                  <a:pt x="3272631" y="304800"/>
                </a:moveTo>
                <a:cubicBezTo>
                  <a:pt x="3285344" y="304800"/>
                  <a:pt x="3295650" y="314040"/>
                  <a:pt x="3295650" y="325438"/>
                </a:cubicBezTo>
                <a:cubicBezTo>
                  <a:pt x="3295650" y="336836"/>
                  <a:pt x="3285344" y="346076"/>
                  <a:pt x="3272631" y="346076"/>
                </a:cubicBezTo>
                <a:cubicBezTo>
                  <a:pt x="3259918" y="346076"/>
                  <a:pt x="3249612" y="336836"/>
                  <a:pt x="3249612" y="325438"/>
                </a:cubicBezTo>
                <a:cubicBezTo>
                  <a:pt x="3249612" y="314040"/>
                  <a:pt x="3259918" y="304800"/>
                  <a:pt x="3272631" y="304800"/>
                </a:cubicBezTo>
                <a:close/>
                <a:moveTo>
                  <a:pt x="3197225" y="304800"/>
                </a:moveTo>
                <a:cubicBezTo>
                  <a:pt x="3209500" y="304800"/>
                  <a:pt x="3219450" y="314040"/>
                  <a:pt x="3219450" y="325438"/>
                </a:cubicBezTo>
                <a:cubicBezTo>
                  <a:pt x="3219450" y="336836"/>
                  <a:pt x="3209500" y="346076"/>
                  <a:pt x="3197225" y="346076"/>
                </a:cubicBezTo>
                <a:cubicBezTo>
                  <a:pt x="3184950" y="346076"/>
                  <a:pt x="3175000" y="336836"/>
                  <a:pt x="3175000" y="325438"/>
                </a:cubicBezTo>
                <a:cubicBezTo>
                  <a:pt x="3175000" y="314040"/>
                  <a:pt x="3184950" y="304800"/>
                  <a:pt x="3197225" y="304800"/>
                </a:cubicBezTo>
                <a:close/>
                <a:moveTo>
                  <a:pt x="3122612" y="304800"/>
                </a:moveTo>
                <a:cubicBezTo>
                  <a:pt x="3134887" y="304800"/>
                  <a:pt x="3144837" y="314040"/>
                  <a:pt x="3144837" y="325438"/>
                </a:cubicBezTo>
                <a:cubicBezTo>
                  <a:pt x="3144837" y="336836"/>
                  <a:pt x="3134887" y="346076"/>
                  <a:pt x="3122612" y="346076"/>
                </a:cubicBezTo>
                <a:cubicBezTo>
                  <a:pt x="3110337" y="346076"/>
                  <a:pt x="3100387" y="336836"/>
                  <a:pt x="3100387" y="325438"/>
                </a:cubicBezTo>
                <a:cubicBezTo>
                  <a:pt x="3100387" y="314040"/>
                  <a:pt x="3110337" y="304800"/>
                  <a:pt x="3122612" y="304800"/>
                </a:cubicBezTo>
                <a:close/>
                <a:moveTo>
                  <a:pt x="3044825" y="304800"/>
                </a:moveTo>
                <a:cubicBezTo>
                  <a:pt x="3056223" y="304800"/>
                  <a:pt x="3065463" y="314040"/>
                  <a:pt x="3065463" y="325438"/>
                </a:cubicBezTo>
                <a:cubicBezTo>
                  <a:pt x="3065463" y="336836"/>
                  <a:pt x="3056223" y="346076"/>
                  <a:pt x="3044825" y="346076"/>
                </a:cubicBezTo>
                <a:cubicBezTo>
                  <a:pt x="3033427" y="346076"/>
                  <a:pt x="3024187" y="336836"/>
                  <a:pt x="3024187" y="325438"/>
                </a:cubicBezTo>
                <a:cubicBezTo>
                  <a:pt x="3024187" y="314040"/>
                  <a:pt x="3033427" y="304800"/>
                  <a:pt x="3044825" y="304800"/>
                </a:cubicBezTo>
                <a:close/>
                <a:moveTo>
                  <a:pt x="6753226" y="228601"/>
                </a:moveTo>
                <a:cubicBezTo>
                  <a:pt x="6764624" y="228601"/>
                  <a:pt x="6773864" y="237841"/>
                  <a:pt x="6773864" y="249239"/>
                </a:cubicBezTo>
                <a:cubicBezTo>
                  <a:pt x="6773864" y="260637"/>
                  <a:pt x="6764624" y="269877"/>
                  <a:pt x="6753226" y="269877"/>
                </a:cubicBezTo>
                <a:cubicBezTo>
                  <a:pt x="6741828" y="269877"/>
                  <a:pt x="6732588" y="260637"/>
                  <a:pt x="6732588" y="249239"/>
                </a:cubicBezTo>
                <a:cubicBezTo>
                  <a:pt x="6732588" y="237841"/>
                  <a:pt x="6741828" y="228601"/>
                  <a:pt x="6753226" y="228601"/>
                </a:cubicBezTo>
                <a:close/>
                <a:moveTo>
                  <a:pt x="6678613" y="228601"/>
                </a:moveTo>
                <a:cubicBezTo>
                  <a:pt x="6690011" y="228601"/>
                  <a:pt x="6699251" y="237841"/>
                  <a:pt x="6699251" y="249239"/>
                </a:cubicBezTo>
                <a:cubicBezTo>
                  <a:pt x="6699251" y="260637"/>
                  <a:pt x="6690011" y="269877"/>
                  <a:pt x="6678613" y="269877"/>
                </a:cubicBezTo>
                <a:cubicBezTo>
                  <a:pt x="6667215" y="269877"/>
                  <a:pt x="6657975" y="260637"/>
                  <a:pt x="6657975" y="249239"/>
                </a:cubicBezTo>
                <a:cubicBezTo>
                  <a:pt x="6657975" y="237841"/>
                  <a:pt x="6667215" y="228601"/>
                  <a:pt x="6678613" y="228601"/>
                </a:cubicBezTo>
                <a:close/>
                <a:moveTo>
                  <a:pt x="6602413" y="228601"/>
                </a:moveTo>
                <a:cubicBezTo>
                  <a:pt x="6614688" y="228601"/>
                  <a:pt x="6624638" y="237841"/>
                  <a:pt x="6624638" y="249239"/>
                </a:cubicBezTo>
                <a:cubicBezTo>
                  <a:pt x="6624638" y="260637"/>
                  <a:pt x="6614688" y="269877"/>
                  <a:pt x="6602413" y="269877"/>
                </a:cubicBezTo>
                <a:cubicBezTo>
                  <a:pt x="6590138" y="269877"/>
                  <a:pt x="6580188" y="260637"/>
                  <a:pt x="6580188" y="249239"/>
                </a:cubicBezTo>
                <a:cubicBezTo>
                  <a:pt x="6580188" y="237841"/>
                  <a:pt x="6590138" y="228601"/>
                  <a:pt x="6602413" y="228601"/>
                </a:cubicBezTo>
                <a:close/>
                <a:moveTo>
                  <a:pt x="5921376" y="228601"/>
                </a:moveTo>
                <a:cubicBezTo>
                  <a:pt x="5932774" y="228601"/>
                  <a:pt x="5942014" y="237841"/>
                  <a:pt x="5942014" y="249239"/>
                </a:cubicBezTo>
                <a:cubicBezTo>
                  <a:pt x="5942014" y="260637"/>
                  <a:pt x="5932774" y="269877"/>
                  <a:pt x="5921376" y="269877"/>
                </a:cubicBezTo>
                <a:cubicBezTo>
                  <a:pt x="5909978" y="269877"/>
                  <a:pt x="5900738" y="260637"/>
                  <a:pt x="5900738" y="249239"/>
                </a:cubicBezTo>
                <a:cubicBezTo>
                  <a:pt x="5900738" y="237841"/>
                  <a:pt x="5909978" y="228601"/>
                  <a:pt x="5921376" y="228601"/>
                </a:cubicBezTo>
                <a:close/>
                <a:moveTo>
                  <a:pt x="5845176" y="228601"/>
                </a:moveTo>
                <a:cubicBezTo>
                  <a:pt x="5856574" y="228601"/>
                  <a:pt x="5865814" y="237841"/>
                  <a:pt x="5865814" y="249239"/>
                </a:cubicBezTo>
                <a:cubicBezTo>
                  <a:pt x="5865814" y="260637"/>
                  <a:pt x="5856574" y="269877"/>
                  <a:pt x="5845176" y="269877"/>
                </a:cubicBezTo>
                <a:cubicBezTo>
                  <a:pt x="5833778" y="269877"/>
                  <a:pt x="5824538" y="260637"/>
                  <a:pt x="5824538" y="249239"/>
                </a:cubicBezTo>
                <a:cubicBezTo>
                  <a:pt x="5824538" y="237841"/>
                  <a:pt x="5833778" y="228601"/>
                  <a:pt x="5845176" y="228601"/>
                </a:cubicBezTo>
                <a:close/>
                <a:moveTo>
                  <a:pt x="5770563" y="228601"/>
                </a:moveTo>
                <a:cubicBezTo>
                  <a:pt x="5781961" y="228601"/>
                  <a:pt x="5791201" y="237841"/>
                  <a:pt x="5791201" y="249239"/>
                </a:cubicBezTo>
                <a:cubicBezTo>
                  <a:pt x="5791201" y="260637"/>
                  <a:pt x="5781961" y="269877"/>
                  <a:pt x="5770563" y="269877"/>
                </a:cubicBezTo>
                <a:cubicBezTo>
                  <a:pt x="5759165" y="269877"/>
                  <a:pt x="5749925" y="260637"/>
                  <a:pt x="5749925" y="249239"/>
                </a:cubicBezTo>
                <a:cubicBezTo>
                  <a:pt x="5749925" y="237841"/>
                  <a:pt x="5759165" y="228601"/>
                  <a:pt x="5770563" y="228601"/>
                </a:cubicBezTo>
                <a:close/>
                <a:moveTo>
                  <a:pt x="5695951" y="228601"/>
                </a:moveTo>
                <a:cubicBezTo>
                  <a:pt x="5707349" y="228601"/>
                  <a:pt x="5716589" y="237841"/>
                  <a:pt x="5716589" y="249239"/>
                </a:cubicBezTo>
                <a:cubicBezTo>
                  <a:pt x="5716589" y="260637"/>
                  <a:pt x="5707349" y="269877"/>
                  <a:pt x="5695951" y="269877"/>
                </a:cubicBezTo>
                <a:cubicBezTo>
                  <a:pt x="5684553" y="269877"/>
                  <a:pt x="5675313" y="260637"/>
                  <a:pt x="5675313" y="249239"/>
                </a:cubicBezTo>
                <a:cubicBezTo>
                  <a:pt x="5675313" y="237841"/>
                  <a:pt x="5684553" y="228601"/>
                  <a:pt x="5695951" y="228601"/>
                </a:cubicBezTo>
                <a:close/>
                <a:moveTo>
                  <a:pt x="5618163" y="228601"/>
                </a:moveTo>
                <a:cubicBezTo>
                  <a:pt x="5630438" y="228601"/>
                  <a:pt x="5640388" y="237841"/>
                  <a:pt x="5640388" y="249239"/>
                </a:cubicBezTo>
                <a:cubicBezTo>
                  <a:pt x="5640388" y="260637"/>
                  <a:pt x="5630438" y="269877"/>
                  <a:pt x="5618163" y="269877"/>
                </a:cubicBezTo>
                <a:cubicBezTo>
                  <a:pt x="5605888" y="269877"/>
                  <a:pt x="5595938" y="260637"/>
                  <a:pt x="5595938" y="249239"/>
                </a:cubicBezTo>
                <a:cubicBezTo>
                  <a:pt x="5595938" y="237841"/>
                  <a:pt x="5605888" y="228601"/>
                  <a:pt x="5618163" y="228601"/>
                </a:cubicBezTo>
                <a:close/>
                <a:moveTo>
                  <a:pt x="5465763" y="228601"/>
                </a:moveTo>
                <a:cubicBezTo>
                  <a:pt x="5477161" y="228601"/>
                  <a:pt x="5486401" y="237841"/>
                  <a:pt x="5486401" y="249239"/>
                </a:cubicBezTo>
                <a:cubicBezTo>
                  <a:pt x="5486401" y="260637"/>
                  <a:pt x="5477161" y="269877"/>
                  <a:pt x="5465763" y="269877"/>
                </a:cubicBezTo>
                <a:cubicBezTo>
                  <a:pt x="5454365" y="269877"/>
                  <a:pt x="5445125" y="260637"/>
                  <a:pt x="5445125" y="249239"/>
                </a:cubicBezTo>
                <a:cubicBezTo>
                  <a:pt x="5445125" y="237841"/>
                  <a:pt x="5454365" y="228601"/>
                  <a:pt x="5465763" y="228601"/>
                </a:cubicBezTo>
                <a:close/>
                <a:moveTo>
                  <a:pt x="5391151" y="228601"/>
                </a:moveTo>
                <a:cubicBezTo>
                  <a:pt x="5402549" y="228601"/>
                  <a:pt x="5411789" y="237841"/>
                  <a:pt x="5411789" y="249239"/>
                </a:cubicBezTo>
                <a:cubicBezTo>
                  <a:pt x="5411789" y="260637"/>
                  <a:pt x="5402549" y="269877"/>
                  <a:pt x="5391151" y="269877"/>
                </a:cubicBezTo>
                <a:cubicBezTo>
                  <a:pt x="5379753" y="269877"/>
                  <a:pt x="5370513" y="260637"/>
                  <a:pt x="5370513" y="249239"/>
                </a:cubicBezTo>
                <a:cubicBezTo>
                  <a:pt x="5370513" y="237841"/>
                  <a:pt x="5379753" y="228601"/>
                  <a:pt x="5391151" y="228601"/>
                </a:cubicBezTo>
                <a:close/>
                <a:moveTo>
                  <a:pt x="2970213" y="228601"/>
                </a:moveTo>
                <a:cubicBezTo>
                  <a:pt x="2981611" y="228601"/>
                  <a:pt x="2990851" y="237841"/>
                  <a:pt x="2990851" y="249239"/>
                </a:cubicBezTo>
                <a:cubicBezTo>
                  <a:pt x="2990851" y="260637"/>
                  <a:pt x="2981611" y="269877"/>
                  <a:pt x="2970213" y="269877"/>
                </a:cubicBezTo>
                <a:cubicBezTo>
                  <a:pt x="2958815" y="269877"/>
                  <a:pt x="2949575" y="260637"/>
                  <a:pt x="2949575" y="249239"/>
                </a:cubicBezTo>
                <a:cubicBezTo>
                  <a:pt x="2949575" y="237841"/>
                  <a:pt x="2958815" y="228601"/>
                  <a:pt x="2970213" y="228601"/>
                </a:cubicBezTo>
                <a:close/>
                <a:moveTo>
                  <a:pt x="2895601" y="228601"/>
                </a:moveTo>
                <a:cubicBezTo>
                  <a:pt x="2906999" y="228601"/>
                  <a:pt x="2916239" y="237841"/>
                  <a:pt x="2916239" y="249239"/>
                </a:cubicBezTo>
                <a:cubicBezTo>
                  <a:pt x="2916239" y="260637"/>
                  <a:pt x="2906999" y="269877"/>
                  <a:pt x="2895601" y="269877"/>
                </a:cubicBezTo>
                <a:cubicBezTo>
                  <a:pt x="2884203" y="269877"/>
                  <a:pt x="2874963" y="260637"/>
                  <a:pt x="2874963" y="249239"/>
                </a:cubicBezTo>
                <a:cubicBezTo>
                  <a:pt x="2874963" y="237841"/>
                  <a:pt x="2884203" y="228601"/>
                  <a:pt x="2895601" y="228601"/>
                </a:cubicBezTo>
                <a:close/>
                <a:moveTo>
                  <a:pt x="2820195" y="228601"/>
                </a:moveTo>
                <a:cubicBezTo>
                  <a:pt x="2832032" y="228601"/>
                  <a:pt x="2841627" y="237841"/>
                  <a:pt x="2841627" y="249239"/>
                </a:cubicBezTo>
                <a:cubicBezTo>
                  <a:pt x="2841627" y="260637"/>
                  <a:pt x="2832032" y="269877"/>
                  <a:pt x="2820195" y="269877"/>
                </a:cubicBezTo>
                <a:cubicBezTo>
                  <a:pt x="2808358" y="269877"/>
                  <a:pt x="2798763" y="260637"/>
                  <a:pt x="2798763" y="249239"/>
                </a:cubicBezTo>
                <a:cubicBezTo>
                  <a:pt x="2798763" y="237841"/>
                  <a:pt x="2808358" y="228601"/>
                  <a:pt x="2820195" y="228601"/>
                </a:cubicBezTo>
                <a:close/>
                <a:moveTo>
                  <a:pt x="2743200" y="228601"/>
                </a:moveTo>
                <a:cubicBezTo>
                  <a:pt x="2755475" y="228601"/>
                  <a:pt x="2765425" y="237841"/>
                  <a:pt x="2765425" y="249239"/>
                </a:cubicBezTo>
                <a:cubicBezTo>
                  <a:pt x="2765425" y="260637"/>
                  <a:pt x="2755475" y="269877"/>
                  <a:pt x="2743200" y="269877"/>
                </a:cubicBezTo>
                <a:cubicBezTo>
                  <a:pt x="2730925" y="269877"/>
                  <a:pt x="2720975" y="260637"/>
                  <a:pt x="2720975" y="249239"/>
                </a:cubicBezTo>
                <a:cubicBezTo>
                  <a:pt x="2720975" y="237841"/>
                  <a:pt x="2730925" y="228601"/>
                  <a:pt x="2743200" y="228601"/>
                </a:cubicBezTo>
                <a:close/>
                <a:moveTo>
                  <a:pt x="2668588" y="228601"/>
                </a:moveTo>
                <a:cubicBezTo>
                  <a:pt x="2680863" y="228601"/>
                  <a:pt x="2690813" y="237841"/>
                  <a:pt x="2690813" y="249239"/>
                </a:cubicBezTo>
                <a:cubicBezTo>
                  <a:pt x="2690813" y="260637"/>
                  <a:pt x="2680863" y="269877"/>
                  <a:pt x="2668588" y="269877"/>
                </a:cubicBezTo>
                <a:cubicBezTo>
                  <a:pt x="2656313" y="269877"/>
                  <a:pt x="2646363" y="260637"/>
                  <a:pt x="2646363" y="249239"/>
                </a:cubicBezTo>
                <a:cubicBezTo>
                  <a:pt x="2646363" y="237841"/>
                  <a:pt x="2656313" y="228601"/>
                  <a:pt x="2668588" y="228601"/>
                </a:cubicBezTo>
                <a:close/>
                <a:moveTo>
                  <a:pt x="2590811" y="228601"/>
                </a:moveTo>
                <a:cubicBezTo>
                  <a:pt x="2602210" y="228601"/>
                  <a:pt x="2611447" y="237841"/>
                  <a:pt x="2611447" y="249239"/>
                </a:cubicBezTo>
                <a:cubicBezTo>
                  <a:pt x="2611447" y="260637"/>
                  <a:pt x="2602210" y="269877"/>
                  <a:pt x="2590811" y="269877"/>
                </a:cubicBezTo>
                <a:cubicBezTo>
                  <a:pt x="2579414" y="269877"/>
                  <a:pt x="2570175" y="260637"/>
                  <a:pt x="2570175" y="249239"/>
                </a:cubicBezTo>
                <a:cubicBezTo>
                  <a:pt x="2570175" y="237841"/>
                  <a:pt x="2579414" y="228601"/>
                  <a:pt x="2590811" y="228601"/>
                </a:cubicBezTo>
                <a:close/>
                <a:moveTo>
                  <a:pt x="2441587" y="228601"/>
                </a:moveTo>
                <a:cubicBezTo>
                  <a:pt x="2452987" y="228601"/>
                  <a:pt x="2462228" y="237841"/>
                  <a:pt x="2462228" y="249239"/>
                </a:cubicBezTo>
                <a:cubicBezTo>
                  <a:pt x="2462228" y="260637"/>
                  <a:pt x="2452987" y="269877"/>
                  <a:pt x="2441587" y="269877"/>
                </a:cubicBezTo>
                <a:cubicBezTo>
                  <a:pt x="2430188" y="269877"/>
                  <a:pt x="2420946" y="260637"/>
                  <a:pt x="2420946" y="249239"/>
                </a:cubicBezTo>
                <a:cubicBezTo>
                  <a:pt x="2420946" y="237841"/>
                  <a:pt x="2430188" y="228601"/>
                  <a:pt x="2441587" y="228601"/>
                </a:cubicBezTo>
                <a:close/>
                <a:moveTo>
                  <a:pt x="2365389" y="228601"/>
                </a:moveTo>
                <a:cubicBezTo>
                  <a:pt x="2376784" y="228601"/>
                  <a:pt x="2386023" y="237841"/>
                  <a:pt x="2386023" y="249239"/>
                </a:cubicBezTo>
                <a:cubicBezTo>
                  <a:pt x="2386023" y="260637"/>
                  <a:pt x="2376784" y="269877"/>
                  <a:pt x="2365389" y="269877"/>
                </a:cubicBezTo>
                <a:cubicBezTo>
                  <a:pt x="2353992" y="269877"/>
                  <a:pt x="2344750" y="260637"/>
                  <a:pt x="2344750" y="249239"/>
                </a:cubicBezTo>
                <a:cubicBezTo>
                  <a:pt x="2344750" y="237841"/>
                  <a:pt x="2353992" y="228601"/>
                  <a:pt x="2365389" y="228601"/>
                </a:cubicBezTo>
                <a:close/>
                <a:moveTo>
                  <a:pt x="2289185" y="228601"/>
                </a:moveTo>
                <a:cubicBezTo>
                  <a:pt x="2301461" y="228601"/>
                  <a:pt x="2311409" y="237841"/>
                  <a:pt x="2311409" y="249239"/>
                </a:cubicBezTo>
                <a:cubicBezTo>
                  <a:pt x="2311409" y="260637"/>
                  <a:pt x="2301461" y="269877"/>
                  <a:pt x="2289185" y="269877"/>
                </a:cubicBezTo>
                <a:cubicBezTo>
                  <a:pt x="2276907" y="269877"/>
                  <a:pt x="2266964" y="260637"/>
                  <a:pt x="2266964" y="249239"/>
                </a:cubicBezTo>
                <a:cubicBezTo>
                  <a:pt x="2266964" y="237841"/>
                  <a:pt x="2276907" y="228601"/>
                  <a:pt x="2289185" y="228601"/>
                </a:cubicBezTo>
                <a:close/>
                <a:moveTo>
                  <a:pt x="2213779" y="228601"/>
                </a:moveTo>
                <a:cubicBezTo>
                  <a:pt x="2226491" y="228601"/>
                  <a:pt x="2236797" y="237841"/>
                  <a:pt x="2236797" y="249239"/>
                </a:cubicBezTo>
                <a:cubicBezTo>
                  <a:pt x="2236797" y="260637"/>
                  <a:pt x="2226491" y="269877"/>
                  <a:pt x="2213779" y="269877"/>
                </a:cubicBezTo>
                <a:cubicBezTo>
                  <a:pt x="2201065" y="269877"/>
                  <a:pt x="2190756" y="260637"/>
                  <a:pt x="2190756" y="249239"/>
                </a:cubicBezTo>
                <a:cubicBezTo>
                  <a:pt x="2190756" y="237841"/>
                  <a:pt x="2201065" y="228601"/>
                  <a:pt x="2213779" y="228601"/>
                </a:cubicBezTo>
                <a:close/>
                <a:moveTo>
                  <a:pt x="2136787" y="228601"/>
                </a:moveTo>
                <a:cubicBezTo>
                  <a:pt x="2148182" y="228601"/>
                  <a:pt x="2157422" y="237841"/>
                  <a:pt x="2157422" y="249239"/>
                </a:cubicBezTo>
                <a:cubicBezTo>
                  <a:pt x="2157422" y="260637"/>
                  <a:pt x="2148182" y="269877"/>
                  <a:pt x="2136787" y="269877"/>
                </a:cubicBezTo>
                <a:cubicBezTo>
                  <a:pt x="2125385" y="269877"/>
                  <a:pt x="2116149" y="260637"/>
                  <a:pt x="2116149" y="249239"/>
                </a:cubicBezTo>
                <a:cubicBezTo>
                  <a:pt x="2116149" y="237841"/>
                  <a:pt x="2125385" y="228601"/>
                  <a:pt x="2136787" y="228601"/>
                </a:cubicBezTo>
                <a:close/>
                <a:moveTo>
                  <a:pt x="2062169" y="228601"/>
                </a:moveTo>
                <a:cubicBezTo>
                  <a:pt x="2073568" y="228601"/>
                  <a:pt x="2082812" y="237841"/>
                  <a:pt x="2082812" y="249239"/>
                </a:cubicBezTo>
                <a:cubicBezTo>
                  <a:pt x="2082812" y="260637"/>
                  <a:pt x="2073568" y="269877"/>
                  <a:pt x="2062169" y="269877"/>
                </a:cubicBezTo>
                <a:cubicBezTo>
                  <a:pt x="2050773" y="269877"/>
                  <a:pt x="2041532" y="260637"/>
                  <a:pt x="2041532" y="249239"/>
                </a:cubicBezTo>
                <a:cubicBezTo>
                  <a:pt x="2041532" y="237841"/>
                  <a:pt x="2050773" y="228601"/>
                  <a:pt x="2062169" y="228601"/>
                </a:cubicBezTo>
                <a:close/>
                <a:moveTo>
                  <a:pt x="1987560" y="228601"/>
                </a:moveTo>
                <a:cubicBezTo>
                  <a:pt x="1998955" y="228601"/>
                  <a:pt x="2008198" y="237841"/>
                  <a:pt x="2008198" y="249239"/>
                </a:cubicBezTo>
                <a:cubicBezTo>
                  <a:pt x="2008198" y="260637"/>
                  <a:pt x="1998955" y="269877"/>
                  <a:pt x="1987560" y="269877"/>
                </a:cubicBezTo>
                <a:cubicBezTo>
                  <a:pt x="1976160" y="269877"/>
                  <a:pt x="1966918" y="260637"/>
                  <a:pt x="1966918" y="249239"/>
                </a:cubicBezTo>
                <a:cubicBezTo>
                  <a:pt x="1966918" y="237841"/>
                  <a:pt x="1976160" y="228601"/>
                  <a:pt x="1987560" y="228601"/>
                </a:cubicBezTo>
                <a:close/>
                <a:moveTo>
                  <a:pt x="1911358" y="228601"/>
                </a:moveTo>
                <a:cubicBezTo>
                  <a:pt x="1922755" y="228601"/>
                  <a:pt x="1932002" y="237841"/>
                  <a:pt x="1932002" y="249239"/>
                </a:cubicBezTo>
                <a:cubicBezTo>
                  <a:pt x="1932002" y="260637"/>
                  <a:pt x="1922755" y="269877"/>
                  <a:pt x="1911358" y="269877"/>
                </a:cubicBezTo>
                <a:cubicBezTo>
                  <a:pt x="1899961" y="269877"/>
                  <a:pt x="1890719" y="260637"/>
                  <a:pt x="1890719" y="249239"/>
                </a:cubicBezTo>
                <a:cubicBezTo>
                  <a:pt x="1890719" y="237841"/>
                  <a:pt x="1899961" y="228601"/>
                  <a:pt x="1911358" y="228601"/>
                </a:cubicBezTo>
                <a:close/>
                <a:moveTo>
                  <a:pt x="1835164" y="228601"/>
                </a:moveTo>
                <a:cubicBezTo>
                  <a:pt x="1847433" y="228601"/>
                  <a:pt x="1857388" y="237841"/>
                  <a:pt x="1857388" y="249239"/>
                </a:cubicBezTo>
                <a:cubicBezTo>
                  <a:pt x="1857388" y="260637"/>
                  <a:pt x="1847433" y="269877"/>
                  <a:pt x="1835164" y="269877"/>
                </a:cubicBezTo>
                <a:cubicBezTo>
                  <a:pt x="1822885" y="269877"/>
                  <a:pt x="1812931" y="260637"/>
                  <a:pt x="1812931" y="249239"/>
                </a:cubicBezTo>
                <a:cubicBezTo>
                  <a:pt x="1812931" y="237841"/>
                  <a:pt x="1822885" y="228601"/>
                  <a:pt x="1835164" y="228601"/>
                </a:cubicBezTo>
                <a:close/>
                <a:moveTo>
                  <a:pt x="1682762" y="228601"/>
                </a:moveTo>
                <a:cubicBezTo>
                  <a:pt x="1694159" y="228601"/>
                  <a:pt x="1703399" y="237841"/>
                  <a:pt x="1703399" y="249239"/>
                </a:cubicBezTo>
                <a:cubicBezTo>
                  <a:pt x="1703399" y="260637"/>
                  <a:pt x="1694159" y="269877"/>
                  <a:pt x="1682762" y="269877"/>
                </a:cubicBezTo>
                <a:cubicBezTo>
                  <a:pt x="1671362" y="269877"/>
                  <a:pt x="1662121" y="260637"/>
                  <a:pt x="1662121" y="249239"/>
                </a:cubicBezTo>
                <a:cubicBezTo>
                  <a:pt x="1662121" y="237841"/>
                  <a:pt x="1671362" y="228601"/>
                  <a:pt x="1682762" y="228601"/>
                </a:cubicBezTo>
                <a:close/>
                <a:moveTo>
                  <a:pt x="4937126" y="228600"/>
                </a:moveTo>
                <a:cubicBezTo>
                  <a:pt x="4948524" y="228600"/>
                  <a:pt x="4957764" y="237840"/>
                  <a:pt x="4957764" y="249238"/>
                </a:cubicBezTo>
                <a:cubicBezTo>
                  <a:pt x="4957764" y="260636"/>
                  <a:pt x="4948524" y="269876"/>
                  <a:pt x="4937126" y="269876"/>
                </a:cubicBezTo>
                <a:cubicBezTo>
                  <a:pt x="4925728" y="269876"/>
                  <a:pt x="4916488" y="260636"/>
                  <a:pt x="4916488" y="249238"/>
                </a:cubicBezTo>
                <a:cubicBezTo>
                  <a:pt x="4916488" y="237840"/>
                  <a:pt x="4925728" y="228600"/>
                  <a:pt x="4937126" y="228600"/>
                </a:cubicBezTo>
                <a:close/>
                <a:moveTo>
                  <a:pt x="4862513" y="228600"/>
                </a:moveTo>
                <a:cubicBezTo>
                  <a:pt x="4873911" y="228600"/>
                  <a:pt x="4883151" y="237840"/>
                  <a:pt x="4883151" y="249238"/>
                </a:cubicBezTo>
                <a:cubicBezTo>
                  <a:pt x="4883151" y="260636"/>
                  <a:pt x="4873911" y="269876"/>
                  <a:pt x="4862513" y="269876"/>
                </a:cubicBezTo>
                <a:cubicBezTo>
                  <a:pt x="4851115" y="269876"/>
                  <a:pt x="4841875" y="260636"/>
                  <a:pt x="4841875" y="249238"/>
                </a:cubicBezTo>
                <a:cubicBezTo>
                  <a:pt x="4841875" y="237840"/>
                  <a:pt x="4851115" y="228600"/>
                  <a:pt x="4862513" y="228600"/>
                </a:cubicBezTo>
                <a:close/>
                <a:moveTo>
                  <a:pt x="4786313" y="228600"/>
                </a:moveTo>
                <a:cubicBezTo>
                  <a:pt x="4797711" y="228600"/>
                  <a:pt x="4806951" y="237840"/>
                  <a:pt x="4806951" y="249238"/>
                </a:cubicBezTo>
                <a:cubicBezTo>
                  <a:pt x="4806951" y="260636"/>
                  <a:pt x="4797711" y="269876"/>
                  <a:pt x="4786313" y="269876"/>
                </a:cubicBezTo>
                <a:cubicBezTo>
                  <a:pt x="4774915" y="269876"/>
                  <a:pt x="4765675" y="260636"/>
                  <a:pt x="4765675" y="249238"/>
                </a:cubicBezTo>
                <a:cubicBezTo>
                  <a:pt x="4765675" y="237840"/>
                  <a:pt x="4774915" y="228600"/>
                  <a:pt x="4786313" y="228600"/>
                </a:cubicBezTo>
                <a:close/>
                <a:moveTo>
                  <a:pt x="4710113" y="228600"/>
                </a:moveTo>
                <a:cubicBezTo>
                  <a:pt x="4722388" y="228600"/>
                  <a:pt x="4732338" y="237840"/>
                  <a:pt x="4732338" y="249238"/>
                </a:cubicBezTo>
                <a:cubicBezTo>
                  <a:pt x="4732338" y="260636"/>
                  <a:pt x="4722388" y="269876"/>
                  <a:pt x="4710113" y="269876"/>
                </a:cubicBezTo>
                <a:cubicBezTo>
                  <a:pt x="4697838" y="269876"/>
                  <a:pt x="4687888" y="260636"/>
                  <a:pt x="4687888" y="249238"/>
                </a:cubicBezTo>
                <a:cubicBezTo>
                  <a:pt x="4687888" y="237840"/>
                  <a:pt x="4697838" y="228600"/>
                  <a:pt x="4710113" y="228600"/>
                </a:cubicBezTo>
                <a:close/>
                <a:moveTo>
                  <a:pt x="3803650" y="228600"/>
                </a:moveTo>
                <a:cubicBezTo>
                  <a:pt x="3815048" y="228600"/>
                  <a:pt x="3824288" y="237840"/>
                  <a:pt x="3824288" y="249238"/>
                </a:cubicBezTo>
                <a:cubicBezTo>
                  <a:pt x="3824288" y="260636"/>
                  <a:pt x="3815048" y="269876"/>
                  <a:pt x="3803650" y="269876"/>
                </a:cubicBezTo>
                <a:cubicBezTo>
                  <a:pt x="3792252" y="269876"/>
                  <a:pt x="3783012" y="260636"/>
                  <a:pt x="3783012" y="249238"/>
                </a:cubicBezTo>
                <a:cubicBezTo>
                  <a:pt x="3783012" y="237840"/>
                  <a:pt x="3792252" y="228600"/>
                  <a:pt x="3803650" y="228600"/>
                </a:cubicBezTo>
                <a:close/>
                <a:moveTo>
                  <a:pt x="3726656" y="228600"/>
                </a:moveTo>
                <a:cubicBezTo>
                  <a:pt x="3739369" y="228600"/>
                  <a:pt x="3749675" y="237840"/>
                  <a:pt x="3749675" y="249238"/>
                </a:cubicBezTo>
                <a:cubicBezTo>
                  <a:pt x="3749675" y="260636"/>
                  <a:pt x="3739369" y="269876"/>
                  <a:pt x="3726656" y="269876"/>
                </a:cubicBezTo>
                <a:cubicBezTo>
                  <a:pt x="3713943" y="269876"/>
                  <a:pt x="3703637" y="260636"/>
                  <a:pt x="3703637" y="249238"/>
                </a:cubicBezTo>
                <a:cubicBezTo>
                  <a:pt x="3703637" y="237840"/>
                  <a:pt x="3713943" y="228600"/>
                  <a:pt x="3726656" y="228600"/>
                </a:cubicBezTo>
                <a:close/>
                <a:moveTo>
                  <a:pt x="3651250" y="228600"/>
                </a:moveTo>
                <a:cubicBezTo>
                  <a:pt x="3663525" y="228600"/>
                  <a:pt x="3673475" y="237840"/>
                  <a:pt x="3673475" y="249238"/>
                </a:cubicBezTo>
                <a:cubicBezTo>
                  <a:pt x="3673475" y="260636"/>
                  <a:pt x="3663525" y="269876"/>
                  <a:pt x="3651250" y="269876"/>
                </a:cubicBezTo>
                <a:cubicBezTo>
                  <a:pt x="3638975" y="269876"/>
                  <a:pt x="3629025" y="260636"/>
                  <a:pt x="3629025" y="249238"/>
                </a:cubicBezTo>
                <a:cubicBezTo>
                  <a:pt x="3629025" y="237840"/>
                  <a:pt x="3638975" y="228600"/>
                  <a:pt x="3651250" y="228600"/>
                </a:cubicBezTo>
                <a:close/>
                <a:moveTo>
                  <a:pt x="3575050" y="228600"/>
                </a:moveTo>
                <a:cubicBezTo>
                  <a:pt x="3586448" y="228600"/>
                  <a:pt x="3595688" y="237840"/>
                  <a:pt x="3595688" y="249238"/>
                </a:cubicBezTo>
                <a:cubicBezTo>
                  <a:pt x="3595688" y="260636"/>
                  <a:pt x="3586448" y="269876"/>
                  <a:pt x="3575050" y="269876"/>
                </a:cubicBezTo>
                <a:cubicBezTo>
                  <a:pt x="3563652" y="269876"/>
                  <a:pt x="3554412" y="260636"/>
                  <a:pt x="3554412" y="249238"/>
                </a:cubicBezTo>
                <a:cubicBezTo>
                  <a:pt x="3554412" y="237840"/>
                  <a:pt x="3563652" y="228600"/>
                  <a:pt x="3575050" y="228600"/>
                </a:cubicBezTo>
                <a:close/>
                <a:moveTo>
                  <a:pt x="3498850" y="228600"/>
                </a:moveTo>
                <a:cubicBezTo>
                  <a:pt x="3510248" y="228600"/>
                  <a:pt x="3519488" y="237840"/>
                  <a:pt x="3519488" y="249238"/>
                </a:cubicBezTo>
                <a:cubicBezTo>
                  <a:pt x="3519488" y="260636"/>
                  <a:pt x="3510248" y="269876"/>
                  <a:pt x="3498850" y="269876"/>
                </a:cubicBezTo>
                <a:cubicBezTo>
                  <a:pt x="3487452" y="269876"/>
                  <a:pt x="3478212" y="260636"/>
                  <a:pt x="3478212" y="249238"/>
                </a:cubicBezTo>
                <a:cubicBezTo>
                  <a:pt x="3478212" y="237840"/>
                  <a:pt x="3487452" y="228600"/>
                  <a:pt x="3498850" y="228600"/>
                </a:cubicBezTo>
                <a:close/>
                <a:moveTo>
                  <a:pt x="3424238" y="228600"/>
                </a:moveTo>
                <a:cubicBezTo>
                  <a:pt x="3435636" y="228600"/>
                  <a:pt x="3444876" y="237840"/>
                  <a:pt x="3444876" y="249238"/>
                </a:cubicBezTo>
                <a:cubicBezTo>
                  <a:pt x="3444876" y="260636"/>
                  <a:pt x="3435636" y="269876"/>
                  <a:pt x="3424238" y="269876"/>
                </a:cubicBezTo>
                <a:cubicBezTo>
                  <a:pt x="3412840" y="269876"/>
                  <a:pt x="3403600" y="260636"/>
                  <a:pt x="3403600" y="249238"/>
                </a:cubicBezTo>
                <a:cubicBezTo>
                  <a:pt x="3403600" y="237840"/>
                  <a:pt x="3412840" y="228600"/>
                  <a:pt x="3424238" y="228600"/>
                </a:cubicBezTo>
                <a:close/>
                <a:moveTo>
                  <a:pt x="3349625" y="228600"/>
                </a:moveTo>
                <a:cubicBezTo>
                  <a:pt x="3361023" y="228600"/>
                  <a:pt x="3370263" y="237840"/>
                  <a:pt x="3370263" y="249238"/>
                </a:cubicBezTo>
                <a:cubicBezTo>
                  <a:pt x="3370263" y="260636"/>
                  <a:pt x="3361023" y="269876"/>
                  <a:pt x="3349625" y="269876"/>
                </a:cubicBezTo>
                <a:cubicBezTo>
                  <a:pt x="3338227" y="269876"/>
                  <a:pt x="3328987" y="260636"/>
                  <a:pt x="3328987" y="249238"/>
                </a:cubicBezTo>
                <a:cubicBezTo>
                  <a:pt x="3328987" y="237840"/>
                  <a:pt x="3338227" y="228600"/>
                  <a:pt x="3349625" y="228600"/>
                </a:cubicBezTo>
                <a:close/>
                <a:moveTo>
                  <a:pt x="3272631" y="228600"/>
                </a:moveTo>
                <a:cubicBezTo>
                  <a:pt x="3285344" y="228600"/>
                  <a:pt x="3295650" y="237840"/>
                  <a:pt x="3295650" y="249238"/>
                </a:cubicBezTo>
                <a:cubicBezTo>
                  <a:pt x="3295650" y="260636"/>
                  <a:pt x="3285344" y="269876"/>
                  <a:pt x="3272631" y="269876"/>
                </a:cubicBezTo>
                <a:cubicBezTo>
                  <a:pt x="3259918" y="269876"/>
                  <a:pt x="3249612" y="260636"/>
                  <a:pt x="3249612" y="249238"/>
                </a:cubicBezTo>
                <a:cubicBezTo>
                  <a:pt x="3249612" y="237840"/>
                  <a:pt x="3259918" y="228600"/>
                  <a:pt x="3272631" y="228600"/>
                </a:cubicBezTo>
                <a:close/>
                <a:moveTo>
                  <a:pt x="3197225" y="228600"/>
                </a:moveTo>
                <a:cubicBezTo>
                  <a:pt x="3209500" y="228600"/>
                  <a:pt x="3219450" y="237840"/>
                  <a:pt x="3219450" y="249238"/>
                </a:cubicBezTo>
                <a:cubicBezTo>
                  <a:pt x="3219450" y="260636"/>
                  <a:pt x="3209500" y="269876"/>
                  <a:pt x="3197225" y="269876"/>
                </a:cubicBezTo>
                <a:cubicBezTo>
                  <a:pt x="3184950" y="269876"/>
                  <a:pt x="3175000" y="260636"/>
                  <a:pt x="3175000" y="249238"/>
                </a:cubicBezTo>
                <a:cubicBezTo>
                  <a:pt x="3175000" y="237840"/>
                  <a:pt x="3184950" y="228600"/>
                  <a:pt x="3197225" y="228600"/>
                </a:cubicBezTo>
                <a:close/>
                <a:moveTo>
                  <a:pt x="3122612" y="228600"/>
                </a:moveTo>
                <a:cubicBezTo>
                  <a:pt x="3134887" y="228600"/>
                  <a:pt x="3144837" y="237840"/>
                  <a:pt x="3144837" y="249238"/>
                </a:cubicBezTo>
                <a:cubicBezTo>
                  <a:pt x="3144837" y="260636"/>
                  <a:pt x="3134887" y="269876"/>
                  <a:pt x="3122612" y="269876"/>
                </a:cubicBezTo>
                <a:cubicBezTo>
                  <a:pt x="3110337" y="269876"/>
                  <a:pt x="3100387" y="260636"/>
                  <a:pt x="3100387" y="249238"/>
                </a:cubicBezTo>
                <a:cubicBezTo>
                  <a:pt x="3100387" y="237840"/>
                  <a:pt x="3110337" y="228600"/>
                  <a:pt x="3122612" y="228600"/>
                </a:cubicBezTo>
                <a:close/>
                <a:moveTo>
                  <a:pt x="3044825" y="228600"/>
                </a:moveTo>
                <a:cubicBezTo>
                  <a:pt x="3056223" y="228600"/>
                  <a:pt x="3065463" y="237840"/>
                  <a:pt x="3065463" y="249238"/>
                </a:cubicBezTo>
                <a:cubicBezTo>
                  <a:pt x="3065463" y="260636"/>
                  <a:pt x="3056223" y="269876"/>
                  <a:pt x="3044825" y="269876"/>
                </a:cubicBezTo>
                <a:cubicBezTo>
                  <a:pt x="3033427" y="269876"/>
                  <a:pt x="3024187" y="260636"/>
                  <a:pt x="3024187" y="249238"/>
                </a:cubicBezTo>
                <a:cubicBezTo>
                  <a:pt x="3024187" y="237840"/>
                  <a:pt x="3033427" y="228600"/>
                  <a:pt x="3044825" y="228600"/>
                </a:cubicBezTo>
                <a:close/>
                <a:moveTo>
                  <a:pt x="6678613" y="150813"/>
                </a:moveTo>
                <a:cubicBezTo>
                  <a:pt x="6690011" y="150813"/>
                  <a:pt x="6699251" y="160763"/>
                  <a:pt x="6699251" y="173038"/>
                </a:cubicBezTo>
                <a:cubicBezTo>
                  <a:pt x="6699251" y="185313"/>
                  <a:pt x="6690011" y="195263"/>
                  <a:pt x="6678613" y="195263"/>
                </a:cubicBezTo>
                <a:cubicBezTo>
                  <a:pt x="6667215" y="195263"/>
                  <a:pt x="6657975" y="185313"/>
                  <a:pt x="6657975" y="173038"/>
                </a:cubicBezTo>
                <a:cubicBezTo>
                  <a:pt x="6657975" y="160763"/>
                  <a:pt x="6667215" y="150813"/>
                  <a:pt x="6678613" y="150813"/>
                </a:cubicBezTo>
                <a:close/>
                <a:moveTo>
                  <a:pt x="5770563" y="150813"/>
                </a:moveTo>
                <a:cubicBezTo>
                  <a:pt x="5781961" y="150813"/>
                  <a:pt x="5791201" y="160763"/>
                  <a:pt x="5791201" y="173038"/>
                </a:cubicBezTo>
                <a:cubicBezTo>
                  <a:pt x="5791201" y="185313"/>
                  <a:pt x="5781961" y="195263"/>
                  <a:pt x="5770563" y="195263"/>
                </a:cubicBezTo>
                <a:cubicBezTo>
                  <a:pt x="5759165" y="195263"/>
                  <a:pt x="5749925" y="185313"/>
                  <a:pt x="5749925" y="173038"/>
                </a:cubicBezTo>
                <a:cubicBezTo>
                  <a:pt x="5749925" y="160763"/>
                  <a:pt x="5759165" y="150813"/>
                  <a:pt x="5770563" y="150813"/>
                </a:cubicBezTo>
                <a:close/>
                <a:moveTo>
                  <a:pt x="5695951" y="150813"/>
                </a:moveTo>
                <a:cubicBezTo>
                  <a:pt x="5707349" y="150813"/>
                  <a:pt x="5716589" y="160763"/>
                  <a:pt x="5716589" y="173038"/>
                </a:cubicBezTo>
                <a:cubicBezTo>
                  <a:pt x="5716589" y="185313"/>
                  <a:pt x="5707349" y="195263"/>
                  <a:pt x="5695951" y="195263"/>
                </a:cubicBezTo>
                <a:cubicBezTo>
                  <a:pt x="5684553" y="195263"/>
                  <a:pt x="5675313" y="185313"/>
                  <a:pt x="5675313" y="173038"/>
                </a:cubicBezTo>
                <a:cubicBezTo>
                  <a:pt x="5675313" y="160763"/>
                  <a:pt x="5684553" y="150813"/>
                  <a:pt x="5695951" y="150813"/>
                </a:cubicBezTo>
                <a:close/>
                <a:moveTo>
                  <a:pt x="5391151" y="150813"/>
                </a:moveTo>
                <a:cubicBezTo>
                  <a:pt x="5402549" y="150813"/>
                  <a:pt x="5411789" y="160763"/>
                  <a:pt x="5411789" y="173038"/>
                </a:cubicBezTo>
                <a:cubicBezTo>
                  <a:pt x="5411789" y="185313"/>
                  <a:pt x="5402549" y="195263"/>
                  <a:pt x="5391151" y="195263"/>
                </a:cubicBezTo>
                <a:cubicBezTo>
                  <a:pt x="5379753" y="195263"/>
                  <a:pt x="5370513" y="185313"/>
                  <a:pt x="5370513" y="173038"/>
                </a:cubicBezTo>
                <a:cubicBezTo>
                  <a:pt x="5370513" y="160763"/>
                  <a:pt x="5379753" y="150813"/>
                  <a:pt x="5391151" y="150813"/>
                </a:cubicBezTo>
                <a:close/>
                <a:moveTo>
                  <a:pt x="5316538" y="150813"/>
                </a:moveTo>
                <a:cubicBezTo>
                  <a:pt x="5327936" y="150813"/>
                  <a:pt x="5337176" y="160763"/>
                  <a:pt x="5337176" y="173038"/>
                </a:cubicBezTo>
                <a:cubicBezTo>
                  <a:pt x="5337176" y="185313"/>
                  <a:pt x="5327936" y="195263"/>
                  <a:pt x="5316538" y="195263"/>
                </a:cubicBezTo>
                <a:cubicBezTo>
                  <a:pt x="5305140" y="195263"/>
                  <a:pt x="5295900" y="185313"/>
                  <a:pt x="5295900" y="173038"/>
                </a:cubicBezTo>
                <a:cubicBezTo>
                  <a:pt x="5295900" y="160763"/>
                  <a:pt x="5305140" y="150813"/>
                  <a:pt x="5316538" y="150813"/>
                </a:cubicBezTo>
                <a:close/>
                <a:moveTo>
                  <a:pt x="3954463" y="150813"/>
                </a:moveTo>
                <a:cubicBezTo>
                  <a:pt x="3965861" y="150813"/>
                  <a:pt x="3975101" y="160763"/>
                  <a:pt x="3975101" y="173038"/>
                </a:cubicBezTo>
                <a:cubicBezTo>
                  <a:pt x="3975101" y="185313"/>
                  <a:pt x="3965861" y="195263"/>
                  <a:pt x="3954463" y="195263"/>
                </a:cubicBezTo>
                <a:cubicBezTo>
                  <a:pt x="3943065" y="195263"/>
                  <a:pt x="3933825" y="185313"/>
                  <a:pt x="3933825" y="173038"/>
                </a:cubicBezTo>
                <a:cubicBezTo>
                  <a:pt x="3933825" y="160763"/>
                  <a:pt x="3943065" y="150813"/>
                  <a:pt x="3954463" y="150813"/>
                </a:cubicBezTo>
                <a:close/>
                <a:moveTo>
                  <a:pt x="3878263" y="150813"/>
                </a:moveTo>
                <a:cubicBezTo>
                  <a:pt x="3889661" y="150813"/>
                  <a:pt x="3898901" y="160763"/>
                  <a:pt x="3898901" y="173038"/>
                </a:cubicBezTo>
                <a:cubicBezTo>
                  <a:pt x="3898901" y="185313"/>
                  <a:pt x="3889661" y="195263"/>
                  <a:pt x="3878263" y="195263"/>
                </a:cubicBezTo>
                <a:cubicBezTo>
                  <a:pt x="3866865" y="195263"/>
                  <a:pt x="3857625" y="185313"/>
                  <a:pt x="3857625" y="173038"/>
                </a:cubicBezTo>
                <a:cubicBezTo>
                  <a:pt x="3857625" y="160763"/>
                  <a:pt x="3866865" y="150813"/>
                  <a:pt x="3878263" y="150813"/>
                </a:cubicBezTo>
                <a:close/>
                <a:moveTo>
                  <a:pt x="3803650" y="150813"/>
                </a:moveTo>
                <a:cubicBezTo>
                  <a:pt x="3815048" y="150813"/>
                  <a:pt x="3824288" y="160763"/>
                  <a:pt x="3824288" y="173038"/>
                </a:cubicBezTo>
                <a:cubicBezTo>
                  <a:pt x="3824288" y="185313"/>
                  <a:pt x="3815048" y="195263"/>
                  <a:pt x="3803650" y="195263"/>
                </a:cubicBezTo>
                <a:cubicBezTo>
                  <a:pt x="3792252" y="195263"/>
                  <a:pt x="3783012" y="185313"/>
                  <a:pt x="3783012" y="173038"/>
                </a:cubicBezTo>
                <a:cubicBezTo>
                  <a:pt x="3783012" y="160763"/>
                  <a:pt x="3792252" y="150813"/>
                  <a:pt x="3803650" y="150813"/>
                </a:cubicBezTo>
                <a:close/>
                <a:moveTo>
                  <a:pt x="3726656" y="150813"/>
                </a:moveTo>
                <a:cubicBezTo>
                  <a:pt x="3739369" y="150813"/>
                  <a:pt x="3749675" y="160763"/>
                  <a:pt x="3749675" y="173038"/>
                </a:cubicBezTo>
                <a:cubicBezTo>
                  <a:pt x="3749675" y="185313"/>
                  <a:pt x="3739369" y="195263"/>
                  <a:pt x="3726656" y="195263"/>
                </a:cubicBezTo>
                <a:cubicBezTo>
                  <a:pt x="3713943" y="195263"/>
                  <a:pt x="3703637" y="185313"/>
                  <a:pt x="3703637" y="173038"/>
                </a:cubicBezTo>
                <a:cubicBezTo>
                  <a:pt x="3703637" y="160763"/>
                  <a:pt x="3713943" y="150813"/>
                  <a:pt x="3726656" y="150813"/>
                </a:cubicBezTo>
                <a:close/>
                <a:moveTo>
                  <a:pt x="3651250" y="150813"/>
                </a:moveTo>
                <a:cubicBezTo>
                  <a:pt x="3663525" y="150813"/>
                  <a:pt x="3673475" y="160763"/>
                  <a:pt x="3673475" y="173038"/>
                </a:cubicBezTo>
                <a:cubicBezTo>
                  <a:pt x="3673475" y="185313"/>
                  <a:pt x="3663525" y="195263"/>
                  <a:pt x="3651250" y="195263"/>
                </a:cubicBezTo>
                <a:cubicBezTo>
                  <a:pt x="3638975" y="195263"/>
                  <a:pt x="3629025" y="185313"/>
                  <a:pt x="3629025" y="173038"/>
                </a:cubicBezTo>
                <a:cubicBezTo>
                  <a:pt x="3629025" y="160763"/>
                  <a:pt x="3638975" y="150813"/>
                  <a:pt x="3651250" y="150813"/>
                </a:cubicBezTo>
                <a:close/>
                <a:moveTo>
                  <a:pt x="3575050" y="150813"/>
                </a:moveTo>
                <a:cubicBezTo>
                  <a:pt x="3586448" y="150813"/>
                  <a:pt x="3595688" y="160763"/>
                  <a:pt x="3595688" y="173038"/>
                </a:cubicBezTo>
                <a:cubicBezTo>
                  <a:pt x="3595688" y="185313"/>
                  <a:pt x="3586448" y="195263"/>
                  <a:pt x="3575050" y="195263"/>
                </a:cubicBezTo>
                <a:cubicBezTo>
                  <a:pt x="3563652" y="195263"/>
                  <a:pt x="3554412" y="185313"/>
                  <a:pt x="3554412" y="173038"/>
                </a:cubicBezTo>
                <a:cubicBezTo>
                  <a:pt x="3554412" y="160763"/>
                  <a:pt x="3563652" y="150813"/>
                  <a:pt x="3575050" y="150813"/>
                </a:cubicBezTo>
                <a:close/>
                <a:moveTo>
                  <a:pt x="3498850" y="150813"/>
                </a:moveTo>
                <a:cubicBezTo>
                  <a:pt x="3510248" y="150813"/>
                  <a:pt x="3519488" y="160763"/>
                  <a:pt x="3519488" y="173038"/>
                </a:cubicBezTo>
                <a:cubicBezTo>
                  <a:pt x="3519488" y="185313"/>
                  <a:pt x="3510248" y="195263"/>
                  <a:pt x="3498850" y="195263"/>
                </a:cubicBezTo>
                <a:cubicBezTo>
                  <a:pt x="3487452" y="195263"/>
                  <a:pt x="3478212" y="185313"/>
                  <a:pt x="3478212" y="173038"/>
                </a:cubicBezTo>
                <a:cubicBezTo>
                  <a:pt x="3478212" y="160763"/>
                  <a:pt x="3487452" y="150813"/>
                  <a:pt x="3498850" y="150813"/>
                </a:cubicBezTo>
                <a:close/>
                <a:moveTo>
                  <a:pt x="3424238" y="150813"/>
                </a:moveTo>
                <a:cubicBezTo>
                  <a:pt x="3435636" y="150813"/>
                  <a:pt x="3444876" y="160763"/>
                  <a:pt x="3444876" y="173038"/>
                </a:cubicBezTo>
                <a:cubicBezTo>
                  <a:pt x="3444876" y="185313"/>
                  <a:pt x="3435636" y="195263"/>
                  <a:pt x="3424238" y="195263"/>
                </a:cubicBezTo>
                <a:cubicBezTo>
                  <a:pt x="3412840" y="195263"/>
                  <a:pt x="3403600" y="185313"/>
                  <a:pt x="3403600" y="173038"/>
                </a:cubicBezTo>
                <a:cubicBezTo>
                  <a:pt x="3403600" y="160763"/>
                  <a:pt x="3412840" y="150813"/>
                  <a:pt x="3424238" y="150813"/>
                </a:cubicBezTo>
                <a:close/>
                <a:moveTo>
                  <a:pt x="3349625" y="150813"/>
                </a:moveTo>
                <a:cubicBezTo>
                  <a:pt x="3361023" y="150813"/>
                  <a:pt x="3370263" y="160763"/>
                  <a:pt x="3370263" y="173038"/>
                </a:cubicBezTo>
                <a:cubicBezTo>
                  <a:pt x="3370263" y="185313"/>
                  <a:pt x="3361023" y="195263"/>
                  <a:pt x="3349625" y="195263"/>
                </a:cubicBezTo>
                <a:cubicBezTo>
                  <a:pt x="3338227" y="195263"/>
                  <a:pt x="3328987" y="185313"/>
                  <a:pt x="3328987" y="173038"/>
                </a:cubicBezTo>
                <a:cubicBezTo>
                  <a:pt x="3328987" y="160763"/>
                  <a:pt x="3338227" y="150813"/>
                  <a:pt x="3349625" y="150813"/>
                </a:cubicBezTo>
                <a:close/>
                <a:moveTo>
                  <a:pt x="3272631" y="150813"/>
                </a:moveTo>
                <a:cubicBezTo>
                  <a:pt x="3285344" y="150813"/>
                  <a:pt x="3295650" y="160763"/>
                  <a:pt x="3295650" y="173038"/>
                </a:cubicBezTo>
                <a:cubicBezTo>
                  <a:pt x="3295650" y="185313"/>
                  <a:pt x="3285344" y="195263"/>
                  <a:pt x="3272631" y="195263"/>
                </a:cubicBezTo>
                <a:cubicBezTo>
                  <a:pt x="3259918" y="195263"/>
                  <a:pt x="3249612" y="185313"/>
                  <a:pt x="3249612" y="173038"/>
                </a:cubicBezTo>
                <a:cubicBezTo>
                  <a:pt x="3249612" y="160763"/>
                  <a:pt x="3259918" y="150813"/>
                  <a:pt x="3272631" y="150813"/>
                </a:cubicBezTo>
                <a:close/>
                <a:moveTo>
                  <a:pt x="3197225" y="150813"/>
                </a:moveTo>
                <a:cubicBezTo>
                  <a:pt x="3209500" y="150813"/>
                  <a:pt x="3219450" y="160763"/>
                  <a:pt x="3219450" y="173038"/>
                </a:cubicBezTo>
                <a:cubicBezTo>
                  <a:pt x="3219450" y="185313"/>
                  <a:pt x="3209500" y="195263"/>
                  <a:pt x="3197225" y="195263"/>
                </a:cubicBezTo>
                <a:cubicBezTo>
                  <a:pt x="3184950" y="195263"/>
                  <a:pt x="3175000" y="185313"/>
                  <a:pt x="3175000" y="173038"/>
                </a:cubicBezTo>
                <a:cubicBezTo>
                  <a:pt x="3175000" y="160763"/>
                  <a:pt x="3184950" y="150813"/>
                  <a:pt x="3197225" y="150813"/>
                </a:cubicBezTo>
                <a:close/>
                <a:moveTo>
                  <a:pt x="3122612" y="150813"/>
                </a:moveTo>
                <a:cubicBezTo>
                  <a:pt x="3134887" y="150813"/>
                  <a:pt x="3144837" y="160763"/>
                  <a:pt x="3144837" y="173038"/>
                </a:cubicBezTo>
                <a:cubicBezTo>
                  <a:pt x="3144837" y="185313"/>
                  <a:pt x="3134887" y="195263"/>
                  <a:pt x="3122612" y="195263"/>
                </a:cubicBezTo>
                <a:cubicBezTo>
                  <a:pt x="3110337" y="195263"/>
                  <a:pt x="3100387" y="185313"/>
                  <a:pt x="3100387" y="173038"/>
                </a:cubicBezTo>
                <a:cubicBezTo>
                  <a:pt x="3100387" y="160763"/>
                  <a:pt x="3110337" y="150813"/>
                  <a:pt x="3122612" y="150813"/>
                </a:cubicBezTo>
                <a:close/>
                <a:moveTo>
                  <a:pt x="3044825" y="150813"/>
                </a:moveTo>
                <a:cubicBezTo>
                  <a:pt x="3056223" y="150813"/>
                  <a:pt x="3065463" y="160763"/>
                  <a:pt x="3065463" y="173038"/>
                </a:cubicBezTo>
                <a:cubicBezTo>
                  <a:pt x="3065463" y="185313"/>
                  <a:pt x="3056223" y="195263"/>
                  <a:pt x="3044825" y="195263"/>
                </a:cubicBezTo>
                <a:cubicBezTo>
                  <a:pt x="3033427" y="195263"/>
                  <a:pt x="3024187" y="185313"/>
                  <a:pt x="3024187" y="173038"/>
                </a:cubicBezTo>
                <a:cubicBezTo>
                  <a:pt x="3024187" y="160763"/>
                  <a:pt x="3033427" y="150813"/>
                  <a:pt x="3044825" y="150813"/>
                </a:cubicBezTo>
                <a:close/>
                <a:moveTo>
                  <a:pt x="2970213" y="150813"/>
                </a:moveTo>
                <a:cubicBezTo>
                  <a:pt x="2981611" y="150813"/>
                  <a:pt x="2990851" y="160763"/>
                  <a:pt x="2990851" y="173038"/>
                </a:cubicBezTo>
                <a:cubicBezTo>
                  <a:pt x="2990851" y="185313"/>
                  <a:pt x="2981611" y="195263"/>
                  <a:pt x="2970213" y="195263"/>
                </a:cubicBezTo>
                <a:cubicBezTo>
                  <a:pt x="2958815" y="195263"/>
                  <a:pt x="2949575" y="185313"/>
                  <a:pt x="2949575" y="173038"/>
                </a:cubicBezTo>
                <a:cubicBezTo>
                  <a:pt x="2949575" y="160763"/>
                  <a:pt x="2958815" y="150813"/>
                  <a:pt x="2970213" y="150813"/>
                </a:cubicBezTo>
                <a:close/>
                <a:moveTo>
                  <a:pt x="2895601" y="150813"/>
                </a:moveTo>
                <a:cubicBezTo>
                  <a:pt x="2906999" y="150813"/>
                  <a:pt x="2916239" y="160763"/>
                  <a:pt x="2916239" y="173038"/>
                </a:cubicBezTo>
                <a:cubicBezTo>
                  <a:pt x="2916239" y="185313"/>
                  <a:pt x="2906999" y="195263"/>
                  <a:pt x="2895601" y="195263"/>
                </a:cubicBezTo>
                <a:cubicBezTo>
                  <a:pt x="2884203" y="195263"/>
                  <a:pt x="2874963" y="185313"/>
                  <a:pt x="2874963" y="173038"/>
                </a:cubicBezTo>
                <a:cubicBezTo>
                  <a:pt x="2874963" y="160763"/>
                  <a:pt x="2884203" y="150813"/>
                  <a:pt x="2895601" y="150813"/>
                </a:cubicBezTo>
                <a:close/>
                <a:moveTo>
                  <a:pt x="2820195" y="150813"/>
                </a:moveTo>
                <a:cubicBezTo>
                  <a:pt x="2832032" y="150813"/>
                  <a:pt x="2841627" y="160763"/>
                  <a:pt x="2841627" y="173038"/>
                </a:cubicBezTo>
                <a:cubicBezTo>
                  <a:pt x="2841627" y="185313"/>
                  <a:pt x="2832032" y="195263"/>
                  <a:pt x="2820195" y="195263"/>
                </a:cubicBezTo>
                <a:cubicBezTo>
                  <a:pt x="2808358" y="195263"/>
                  <a:pt x="2798763" y="185313"/>
                  <a:pt x="2798763" y="173038"/>
                </a:cubicBezTo>
                <a:cubicBezTo>
                  <a:pt x="2798763" y="160763"/>
                  <a:pt x="2808358" y="150813"/>
                  <a:pt x="2820195" y="150813"/>
                </a:cubicBezTo>
                <a:close/>
                <a:moveTo>
                  <a:pt x="2743200" y="150813"/>
                </a:moveTo>
                <a:cubicBezTo>
                  <a:pt x="2755475" y="150813"/>
                  <a:pt x="2765425" y="160763"/>
                  <a:pt x="2765425" y="173038"/>
                </a:cubicBezTo>
                <a:cubicBezTo>
                  <a:pt x="2765425" y="185313"/>
                  <a:pt x="2755475" y="195263"/>
                  <a:pt x="2743200" y="195263"/>
                </a:cubicBezTo>
                <a:cubicBezTo>
                  <a:pt x="2730925" y="195263"/>
                  <a:pt x="2720975" y="185313"/>
                  <a:pt x="2720975" y="173038"/>
                </a:cubicBezTo>
                <a:cubicBezTo>
                  <a:pt x="2720975" y="160763"/>
                  <a:pt x="2730925" y="150813"/>
                  <a:pt x="2743200" y="150813"/>
                </a:cubicBezTo>
                <a:close/>
                <a:moveTo>
                  <a:pt x="2668588" y="150813"/>
                </a:moveTo>
                <a:cubicBezTo>
                  <a:pt x="2680863" y="150813"/>
                  <a:pt x="2690813" y="160763"/>
                  <a:pt x="2690813" y="173038"/>
                </a:cubicBezTo>
                <a:cubicBezTo>
                  <a:pt x="2690813" y="185313"/>
                  <a:pt x="2680863" y="195263"/>
                  <a:pt x="2668588" y="195263"/>
                </a:cubicBezTo>
                <a:cubicBezTo>
                  <a:pt x="2656313" y="195263"/>
                  <a:pt x="2646363" y="185313"/>
                  <a:pt x="2646363" y="173038"/>
                </a:cubicBezTo>
                <a:cubicBezTo>
                  <a:pt x="2646363" y="160763"/>
                  <a:pt x="2656313" y="150813"/>
                  <a:pt x="2668588" y="150813"/>
                </a:cubicBezTo>
                <a:close/>
                <a:moveTo>
                  <a:pt x="2590811" y="150813"/>
                </a:moveTo>
                <a:cubicBezTo>
                  <a:pt x="2602210" y="150813"/>
                  <a:pt x="2611447" y="160763"/>
                  <a:pt x="2611447" y="173038"/>
                </a:cubicBezTo>
                <a:cubicBezTo>
                  <a:pt x="2611447" y="185313"/>
                  <a:pt x="2602210" y="195263"/>
                  <a:pt x="2590811" y="195263"/>
                </a:cubicBezTo>
                <a:cubicBezTo>
                  <a:pt x="2579414" y="195263"/>
                  <a:pt x="2570175" y="185313"/>
                  <a:pt x="2570175" y="173038"/>
                </a:cubicBezTo>
                <a:cubicBezTo>
                  <a:pt x="2570175" y="160763"/>
                  <a:pt x="2579414" y="150813"/>
                  <a:pt x="2590811" y="150813"/>
                </a:cubicBezTo>
                <a:close/>
                <a:moveTo>
                  <a:pt x="2516197" y="150813"/>
                </a:moveTo>
                <a:cubicBezTo>
                  <a:pt x="2527596" y="150813"/>
                  <a:pt x="2536831" y="160763"/>
                  <a:pt x="2536831" y="173038"/>
                </a:cubicBezTo>
                <a:cubicBezTo>
                  <a:pt x="2536831" y="185313"/>
                  <a:pt x="2527596" y="195263"/>
                  <a:pt x="2516197" y="195263"/>
                </a:cubicBezTo>
                <a:cubicBezTo>
                  <a:pt x="2504800" y="195263"/>
                  <a:pt x="2495563" y="185313"/>
                  <a:pt x="2495563" y="173038"/>
                </a:cubicBezTo>
                <a:cubicBezTo>
                  <a:pt x="2495563" y="160763"/>
                  <a:pt x="2504800" y="150813"/>
                  <a:pt x="2516197" y="150813"/>
                </a:cubicBezTo>
                <a:close/>
                <a:moveTo>
                  <a:pt x="2441587" y="150813"/>
                </a:moveTo>
                <a:cubicBezTo>
                  <a:pt x="2452987" y="150813"/>
                  <a:pt x="2462228" y="160763"/>
                  <a:pt x="2462228" y="173038"/>
                </a:cubicBezTo>
                <a:cubicBezTo>
                  <a:pt x="2462228" y="185313"/>
                  <a:pt x="2452987" y="195263"/>
                  <a:pt x="2441587" y="195263"/>
                </a:cubicBezTo>
                <a:cubicBezTo>
                  <a:pt x="2430188" y="195263"/>
                  <a:pt x="2420946" y="185313"/>
                  <a:pt x="2420946" y="173038"/>
                </a:cubicBezTo>
                <a:cubicBezTo>
                  <a:pt x="2420946" y="160763"/>
                  <a:pt x="2430188" y="150813"/>
                  <a:pt x="2441587" y="150813"/>
                </a:cubicBezTo>
                <a:close/>
                <a:moveTo>
                  <a:pt x="2365389" y="150813"/>
                </a:moveTo>
                <a:cubicBezTo>
                  <a:pt x="2376784" y="150813"/>
                  <a:pt x="2386023" y="160763"/>
                  <a:pt x="2386023" y="173038"/>
                </a:cubicBezTo>
                <a:cubicBezTo>
                  <a:pt x="2386023" y="185313"/>
                  <a:pt x="2376784" y="195263"/>
                  <a:pt x="2365389" y="195263"/>
                </a:cubicBezTo>
                <a:cubicBezTo>
                  <a:pt x="2353992" y="195263"/>
                  <a:pt x="2344750" y="185313"/>
                  <a:pt x="2344750" y="173038"/>
                </a:cubicBezTo>
                <a:cubicBezTo>
                  <a:pt x="2344750" y="160763"/>
                  <a:pt x="2353992" y="150813"/>
                  <a:pt x="2365389" y="150813"/>
                </a:cubicBezTo>
                <a:close/>
                <a:moveTo>
                  <a:pt x="2289185" y="150813"/>
                </a:moveTo>
                <a:cubicBezTo>
                  <a:pt x="2301461" y="150813"/>
                  <a:pt x="2311409" y="160763"/>
                  <a:pt x="2311409" y="173038"/>
                </a:cubicBezTo>
                <a:cubicBezTo>
                  <a:pt x="2311409" y="185313"/>
                  <a:pt x="2301461" y="195263"/>
                  <a:pt x="2289185" y="195263"/>
                </a:cubicBezTo>
                <a:cubicBezTo>
                  <a:pt x="2276907" y="195263"/>
                  <a:pt x="2266964" y="185313"/>
                  <a:pt x="2266964" y="173038"/>
                </a:cubicBezTo>
                <a:cubicBezTo>
                  <a:pt x="2266964" y="160763"/>
                  <a:pt x="2276907" y="150813"/>
                  <a:pt x="2289185" y="150813"/>
                </a:cubicBezTo>
                <a:close/>
                <a:moveTo>
                  <a:pt x="2213779" y="150813"/>
                </a:moveTo>
                <a:cubicBezTo>
                  <a:pt x="2226491" y="150813"/>
                  <a:pt x="2236797" y="160763"/>
                  <a:pt x="2236797" y="173038"/>
                </a:cubicBezTo>
                <a:cubicBezTo>
                  <a:pt x="2236797" y="185313"/>
                  <a:pt x="2226491" y="195263"/>
                  <a:pt x="2213779" y="195263"/>
                </a:cubicBezTo>
                <a:cubicBezTo>
                  <a:pt x="2201065" y="195263"/>
                  <a:pt x="2190756" y="185313"/>
                  <a:pt x="2190756" y="173038"/>
                </a:cubicBezTo>
                <a:cubicBezTo>
                  <a:pt x="2190756" y="160763"/>
                  <a:pt x="2201065" y="150813"/>
                  <a:pt x="2213779" y="150813"/>
                </a:cubicBezTo>
                <a:close/>
                <a:moveTo>
                  <a:pt x="2136787" y="150813"/>
                </a:moveTo>
                <a:cubicBezTo>
                  <a:pt x="2148182" y="150813"/>
                  <a:pt x="2157422" y="160763"/>
                  <a:pt x="2157422" y="173038"/>
                </a:cubicBezTo>
                <a:cubicBezTo>
                  <a:pt x="2157422" y="185313"/>
                  <a:pt x="2148182" y="195263"/>
                  <a:pt x="2136787" y="195263"/>
                </a:cubicBezTo>
                <a:cubicBezTo>
                  <a:pt x="2125385" y="195263"/>
                  <a:pt x="2116149" y="185313"/>
                  <a:pt x="2116149" y="173038"/>
                </a:cubicBezTo>
                <a:cubicBezTo>
                  <a:pt x="2116149" y="160763"/>
                  <a:pt x="2125385" y="150813"/>
                  <a:pt x="2136787" y="150813"/>
                </a:cubicBezTo>
                <a:close/>
                <a:moveTo>
                  <a:pt x="2062169" y="150813"/>
                </a:moveTo>
                <a:cubicBezTo>
                  <a:pt x="2073568" y="150813"/>
                  <a:pt x="2082812" y="160763"/>
                  <a:pt x="2082812" y="173038"/>
                </a:cubicBezTo>
                <a:cubicBezTo>
                  <a:pt x="2082812" y="185313"/>
                  <a:pt x="2073568" y="195263"/>
                  <a:pt x="2062169" y="195263"/>
                </a:cubicBezTo>
                <a:cubicBezTo>
                  <a:pt x="2050773" y="195263"/>
                  <a:pt x="2041532" y="185313"/>
                  <a:pt x="2041532" y="173038"/>
                </a:cubicBezTo>
                <a:cubicBezTo>
                  <a:pt x="2041532" y="160763"/>
                  <a:pt x="2050773" y="150813"/>
                  <a:pt x="2062169" y="150813"/>
                </a:cubicBezTo>
                <a:close/>
                <a:moveTo>
                  <a:pt x="1987560" y="150813"/>
                </a:moveTo>
                <a:cubicBezTo>
                  <a:pt x="1998955" y="150813"/>
                  <a:pt x="2008198" y="160763"/>
                  <a:pt x="2008198" y="173038"/>
                </a:cubicBezTo>
                <a:cubicBezTo>
                  <a:pt x="2008198" y="185313"/>
                  <a:pt x="1998955" y="195263"/>
                  <a:pt x="1987560" y="195263"/>
                </a:cubicBezTo>
                <a:cubicBezTo>
                  <a:pt x="1976160" y="195263"/>
                  <a:pt x="1966918" y="185313"/>
                  <a:pt x="1966918" y="173038"/>
                </a:cubicBezTo>
                <a:cubicBezTo>
                  <a:pt x="1966918" y="160763"/>
                  <a:pt x="1976160" y="150813"/>
                  <a:pt x="1987560" y="150813"/>
                </a:cubicBezTo>
                <a:close/>
                <a:moveTo>
                  <a:pt x="1911358" y="150813"/>
                </a:moveTo>
                <a:cubicBezTo>
                  <a:pt x="1922755" y="150813"/>
                  <a:pt x="1932002" y="160763"/>
                  <a:pt x="1932002" y="173038"/>
                </a:cubicBezTo>
                <a:cubicBezTo>
                  <a:pt x="1932002" y="185313"/>
                  <a:pt x="1922755" y="195263"/>
                  <a:pt x="1911358" y="195263"/>
                </a:cubicBezTo>
                <a:cubicBezTo>
                  <a:pt x="1899961" y="195263"/>
                  <a:pt x="1890719" y="185313"/>
                  <a:pt x="1890719" y="173038"/>
                </a:cubicBezTo>
                <a:cubicBezTo>
                  <a:pt x="1890719" y="160763"/>
                  <a:pt x="1899961" y="150813"/>
                  <a:pt x="1911358" y="150813"/>
                </a:cubicBezTo>
                <a:close/>
                <a:moveTo>
                  <a:pt x="3726656" y="74613"/>
                </a:moveTo>
                <a:cubicBezTo>
                  <a:pt x="3739369" y="74613"/>
                  <a:pt x="3749675" y="84919"/>
                  <a:pt x="3749675" y="97632"/>
                </a:cubicBezTo>
                <a:cubicBezTo>
                  <a:pt x="3749675" y="110345"/>
                  <a:pt x="3739369" y="120651"/>
                  <a:pt x="3726656" y="120651"/>
                </a:cubicBezTo>
                <a:cubicBezTo>
                  <a:pt x="3713943" y="120651"/>
                  <a:pt x="3703637" y="110345"/>
                  <a:pt x="3703637" y="97632"/>
                </a:cubicBezTo>
                <a:cubicBezTo>
                  <a:pt x="3703637" y="84919"/>
                  <a:pt x="3713943" y="74613"/>
                  <a:pt x="3726656" y="74613"/>
                </a:cubicBezTo>
                <a:close/>
                <a:moveTo>
                  <a:pt x="3651250" y="74613"/>
                </a:moveTo>
                <a:cubicBezTo>
                  <a:pt x="3663525" y="74613"/>
                  <a:pt x="3673475" y="84919"/>
                  <a:pt x="3673475" y="97632"/>
                </a:cubicBezTo>
                <a:cubicBezTo>
                  <a:pt x="3673475" y="110345"/>
                  <a:pt x="3663525" y="120651"/>
                  <a:pt x="3651250" y="120651"/>
                </a:cubicBezTo>
                <a:cubicBezTo>
                  <a:pt x="3638975" y="120651"/>
                  <a:pt x="3629025" y="110345"/>
                  <a:pt x="3629025" y="97632"/>
                </a:cubicBezTo>
                <a:cubicBezTo>
                  <a:pt x="3629025" y="84919"/>
                  <a:pt x="3638975" y="74613"/>
                  <a:pt x="3651250" y="74613"/>
                </a:cubicBezTo>
                <a:close/>
                <a:moveTo>
                  <a:pt x="3575050" y="74613"/>
                </a:moveTo>
                <a:cubicBezTo>
                  <a:pt x="3586448" y="74613"/>
                  <a:pt x="3595688" y="84919"/>
                  <a:pt x="3595688" y="97632"/>
                </a:cubicBezTo>
                <a:cubicBezTo>
                  <a:pt x="3595688" y="110345"/>
                  <a:pt x="3586448" y="120651"/>
                  <a:pt x="3575050" y="120651"/>
                </a:cubicBezTo>
                <a:cubicBezTo>
                  <a:pt x="3563652" y="120651"/>
                  <a:pt x="3554412" y="110345"/>
                  <a:pt x="3554412" y="97632"/>
                </a:cubicBezTo>
                <a:cubicBezTo>
                  <a:pt x="3554412" y="84919"/>
                  <a:pt x="3563652" y="74613"/>
                  <a:pt x="3575050" y="74613"/>
                </a:cubicBezTo>
                <a:close/>
                <a:moveTo>
                  <a:pt x="3498850" y="74613"/>
                </a:moveTo>
                <a:cubicBezTo>
                  <a:pt x="3510248" y="74613"/>
                  <a:pt x="3519488" y="84919"/>
                  <a:pt x="3519488" y="97632"/>
                </a:cubicBezTo>
                <a:cubicBezTo>
                  <a:pt x="3519488" y="110345"/>
                  <a:pt x="3510248" y="120651"/>
                  <a:pt x="3498850" y="120651"/>
                </a:cubicBezTo>
                <a:cubicBezTo>
                  <a:pt x="3487452" y="120651"/>
                  <a:pt x="3478212" y="110345"/>
                  <a:pt x="3478212" y="97632"/>
                </a:cubicBezTo>
                <a:cubicBezTo>
                  <a:pt x="3478212" y="84919"/>
                  <a:pt x="3487452" y="74613"/>
                  <a:pt x="3498850" y="74613"/>
                </a:cubicBezTo>
                <a:close/>
                <a:moveTo>
                  <a:pt x="3424238" y="74613"/>
                </a:moveTo>
                <a:cubicBezTo>
                  <a:pt x="3435636" y="74613"/>
                  <a:pt x="3444876" y="84919"/>
                  <a:pt x="3444876" y="97632"/>
                </a:cubicBezTo>
                <a:cubicBezTo>
                  <a:pt x="3444876" y="110345"/>
                  <a:pt x="3435636" y="120651"/>
                  <a:pt x="3424238" y="120651"/>
                </a:cubicBezTo>
                <a:cubicBezTo>
                  <a:pt x="3412840" y="120651"/>
                  <a:pt x="3403600" y="110345"/>
                  <a:pt x="3403600" y="97632"/>
                </a:cubicBezTo>
                <a:cubicBezTo>
                  <a:pt x="3403600" y="84919"/>
                  <a:pt x="3412840" y="74613"/>
                  <a:pt x="3424238" y="74613"/>
                </a:cubicBezTo>
                <a:close/>
                <a:moveTo>
                  <a:pt x="3349625" y="74613"/>
                </a:moveTo>
                <a:cubicBezTo>
                  <a:pt x="3361023" y="74613"/>
                  <a:pt x="3370263" y="84919"/>
                  <a:pt x="3370263" y="97632"/>
                </a:cubicBezTo>
                <a:cubicBezTo>
                  <a:pt x="3370263" y="110345"/>
                  <a:pt x="3361023" y="120651"/>
                  <a:pt x="3349625" y="120651"/>
                </a:cubicBezTo>
                <a:cubicBezTo>
                  <a:pt x="3338227" y="120651"/>
                  <a:pt x="3328987" y="110345"/>
                  <a:pt x="3328987" y="97632"/>
                </a:cubicBezTo>
                <a:cubicBezTo>
                  <a:pt x="3328987" y="84919"/>
                  <a:pt x="3338227" y="74613"/>
                  <a:pt x="3349625" y="74613"/>
                </a:cubicBezTo>
                <a:close/>
                <a:moveTo>
                  <a:pt x="3272631" y="74613"/>
                </a:moveTo>
                <a:cubicBezTo>
                  <a:pt x="3285344" y="74613"/>
                  <a:pt x="3295650" y="84919"/>
                  <a:pt x="3295650" y="97632"/>
                </a:cubicBezTo>
                <a:cubicBezTo>
                  <a:pt x="3295650" y="110345"/>
                  <a:pt x="3285344" y="120651"/>
                  <a:pt x="3272631" y="120651"/>
                </a:cubicBezTo>
                <a:cubicBezTo>
                  <a:pt x="3259918" y="120651"/>
                  <a:pt x="3249612" y="110345"/>
                  <a:pt x="3249612" y="97632"/>
                </a:cubicBezTo>
                <a:cubicBezTo>
                  <a:pt x="3249612" y="84919"/>
                  <a:pt x="3259918" y="74613"/>
                  <a:pt x="3272631" y="74613"/>
                </a:cubicBezTo>
                <a:close/>
                <a:moveTo>
                  <a:pt x="3197225" y="74613"/>
                </a:moveTo>
                <a:cubicBezTo>
                  <a:pt x="3209500" y="74613"/>
                  <a:pt x="3219450" y="84919"/>
                  <a:pt x="3219450" y="97632"/>
                </a:cubicBezTo>
                <a:cubicBezTo>
                  <a:pt x="3219450" y="110345"/>
                  <a:pt x="3209500" y="120651"/>
                  <a:pt x="3197225" y="120651"/>
                </a:cubicBezTo>
                <a:cubicBezTo>
                  <a:pt x="3184950" y="120651"/>
                  <a:pt x="3175000" y="110345"/>
                  <a:pt x="3175000" y="97632"/>
                </a:cubicBezTo>
                <a:cubicBezTo>
                  <a:pt x="3175000" y="84919"/>
                  <a:pt x="3184950" y="74613"/>
                  <a:pt x="3197225" y="74613"/>
                </a:cubicBezTo>
                <a:close/>
                <a:moveTo>
                  <a:pt x="3122612" y="74613"/>
                </a:moveTo>
                <a:cubicBezTo>
                  <a:pt x="3134887" y="74613"/>
                  <a:pt x="3144837" y="84919"/>
                  <a:pt x="3144837" y="97632"/>
                </a:cubicBezTo>
                <a:cubicBezTo>
                  <a:pt x="3144837" y="110345"/>
                  <a:pt x="3134887" y="120651"/>
                  <a:pt x="3122612" y="120651"/>
                </a:cubicBezTo>
                <a:cubicBezTo>
                  <a:pt x="3110337" y="120651"/>
                  <a:pt x="3100387" y="110345"/>
                  <a:pt x="3100387" y="97632"/>
                </a:cubicBezTo>
                <a:cubicBezTo>
                  <a:pt x="3100387" y="84919"/>
                  <a:pt x="3110337" y="74613"/>
                  <a:pt x="3122612" y="74613"/>
                </a:cubicBezTo>
                <a:close/>
                <a:moveTo>
                  <a:pt x="3044825" y="74613"/>
                </a:moveTo>
                <a:cubicBezTo>
                  <a:pt x="3056223" y="74613"/>
                  <a:pt x="3065463" y="84919"/>
                  <a:pt x="3065463" y="97632"/>
                </a:cubicBezTo>
                <a:cubicBezTo>
                  <a:pt x="3065463" y="110345"/>
                  <a:pt x="3056223" y="120651"/>
                  <a:pt x="3044825" y="120651"/>
                </a:cubicBezTo>
                <a:cubicBezTo>
                  <a:pt x="3033427" y="120651"/>
                  <a:pt x="3024187" y="110345"/>
                  <a:pt x="3024187" y="97632"/>
                </a:cubicBezTo>
                <a:cubicBezTo>
                  <a:pt x="3024187" y="84919"/>
                  <a:pt x="3033427" y="74613"/>
                  <a:pt x="3044825" y="74613"/>
                </a:cubicBezTo>
                <a:close/>
                <a:moveTo>
                  <a:pt x="2970213" y="74613"/>
                </a:moveTo>
                <a:cubicBezTo>
                  <a:pt x="2981611" y="74613"/>
                  <a:pt x="2990851" y="84919"/>
                  <a:pt x="2990851" y="97632"/>
                </a:cubicBezTo>
                <a:cubicBezTo>
                  <a:pt x="2990851" y="110345"/>
                  <a:pt x="2981611" y="120651"/>
                  <a:pt x="2970213" y="120651"/>
                </a:cubicBezTo>
                <a:cubicBezTo>
                  <a:pt x="2958815" y="120651"/>
                  <a:pt x="2949575" y="110345"/>
                  <a:pt x="2949575" y="97632"/>
                </a:cubicBezTo>
                <a:cubicBezTo>
                  <a:pt x="2949575" y="84919"/>
                  <a:pt x="2958815" y="74613"/>
                  <a:pt x="2970213" y="74613"/>
                </a:cubicBezTo>
                <a:close/>
                <a:moveTo>
                  <a:pt x="2668588" y="74613"/>
                </a:moveTo>
                <a:cubicBezTo>
                  <a:pt x="2680863" y="74613"/>
                  <a:pt x="2690813" y="84919"/>
                  <a:pt x="2690813" y="97632"/>
                </a:cubicBezTo>
                <a:cubicBezTo>
                  <a:pt x="2690813" y="110345"/>
                  <a:pt x="2680863" y="120651"/>
                  <a:pt x="2668588" y="120651"/>
                </a:cubicBezTo>
                <a:cubicBezTo>
                  <a:pt x="2656313" y="120651"/>
                  <a:pt x="2646363" y="110345"/>
                  <a:pt x="2646363" y="97632"/>
                </a:cubicBezTo>
                <a:cubicBezTo>
                  <a:pt x="2646363" y="84919"/>
                  <a:pt x="2656313" y="74613"/>
                  <a:pt x="2668588" y="74613"/>
                </a:cubicBezTo>
                <a:close/>
                <a:moveTo>
                  <a:pt x="2590811" y="74613"/>
                </a:moveTo>
                <a:cubicBezTo>
                  <a:pt x="2602210" y="74613"/>
                  <a:pt x="2611447" y="84919"/>
                  <a:pt x="2611447" y="97632"/>
                </a:cubicBezTo>
                <a:cubicBezTo>
                  <a:pt x="2611447" y="110345"/>
                  <a:pt x="2602210" y="120651"/>
                  <a:pt x="2590811" y="120651"/>
                </a:cubicBezTo>
                <a:cubicBezTo>
                  <a:pt x="2579414" y="120651"/>
                  <a:pt x="2570175" y="110345"/>
                  <a:pt x="2570175" y="97632"/>
                </a:cubicBezTo>
                <a:cubicBezTo>
                  <a:pt x="2570175" y="84919"/>
                  <a:pt x="2579414" y="74613"/>
                  <a:pt x="2590811" y="74613"/>
                </a:cubicBezTo>
                <a:close/>
                <a:moveTo>
                  <a:pt x="2516197" y="74613"/>
                </a:moveTo>
                <a:cubicBezTo>
                  <a:pt x="2527596" y="74613"/>
                  <a:pt x="2536831" y="84919"/>
                  <a:pt x="2536831" y="97632"/>
                </a:cubicBezTo>
                <a:cubicBezTo>
                  <a:pt x="2536831" y="110345"/>
                  <a:pt x="2527596" y="120651"/>
                  <a:pt x="2516197" y="120651"/>
                </a:cubicBezTo>
                <a:cubicBezTo>
                  <a:pt x="2504800" y="120651"/>
                  <a:pt x="2495563" y="110345"/>
                  <a:pt x="2495563" y="97632"/>
                </a:cubicBezTo>
                <a:cubicBezTo>
                  <a:pt x="2495563" y="84919"/>
                  <a:pt x="2504800" y="74613"/>
                  <a:pt x="2516197" y="74613"/>
                </a:cubicBezTo>
                <a:close/>
                <a:moveTo>
                  <a:pt x="2441587" y="74613"/>
                </a:moveTo>
                <a:cubicBezTo>
                  <a:pt x="2452987" y="74613"/>
                  <a:pt x="2462228" y="84919"/>
                  <a:pt x="2462228" y="97632"/>
                </a:cubicBezTo>
                <a:cubicBezTo>
                  <a:pt x="2462228" y="110345"/>
                  <a:pt x="2452987" y="120651"/>
                  <a:pt x="2441587" y="120651"/>
                </a:cubicBezTo>
                <a:cubicBezTo>
                  <a:pt x="2430188" y="120651"/>
                  <a:pt x="2420946" y="110345"/>
                  <a:pt x="2420946" y="97632"/>
                </a:cubicBezTo>
                <a:cubicBezTo>
                  <a:pt x="2420946" y="84919"/>
                  <a:pt x="2430188" y="74613"/>
                  <a:pt x="2441587" y="74613"/>
                </a:cubicBezTo>
                <a:close/>
                <a:moveTo>
                  <a:pt x="2365389" y="74613"/>
                </a:moveTo>
                <a:cubicBezTo>
                  <a:pt x="2376784" y="74613"/>
                  <a:pt x="2386023" y="84919"/>
                  <a:pt x="2386023" y="97632"/>
                </a:cubicBezTo>
                <a:cubicBezTo>
                  <a:pt x="2386023" y="110345"/>
                  <a:pt x="2376784" y="120651"/>
                  <a:pt x="2365389" y="120651"/>
                </a:cubicBezTo>
                <a:cubicBezTo>
                  <a:pt x="2353992" y="120651"/>
                  <a:pt x="2344750" y="110345"/>
                  <a:pt x="2344750" y="97632"/>
                </a:cubicBezTo>
                <a:cubicBezTo>
                  <a:pt x="2344750" y="84919"/>
                  <a:pt x="2353992" y="74613"/>
                  <a:pt x="2365389" y="74613"/>
                </a:cubicBezTo>
                <a:close/>
                <a:moveTo>
                  <a:pt x="2289185" y="74613"/>
                </a:moveTo>
                <a:cubicBezTo>
                  <a:pt x="2301461" y="74613"/>
                  <a:pt x="2311409" y="84919"/>
                  <a:pt x="2311409" y="97632"/>
                </a:cubicBezTo>
                <a:cubicBezTo>
                  <a:pt x="2311409" y="110345"/>
                  <a:pt x="2301461" y="120651"/>
                  <a:pt x="2289185" y="120651"/>
                </a:cubicBezTo>
                <a:cubicBezTo>
                  <a:pt x="2276907" y="120651"/>
                  <a:pt x="2266964" y="110345"/>
                  <a:pt x="2266964" y="97632"/>
                </a:cubicBezTo>
                <a:cubicBezTo>
                  <a:pt x="2266964" y="84919"/>
                  <a:pt x="2276907" y="74613"/>
                  <a:pt x="2289185" y="74613"/>
                </a:cubicBezTo>
                <a:close/>
                <a:moveTo>
                  <a:pt x="2213779" y="74613"/>
                </a:moveTo>
                <a:cubicBezTo>
                  <a:pt x="2226491" y="74613"/>
                  <a:pt x="2236797" y="84919"/>
                  <a:pt x="2236797" y="97632"/>
                </a:cubicBezTo>
                <a:cubicBezTo>
                  <a:pt x="2236797" y="110345"/>
                  <a:pt x="2226491" y="120651"/>
                  <a:pt x="2213779" y="120651"/>
                </a:cubicBezTo>
                <a:cubicBezTo>
                  <a:pt x="2201065" y="120651"/>
                  <a:pt x="2190756" y="110345"/>
                  <a:pt x="2190756" y="97632"/>
                </a:cubicBezTo>
                <a:cubicBezTo>
                  <a:pt x="2190756" y="84919"/>
                  <a:pt x="2201065" y="74613"/>
                  <a:pt x="2213779" y="74613"/>
                </a:cubicBezTo>
                <a:close/>
                <a:moveTo>
                  <a:pt x="2136787" y="74613"/>
                </a:moveTo>
                <a:cubicBezTo>
                  <a:pt x="2148182" y="74613"/>
                  <a:pt x="2157422" y="84919"/>
                  <a:pt x="2157422" y="97632"/>
                </a:cubicBezTo>
                <a:cubicBezTo>
                  <a:pt x="2157422" y="110345"/>
                  <a:pt x="2148182" y="120651"/>
                  <a:pt x="2136787" y="120651"/>
                </a:cubicBezTo>
                <a:cubicBezTo>
                  <a:pt x="2125385" y="120651"/>
                  <a:pt x="2116149" y="110345"/>
                  <a:pt x="2116149" y="97632"/>
                </a:cubicBezTo>
                <a:cubicBezTo>
                  <a:pt x="2116149" y="84919"/>
                  <a:pt x="2125385" y="74613"/>
                  <a:pt x="2136787" y="74613"/>
                </a:cubicBezTo>
                <a:close/>
                <a:moveTo>
                  <a:pt x="3575050" y="0"/>
                </a:moveTo>
                <a:cubicBezTo>
                  <a:pt x="3586448" y="0"/>
                  <a:pt x="3595688" y="9240"/>
                  <a:pt x="3595688" y="20638"/>
                </a:cubicBezTo>
                <a:cubicBezTo>
                  <a:pt x="3595688" y="32036"/>
                  <a:pt x="3586448" y="41276"/>
                  <a:pt x="3575050" y="41276"/>
                </a:cubicBezTo>
                <a:cubicBezTo>
                  <a:pt x="3563652" y="41276"/>
                  <a:pt x="3554412" y="32036"/>
                  <a:pt x="3554412" y="20638"/>
                </a:cubicBezTo>
                <a:cubicBezTo>
                  <a:pt x="3554412" y="9240"/>
                  <a:pt x="3563652" y="0"/>
                  <a:pt x="3575050" y="0"/>
                </a:cubicBezTo>
                <a:close/>
                <a:moveTo>
                  <a:pt x="3498850" y="0"/>
                </a:moveTo>
                <a:cubicBezTo>
                  <a:pt x="3510248" y="0"/>
                  <a:pt x="3519488" y="9240"/>
                  <a:pt x="3519488" y="20638"/>
                </a:cubicBezTo>
                <a:cubicBezTo>
                  <a:pt x="3519488" y="32036"/>
                  <a:pt x="3510248" y="41276"/>
                  <a:pt x="3498850" y="41276"/>
                </a:cubicBezTo>
                <a:cubicBezTo>
                  <a:pt x="3487452" y="41276"/>
                  <a:pt x="3478212" y="32036"/>
                  <a:pt x="3478212" y="20638"/>
                </a:cubicBezTo>
                <a:cubicBezTo>
                  <a:pt x="3478212" y="9240"/>
                  <a:pt x="3487452" y="0"/>
                  <a:pt x="3498850" y="0"/>
                </a:cubicBezTo>
                <a:close/>
                <a:moveTo>
                  <a:pt x="3424238" y="0"/>
                </a:moveTo>
                <a:cubicBezTo>
                  <a:pt x="3435636" y="0"/>
                  <a:pt x="3444876" y="9240"/>
                  <a:pt x="3444876" y="20638"/>
                </a:cubicBezTo>
                <a:cubicBezTo>
                  <a:pt x="3444876" y="32036"/>
                  <a:pt x="3435636" y="41276"/>
                  <a:pt x="3424238" y="41276"/>
                </a:cubicBezTo>
                <a:cubicBezTo>
                  <a:pt x="3412840" y="41276"/>
                  <a:pt x="3403600" y="32036"/>
                  <a:pt x="3403600" y="20638"/>
                </a:cubicBezTo>
                <a:cubicBezTo>
                  <a:pt x="3403600" y="9240"/>
                  <a:pt x="3412840" y="0"/>
                  <a:pt x="3424238" y="0"/>
                </a:cubicBezTo>
                <a:close/>
                <a:moveTo>
                  <a:pt x="3349625" y="0"/>
                </a:moveTo>
                <a:cubicBezTo>
                  <a:pt x="3361023" y="0"/>
                  <a:pt x="3370263" y="9240"/>
                  <a:pt x="3370263" y="20638"/>
                </a:cubicBezTo>
                <a:cubicBezTo>
                  <a:pt x="3370263" y="32036"/>
                  <a:pt x="3361023" y="41276"/>
                  <a:pt x="3349625" y="41276"/>
                </a:cubicBezTo>
                <a:cubicBezTo>
                  <a:pt x="3338227" y="41276"/>
                  <a:pt x="3328987" y="32036"/>
                  <a:pt x="3328987" y="20638"/>
                </a:cubicBezTo>
                <a:cubicBezTo>
                  <a:pt x="3328987" y="9240"/>
                  <a:pt x="3338227" y="0"/>
                  <a:pt x="3349625" y="0"/>
                </a:cubicBezTo>
                <a:close/>
                <a:moveTo>
                  <a:pt x="3272631" y="0"/>
                </a:moveTo>
                <a:cubicBezTo>
                  <a:pt x="3285344" y="0"/>
                  <a:pt x="3295650" y="9240"/>
                  <a:pt x="3295650" y="20638"/>
                </a:cubicBezTo>
                <a:cubicBezTo>
                  <a:pt x="3295650" y="32036"/>
                  <a:pt x="3285344" y="41276"/>
                  <a:pt x="3272631" y="41276"/>
                </a:cubicBezTo>
                <a:cubicBezTo>
                  <a:pt x="3259918" y="41276"/>
                  <a:pt x="3249612" y="32036"/>
                  <a:pt x="3249612" y="20638"/>
                </a:cubicBezTo>
                <a:cubicBezTo>
                  <a:pt x="3249612" y="9240"/>
                  <a:pt x="3259918" y="0"/>
                  <a:pt x="3272631" y="0"/>
                </a:cubicBezTo>
                <a:close/>
              </a:path>
            </a:pathLst>
          </a:custGeom>
          <a:solidFill>
            <a:srgbClr val="989B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Map</a:t>
            </a:r>
            <a:endParaRPr lang="en-GB" dirty="0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47" hasCustomPrompt="1"/>
          </p:nvPr>
        </p:nvSpPr>
        <p:spPr>
          <a:xfrm flipH="1">
            <a:off x="8465845" y="3450798"/>
            <a:ext cx="1639473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COUNTRY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1532938" y="3032484"/>
            <a:ext cx="1639473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COUNTRY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81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8789" y="1650990"/>
            <a:ext cx="8244000" cy="4033582"/>
          </a:xfrm>
          <a:prstGeom prst="rect">
            <a:avLst/>
          </a:prstGeom>
        </p:spPr>
      </p:pic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Map</a:t>
            </a:r>
            <a:endParaRPr lang="en-GB" dirty="0"/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47" hasCustomPrompt="1"/>
          </p:nvPr>
        </p:nvSpPr>
        <p:spPr>
          <a:xfrm flipH="1">
            <a:off x="8465845" y="3450798"/>
            <a:ext cx="1639473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COUNTRY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1532938" y="3032484"/>
            <a:ext cx="1639473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COUNTRY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6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47801"/>
            <a:ext cx="11430000" cy="437515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Map with side bulletin</a:t>
            </a:r>
            <a:endParaRPr lang="en-GB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47" hasCustomPrompt="1"/>
          </p:nvPr>
        </p:nvSpPr>
        <p:spPr>
          <a:xfrm flipH="1">
            <a:off x="10082308" y="3555757"/>
            <a:ext cx="1728692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AMERICAS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61" y="1697084"/>
            <a:ext cx="3660482" cy="4151312"/>
          </a:xfrm>
          <a:prstGeom prst="rect">
            <a:avLst/>
          </a:prstGeom>
        </p:spPr>
      </p:pic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5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47801"/>
            <a:ext cx="11430000" cy="437515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Map with side bulletin</a:t>
            </a:r>
            <a:endParaRPr lang="en-GB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47" hasCustomPrompt="1"/>
          </p:nvPr>
        </p:nvSpPr>
        <p:spPr>
          <a:xfrm flipH="1">
            <a:off x="10082309" y="3555756"/>
            <a:ext cx="1728691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AMERICAS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61" y="1707632"/>
            <a:ext cx="3660482" cy="4130215"/>
          </a:xfrm>
          <a:prstGeom prst="rect">
            <a:avLst/>
          </a:prstGeom>
        </p:spPr>
      </p:pic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25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7800"/>
            <a:ext cx="11430000" cy="1017601"/>
          </a:xfrm>
          <a:prstGeom prst="rect">
            <a:avLst/>
          </a:prstGeom>
          <a:solidFill>
            <a:schemeClr val="bg1"/>
          </a:solidFill>
        </p:spPr>
        <p:txBody>
          <a:bodyPr l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aseline="0"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Body copy goes here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2564297"/>
            <a:ext cx="11430000" cy="3258653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General slide title with no sub head</a:t>
            </a:r>
            <a:endParaRPr lang="en-GB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8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47801"/>
            <a:ext cx="11430000" cy="437515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Map with side bulletin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61" y="1697084"/>
            <a:ext cx="3482281" cy="4151312"/>
          </a:xfrm>
          <a:prstGeom prst="rect">
            <a:avLst/>
          </a:prstGeom>
        </p:spPr>
      </p:pic>
      <p:sp>
        <p:nvSpPr>
          <p:cNvPr id="34" name="Text Placeholder 18"/>
          <p:cNvSpPr>
            <a:spLocks noGrp="1"/>
          </p:cNvSpPr>
          <p:nvPr>
            <p:ph type="body" sz="quarter" idx="47" hasCustomPrompt="1"/>
          </p:nvPr>
        </p:nvSpPr>
        <p:spPr>
          <a:xfrm flipH="1">
            <a:off x="10545011" y="3521732"/>
            <a:ext cx="1148457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APAC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8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47801"/>
            <a:ext cx="11430000" cy="437515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Map with side bulletin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61" y="1827867"/>
            <a:ext cx="3482281" cy="3889745"/>
          </a:xfrm>
          <a:prstGeom prst="rect">
            <a:avLst/>
          </a:prstGeom>
        </p:spPr>
      </p:pic>
      <p:sp>
        <p:nvSpPr>
          <p:cNvPr id="34" name="Text Placeholder 18"/>
          <p:cNvSpPr>
            <a:spLocks noGrp="1"/>
          </p:cNvSpPr>
          <p:nvPr>
            <p:ph type="body" sz="quarter" idx="47" hasCustomPrompt="1"/>
          </p:nvPr>
        </p:nvSpPr>
        <p:spPr>
          <a:xfrm flipH="1">
            <a:off x="10545011" y="3521732"/>
            <a:ext cx="1148457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APAC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3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47801"/>
            <a:ext cx="11430000" cy="437515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Map with side bulletin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542" y="1697084"/>
            <a:ext cx="2760319" cy="4151312"/>
          </a:xfrm>
          <a:prstGeom prst="rect">
            <a:avLst/>
          </a:prstGeom>
        </p:spPr>
      </p:pic>
      <p:sp>
        <p:nvSpPr>
          <p:cNvPr id="34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7992704" y="3521732"/>
            <a:ext cx="1173071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EMEA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47801"/>
            <a:ext cx="11430000" cy="437515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Map with side bulletin</a:t>
            </a:r>
            <a:endParaRPr lang="en-GB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7992704" y="3521732"/>
            <a:ext cx="1173071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EMEA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83" y="1697084"/>
            <a:ext cx="2460036" cy="41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6793580" y="1447801"/>
            <a:ext cx="5017420" cy="4375150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47801"/>
            <a:ext cx="11430000" cy="437515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Map with side bulletin</a:t>
            </a:r>
            <a:endParaRPr lang="en-GB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47" hasCustomPrompt="1"/>
          </p:nvPr>
        </p:nvSpPr>
        <p:spPr>
          <a:xfrm flipH="1">
            <a:off x="10171525" y="4283732"/>
            <a:ext cx="1639475" cy="433965"/>
          </a:xfrm>
          <a:prstGeom prst="homePlat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none" lIns="182880" tIns="91440" rIns="216000" bIns="91440" anchor="ctr">
            <a:sp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/>
            </a:lvl5pPr>
          </a:lstStyle>
          <a:p>
            <a:pPr lvl="0"/>
            <a:r>
              <a:rPr lang="en-GB" dirty="0"/>
              <a:t>COUNTRY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8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23"/>
          </p:nvPr>
        </p:nvSpPr>
        <p:spPr>
          <a:xfrm>
            <a:off x="4102768" y="1943101"/>
            <a:ext cx="5236461" cy="3879850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9894733" y="3187814"/>
            <a:ext cx="1794430" cy="305427"/>
          </a:xfrm>
          <a:prstGeom prst="rect">
            <a:avLst/>
          </a:prstGeom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LABEL 1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27" hasCustomPrompt="1"/>
          </p:nvPr>
        </p:nvSpPr>
        <p:spPr>
          <a:xfrm>
            <a:off x="9910924" y="3617053"/>
            <a:ext cx="1794430" cy="305427"/>
          </a:xfrm>
          <a:prstGeom prst="rect">
            <a:avLst/>
          </a:prstGeom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LABEL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8" hasCustomPrompt="1"/>
          </p:nvPr>
        </p:nvSpPr>
        <p:spPr>
          <a:xfrm>
            <a:off x="4102768" y="1444927"/>
            <a:ext cx="5236461" cy="365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Chart Title</a:t>
            </a:r>
            <a:endParaRPr lang="en-GB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Pie Chart</a:t>
            </a:r>
            <a:endParaRPr lang="en-GB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80999" y="1454332"/>
            <a:ext cx="3554761" cy="4368618"/>
          </a:xfrm>
          <a:prstGeom prst="rect">
            <a:avLst/>
          </a:prstGeom>
        </p:spPr>
        <p:txBody>
          <a:bodyPr lIns="0" bIns="45720" anchor="t" anchorCtr="0"/>
          <a:lstStyle>
            <a:lvl1pPr marL="171450" indent="-171450" algn="l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131400" indent="0">
              <a:buClr>
                <a:schemeClr val="accent1"/>
              </a:buClr>
              <a:buSzPct val="110000"/>
              <a:buNone/>
              <a:defRPr/>
            </a:lvl2pPr>
            <a:lvl3pPr marL="311400" indent="0">
              <a:buClr>
                <a:schemeClr val="accent1"/>
              </a:buClr>
              <a:buSzPct val="110000"/>
              <a:buNone/>
              <a:defRPr/>
            </a:lvl3pPr>
            <a:lvl4pPr marL="491400" indent="0">
              <a:buClr>
                <a:schemeClr val="accent1"/>
              </a:buClr>
              <a:buSzPct val="110000"/>
              <a:buNone/>
              <a:defRPr/>
            </a:lvl4pPr>
            <a:lvl5pPr marL="671400" indent="0">
              <a:buClr>
                <a:schemeClr val="accent1"/>
              </a:buClr>
              <a:buSzPct val="11000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49" hasCustomPrompt="1"/>
          </p:nvPr>
        </p:nvSpPr>
        <p:spPr>
          <a:xfrm flipH="1">
            <a:off x="4313464" y="2785368"/>
            <a:ext cx="677464" cy="403225"/>
          </a:xfrm>
          <a:prstGeom prst="wedgeRoundRectCallout">
            <a:avLst>
              <a:gd name="adj1" fmla="val -20833"/>
              <a:gd name="adj2" fmla="val 8637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144000" tIns="144000" rIns="144000" bIns="108000"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 sz="2000">
                <a:latin typeface="HurmeGeometricSans2 SemiBold" panose="020B0700020000000000" pitchFamily="34" charset="0"/>
              </a:defRPr>
            </a:lvl5pPr>
          </a:lstStyle>
          <a:p>
            <a:pPr lvl="0"/>
            <a:r>
              <a:rPr lang="en-GB" dirty="0"/>
              <a:t>0%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8221607" y="2355150"/>
            <a:ext cx="677464" cy="403225"/>
          </a:xfrm>
          <a:prstGeom prst="wedgeRoundRectCallout">
            <a:avLst>
              <a:gd name="adj1" fmla="val -20833"/>
              <a:gd name="adj2" fmla="val 8637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lIns="144000" tIns="144000" rIns="144000" bIns="108000"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 sz="2000">
                <a:latin typeface="HurmeGeometricSans2 SemiBold" panose="020B0700020000000000" pitchFamily="34" charset="0"/>
              </a:defRPr>
            </a:lvl5pPr>
          </a:lstStyle>
          <a:p>
            <a:pPr lvl="0"/>
            <a:r>
              <a:rPr lang="en-GB" dirty="0"/>
              <a:t>0%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0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80999" y="1454332"/>
            <a:ext cx="3554761" cy="4368618"/>
          </a:xfrm>
          <a:prstGeom prst="rect">
            <a:avLst/>
          </a:prstGeom>
        </p:spPr>
        <p:txBody>
          <a:bodyPr lIns="0" bIns="45720" anchor="t" anchorCtr="0"/>
          <a:lstStyle>
            <a:lvl1pPr marL="171450" indent="-171450" algn="l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1pPr>
            <a:lvl2pPr marL="131400" indent="0">
              <a:buClr>
                <a:schemeClr val="accent1"/>
              </a:buClr>
              <a:buSzPct val="110000"/>
              <a:buNone/>
              <a:defRPr/>
            </a:lvl2pPr>
            <a:lvl3pPr marL="311400" indent="0">
              <a:buClr>
                <a:schemeClr val="accent1"/>
              </a:buClr>
              <a:buSzPct val="110000"/>
              <a:buNone/>
              <a:defRPr/>
            </a:lvl3pPr>
            <a:lvl4pPr marL="491400" indent="0">
              <a:buClr>
                <a:schemeClr val="accent1"/>
              </a:buClr>
              <a:buSzPct val="110000"/>
              <a:buNone/>
              <a:defRPr/>
            </a:lvl4pPr>
            <a:lvl5pPr marL="671400" indent="0">
              <a:buClr>
                <a:schemeClr val="accent1"/>
              </a:buClr>
              <a:buSzPct val="11000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3"/>
          </p:nvPr>
        </p:nvSpPr>
        <p:spPr>
          <a:xfrm>
            <a:off x="4102768" y="2349798"/>
            <a:ext cx="7708232" cy="2955628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8" hasCustomPrompt="1"/>
          </p:nvPr>
        </p:nvSpPr>
        <p:spPr>
          <a:xfrm>
            <a:off x="4102768" y="1444926"/>
            <a:ext cx="7708232" cy="7810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Chart Title</a:t>
            </a:r>
            <a:endParaRPr lang="en-GB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Line Graph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60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martArt Placeholder 23"/>
          <p:cNvSpPr>
            <a:spLocks noGrp="1"/>
          </p:cNvSpPr>
          <p:nvPr>
            <p:ph type="dgm" sz="quarter" idx="23"/>
          </p:nvPr>
        </p:nvSpPr>
        <p:spPr>
          <a:xfrm>
            <a:off x="381000" y="1456491"/>
            <a:ext cx="11430000" cy="436646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Organization Chart</a:t>
            </a:r>
            <a:endParaRPr lang="en-GB" dirty="0"/>
          </a:p>
        </p:txBody>
      </p:sp>
      <p:sp>
        <p:nvSpPr>
          <p:cNvPr id="5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1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2213865"/>
            <a:ext cx="3554761" cy="3609085"/>
          </a:xfrm>
          <a:prstGeom prst="rect">
            <a:avLst/>
          </a:prstGeom>
        </p:spPr>
        <p:txBody>
          <a:bodyPr lIns="0" tIns="274320"/>
          <a:lstStyle>
            <a:lvl1pPr marL="0" indent="0">
              <a:buClr>
                <a:schemeClr val="accent1"/>
              </a:buClr>
              <a:buSzPct val="110000"/>
              <a:buNone/>
              <a:defRPr sz="1800">
                <a:latin typeface="Arial" panose="020B0604020202020204" pitchFamily="34" charset="0"/>
              </a:defRPr>
            </a:lvl1pPr>
            <a:lvl2pPr marL="131400" indent="0">
              <a:buClr>
                <a:schemeClr val="accent1"/>
              </a:buClr>
              <a:buSzPct val="110000"/>
              <a:buNone/>
              <a:defRPr/>
            </a:lvl2pPr>
            <a:lvl3pPr marL="311400" indent="0">
              <a:buClr>
                <a:schemeClr val="accent1"/>
              </a:buClr>
              <a:buSzPct val="110000"/>
              <a:buNone/>
              <a:defRPr/>
            </a:lvl3pPr>
            <a:lvl4pPr marL="491400" indent="0">
              <a:buClr>
                <a:schemeClr val="accent1"/>
              </a:buClr>
              <a:buSzPct val="110000"/>
              <a:buNone/>
              <a:defRPr/>
            </a:lvl4pPr>
            <a:lvl5pPr marL="671400" indent="0">
              <a:buClr>
                <a:schemeClr val="accent1"/>
              </a:buClr>
              <a:buSzPct val="11000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48" hasCustomPrompt="1"/>
          </p:nvPr>
        </p:nvSpPr>
        <p:spPr>
          <a:xfrm>
            <a:off x="3935760" y="1047886"/>
            <a:ext cx="8256240" cy="39991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Chart Title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318686"/>
            <a:ext cx="3554760" cy="1712104"/>
          </a:xfrm>
          <a:prstGeom prst="rect">
            <a:avLst/>
          </a:prstGeom>
          <a:noFill/>
          <a:effectLst/>
        </p:spPr>
        <p:txBody>
          <a:bodyPr wrap="square" lIns="0" rIns="0" anchor="b" anchorCtr="0">
            <a:no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1000" y="2189477"/>
            <a:ext cx="35547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6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358810" y="2367368"/>
            <a:ext cx="5575170" cy="345558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576388"/>
            <a:ext cx="3554413" cy="4246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2400">
                <a:solidFill>
                  <a:schemeClr val="bg2"/>
                </a:solidFill>
              </a:defRPr>
            </a:lvl2pPr>
            <a:lvl3pPr marL="311400" indent="0">
              <a:buNone/>
              <a:defRPr sz="2400">
                <a:solidFill>
                  <a:schemeClr val="bg2"/>
                </a:solidFill>
              </a:defRPr>
            </a:lvl3pPr>
            <a:lvl4pPr marL="491400" indent="0">
              <a:buNone/>
              <a:defRPr sz="2400">
                <a:solidFill>
                  <a:schemeClr val="bg2"/>
                </a:solidFill>
              </a:defRPr>
            </a:lvl4pPr>
            <a:lvl5pPr marL="671400" indent="0">
              <a:buNone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0"/>
            <a:ext cx="3554413" cy="1552575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8000" i="1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#0</a:t>
            </a:r>
            <a:endParaRPr lang="en-GB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276229" y="749320"/>
            <a:ext cx="7915772" cy="112066"/>
            <a:chOff x="4276229" y="749320"/>
            <a:chExt cx="7915772" cy="112066"/>
          </a:xfrm>
        </p:grpSpPr>
        <p:sp>
          <p:nvSpPr>
            <p:cNvPr id="33" name="Oval 32"/>
            <p:cNvSpPr/>
            <p:nvPr/>
          </p:nvSpPr>
          <p:spPr>
            <a:xfrm rot="10800000">
              <a:off x="4276229" y="749320"/>
              <a:ext cx="112066" cy="1120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0800000">
              <a:off x="4464190" y="781761"/>
              <a:ext cx="7727811" cy="47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410551" y="5855925"/>
            <a:ext cx="1747655" cy="478026"/>
            <a:chOff x="358118" y="565300"/>
            <a:chExt cx="1193410" cy="326425"/>
          </a:xfrm>
          <a:solidFill>
            <a:schemeClr val="accent1"/>
          </a:solidFill>
        </p:grpSpPr>
        <p:grpSp>
          <p:nvGrpSpPr>
            <p:cNvPr id="64" name="Group 63"/>
            <p:cNvGrpSpPr/>
            <p:nvPr/>
          </p:nvGrpSpPr>
          <p:grpSpPr>
            <a:xfrm>
              <a:off x="358118" y="565300"/>
              <a:ext cx="1098038" cy="326425"/>
              <a:chOff x="6107359" y="2686245"/>
              <a:chExt cx="4282734" cy="1273170"/>
            </a:xfrm>
            <a:grpFill/>
          </p:grpSpPr>
          <p:grpSp>
            <p:nvGrpSpPr>
              <p:cNvPr id="66" name="Group 65"/>
              <p:cNvGrpSpPr/>
              <p:nvPr/>
            </p:nvGrpSpPr>
            <p:grpSpPr>
              <a:xfrm>
                <a:off x="6107359" y="3018926"/>
                <a:ext cx="3596318" cy="940489"/>
                <a:chOff x="6107359" y="3018926"/>
                <a:chExt cx="3596318" cy="940489"/>
              </a:xfrm>
              <a:grpFill/>
            </p:grpSpPr>
            <p:sp>
              <p:nvSpPr>
                <p:cNvPr id="69" name="Freeform 28"/>
                <p:cNvSpPr>
                  <a:spLocks/>
                </p:cNvSpPr>
                <p:nvPr/>
              </p:nvSpPr>
              <p:spPr bwMode="auto">
                <a:xfrm>
                  <a:off x="6921514" y="3187372"/>
                  <a:ext cx="388829" cy="763621"/>
                </a:xfrm>
                <a:custGeom>
                  <a:avLst/>
                  <a:gdLst>
                    <a:gd name="T0" fmla="*/ 249 w 766"/>
                    <a:gd name="T1" fmla="*/ 1504 h 1504"/>
                    <a:gd name="T2" fmla="*/ 0 w 766"/>
                    <a:gd name="T3" fmla="*/ 1504 h 1504"/>
                    <a:gd name="T4" fmla="*/ 0 w 766"/>
                    <a:gd name="T5" fmla="*/ 16 h 1504"/>
                    <a:gd name="T6" fmla="*/ 249 w 766"/>
                    <a:gd name="T7" fmla="*/ 16 h 1504"/>
                    <a:gd name="T8" fmla="*/ 249 w 766"/>
                    <a:gd name="T9" fmla="*/ 199 h 1504"/>
                    <a:gd name="T10" fmla="*/ 659 w 766"/>
                    <a:gd name="T11" fmla="*/ 0 h 1504"/>
                    <a:gd name="T12" fmla="*/ 748 w 766"/>
                    <a:gd name="T13" fmla="*/ 6 h 1504"/>
                    <a:gd name="T14" fmla="*/ 766 w 766"/>
                    <a:gd name="T15" fmla="*/ 8 h 1504"/>
                    <a:gd name="T16" fmla="*/ 766 w 766"/>
                    <a:gd name="T17" fmla="*/ 274 h 1504"/>
                    <a:gd name="T18" fmla="*/ 740 w 766"/>
                    <a:gd name="T19" fmla="*/ 268 h 1504"/>
                    <a:gd name="T20" fmla="*/ 606 w 766"/>
                    <a:gd name="T21" fmla="*/ 254 h 1504"/>
                    <a:gd name="T22" fmla="*/ 249 w 766"/>
                    <a:gd name="T23" fmla="*/ 630 h 1504"/>
                    <a:gd name="T24" fmla="*/ 249 w 766"/>
                    <a:gd name="T25" fmla="*/ 1504 h 1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6" h="1504">
                      <a:moveTo>
                        <a:pt x="249" y="1504"/>
                      </a:moveTo>
                      <a:cubicBezTo>
                        <a:pt x="0" y="1504"/>
                        <a:pt x="0" y="1504"/>
                        <a:pt x="0" y="150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49" y="16"/>
                        <a:pt x="249" y="16"/>
                        <a:pt x="249" y="16"/>
                      </a:cubicBezTo>
                      <a:cubicBezTo>
                        <a:pt x="249" y="199"/>
                        <a:pt x="249" y="199"/>
                        <a:pt x="249" y="199"/>
                      </a:cubicBezTo>
                      <a:cubicBezTo>
                        <a:pt x="338" y="73"/>
                        <a:pt x="486" y="0"/>
                        <a:pt x="659" y="0"/>
                      </a:cubicBezTo>
                      <a:cubicBezTo>
                        <a:pt x="691" y="0"/>
                        <a:pt x="728" y="3"/>
                        <a:pt x="748" y="6"/>
                      </a:cubicBezTo>
                      <a:cubicBezTo>
                        <a:pt x="766" y="8"/>
                        <a:pt x="766" y="8"/>
                        <a:pt x="766" y="8"/>
                      </a:cubicBezTo>
                      <a:cubicBezTo>
                        <a:pt x="766" y="274"/>
                        <a:pt x="766" y="274"/>
                        <a:pt x="766" y="274"/>
                      </a:cubicBezTo>
                      <a:cubicBezTo>
                        <a:pt x="740" y="268"/>
                        <a:pt x="740" y="268"/>
                        <a:pt x="740" y="268"/>
                      </a:cubicBezTo>
                      <a:cubicBezTo>
                        <a:pt x="705" y="259"/>
                        <a:pt x="658" y="254"/>
                        <a:pt x="606" y="254"/>
                      </a:cubicBezTo>
                      <a:cubicBezTo>
                        <a:pt x="396" y="254"/>
                        <a:pt x="249" y="409"/>
                        <a:pt x="249" y="630"/>
                      </a:cubicBezTo>
                      <a:lnTo>
                        <a:pt x="249" y="150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0" name="Freeform 29"/>
                <p:cNvSpPr>
                  <a:spLocks noEditPoints="1"/>
                </p:cNvSpPr>
                <p:nvPr/>
              </p:nvSpPr>
              <p:spPr bwMode="auto">
                <a:xfrm>
                  <a:off x="8149764" y="3169123"/>
                  <a:ext cx="699050" cy="779062"/>
                </a:xfrm>
                <a:custGeom>
                  <a:avLst/>
                  <a:gdLst>
                    <a:gd name="T0" fmla="*/ 728 w 1379"/>
                    <a:gd name="T1" fmla="*/ 1536 h 1536"/>
                    <a:gd name="T2" fmla="*/ 1304 w 1379"/>
                    <a:gd name="T3" fmla="*/ 1289 h 1536"/>
                    <a:gd name="T4" fmla="*/ 1317 w 1379"/>
                    <a:gd name="T5" fmla="*/ 1274 h 1536"/>
                    <a:gd name="T6" fmla="*/ 1157 w 1379"/>
                    <a:gd name="T7" fmla="*/ 1109 h 1536"/>
                    <a:gd name="T8" fmla="*/ 1142 w 1379"/>
                    <a:gd name="T9" fmla="*/ 1126 h 1536"/>
                    <a:gd name="T10" fmla="*/ 728 w 1379"/>
                    <a:gd name="T11" fmla="*/ 1315 h 1536"/>
                    <a:gd name="T12" fmla="*/ 251 w 1379"/>
                    <a:gd name="T13" fmla="*/ 848 h 1536"/>
                    <a:gd name="T14" fmla="*/ 1375 w 1379"/>
                    <a:gd name="T15" fmla="*/ 848 h 1536"/>
                    <a:gd name="T16" fmla="*/ 1376 w 1379"/>
                    <a:gd name="T17" fmla="*/ 828 h 1536"/>
                    <a:gd name="T18" fmla="*/ 1379 w 1379"/>
                    <a:gd name="T19" fmla="*/ 739 h 1536"/>
                    <a:gd name="T20" fmla="*/ 1202 w 1379"/>
                    <a:gd name="T21" fmla="*/ 217 h 1536"/>
                    <a:gd name="T22" fmla="*/ 722 w 1379"/>
                    <a:gd name="T23" fmla="*/ 0 h 1536"/>
                    <a:gd name="T24" fmla="*/ 0 w 1379"/>
                    <a:gd name="T25" fmla="*/ 788 h 1536"/>
                    <a:gd name="T26" fmla="*/ 0 w 1379"/>
                    <a:gd name="T27" fmla="*/ 799 h 1536"/>
                    <a:gd name="T28" fmla="*/ 728 w 1379"/>
                    <a:gd name="T29" fmla="*/ 1536 h 1536"/>
                    <a:gd name="T30" fmla="*/ 266 w 1379"/>
                    <a:gd name="T31" fmla="*/ 627 h 1536"/>
                    <a:gd name="T32" fmla="*/ 722 w 1379"/>
                    <a:gd name="T33" fmla="*/ 236 h 1536"/>
                    <a:gd name="T34" fmla="*/ 1125 w 1379"/>
                    <a:gd name="T35" fmla="*/ 627 h 1536"/>
                    <a:gd name="T36" fmla="*/ 266 w 1379"/>
                    <a:gd name="T37" fmla="*/ 62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79" h="1536">
                      <a:moveTo>
                        <a:pt x="728" y="1536"/>
                      </a:moveTo>
                      <a:cubicBezTo>
                        <a:pt x="974" y="1536"/>
                        <a:pt x="1151" y="1460"/>
                        <a:pt x="1304" y="1289"/>
                      </a:cubicBezTo>
                      <a:cubicBezTo>
                        <a:pt x="1317" y="1274"/>
                        <a:pt x="1317" y="1274"/>
                        <a:pt x="1317" y="1274"/>
                      </a:cubicBezTo>
                      <a:cubicBezTo>
                        <a:pt x="1157" y="1109"/>
                        <a:pt x="1157" y="1109"/>
                        <a:pt x="1157" y="1109"/>
                      </a:cubicBezTo>
                      <a:cubicBezTo>
                        <a:pt x="1142" y="1126"/>
                        <a:pt x="1142" y="1126"/>
                        <a:pt x="1142" y="1126"/>
                      </a:cubicBezTo>
                      <a:cubicBezTo>
                        <a:pt x="1029" y="1245"/>
                        <a:pt x="925" y="1315"/>
                        <a:pt x="728" y="1315"/>
                      </a:cubicBezTo>
                      <a:cubicBezTo>
                        <a:pt x="451" y="1315"/>
                        <a:pt x="269" y="1137"/>
                        <a:pt x="251" y="848"/>
                      </a:cubicBezTo>
                      <a:cubicBezTo>
                        <a:pt x="1375" y="848"/>
                        <a:pt x="1375" y="848"/>
                        <a:pt x="1375" y="848"/>
                      </a:cubicBezTo>
                      <a:cubicBezTo>
                        <a:pt x="1376" y="828"/>
                        <a:pt x="1376" y="828"/>
                        <a:pt x="1376" y="828"/>
                      </a:cubicBezTo>
                      <a:cubicBezTo>
                        <a:pt x="1379" y="787"/>
                        <a:pt x="1379" y="741"/>
                        <a:pt x="1379" y="739"/>
                      </a:cubicBezTo>
                      <a:cubicBezTo>
                        <a:pt x="1379" y="536"/>
                        <a:pt x="1316" y="351"/>
                        <a:pt x="1202" y="217"/>
                      </a:cubicBezTo>
                      <a:cubicBezTo>
                        <a:pt x="1081" y="75"/>
                        <a:pt x="915" y="0"/>
                        <a:pt x="722" y="0"/>
                      </a:cubicBezTo>
                      <a:cubicBezTo>
                        <a:pt x="297" y="0"/>
                        <a:pt x="0" y="324"/>
                        <a:pt x="0" y="788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0" y="1240"/>
                        <a:pt x="292" y="1536"/>
                        <a:pt x="728" y="1536"/>
                      </a:cubicBezTo>
                      <a:moveTo>
                        <a:pt x="266" y="627"/>
                      </a:moveTo>
                      <a:cubicBezTo>
                        <a:pt x="291" y="409"/>
                        <a:pt x="491" y="236"/>
                        <a:pt x="722" y="236"/>
                      </a:cubicBezTo>
                      <a:cubicBezTo>
                        <a:pt x="938" y="236"/>
                        <a:pt x="1114" y="409"/>
                        <a:pt x="1125" y="627"/>
                      </a:cubicBezTo>
                      <a:lnTo>
                        <a:pt x="266" y="6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30"/>
                <p:cNvSpPr>
                  <a:spLocks noChangeArrowheads="1"/>
                </p:cNvSpPr>
                <p:nvPr/>
              </p:nvSpPr>
              <p:spPr bwMode="auto">
                <a:xfrm>
                  <a:off x="7433870" y="3194390"/>
                  <a:ext cx="126334" cy="7566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" name="Freeform 31"/>
                <p:cNvSpPr>
                  <a:spLocks/>
                </p:cNvSpPr>
                <p:nvPr/>
              </p:nvSpPr>
              <p:spPr bwMode="auto">
                <a:xfrm>
                  <a:off x="7779184" y="3018926"/>
                  <a:ext cx="290569" cy="940489"/>
                </a:xfrm>
                <a:custGeom>
                  <a:avLst/>
                  <a:gdLst>
                    <a:gd name="T0" fmla="*/ 426 w 575"/>
                    <a:gd name="T1" fmla="*/ 1852 h 1852"/>
                    <a:gd name="T2" fmla="*/ 147 w 575"/>
                    <a:gd name="T3" fmla="*/ 1776 h 1852"/>
                    <a:gd name="T4" fmla="*/ 0 w 575"/>
                    <a:gd name="T5" fmla="*/ 1391 h 1852"/>
                    <a:gd name="T6" fmla="*/ 0 w 575"/>
                    <a:gd name="T7" fmla="*/ 580 h 1852"/>
                    <a:gd name="T8" fmla="*/ 0 w 575"/>
                    <a:gd name="T9" fmla="*/ 344 h 1852"/>
                    <a:gd name="T10" fmla="*/ 0 w 575"/>
                    <a:gd name="T11" fmla="*/ 0 h 1852"/>
                    <a:gd name="T12" fmla="*/ 250 w 575"/>
                    <a:gd name="T13" fmla="*/ 0 h 1852"/>
                    <a:gd name="T14" fmla="*/ 250 w 575"/>
                    <a:gd name="T15" fmla="*/ 344 h 1852"/>
                    <a:gd name="T16" fmla="*/ 575 w 575"/>
                    <a:gd name="T17" fmla="*/ 344 h 1852"/>
                    <a:gd name="T18" fmla="*/ 575 w 575"/>
                    <a:gd name="T19" fmla="*/ 580 h 1852"/>
                    <a:gd name="T20" fmla="*/ 250 w 575"/>
                    <a:gd name="T21" fmla="*/ 580 h 1852"/>
                    <a:gd name="T22" fmla="*/ 250 w 575"/>
                    <a:gd name="T23" fmla="*/ 1391 h 1852"/>
                    <a:gd name="T24" fmla="*/ 423 w 575"/>
                    <a:gd name="T25" fmla="*/ 1616 h 1852"/>
                    <a:gd name="T26" fmla="*/ 550 w 575"/>
                    <a:gd name="T27" fmla="*/ 1608 h 1852"/>
                    <a:gd name="T28" fmla="*/ 575 w 575"/>
                    <a:gd name="T29" fmla="*/ 1604 h 1852"/>
                    <a:gd name="T30" fmla="*/ 575 w 575"/>
                    <a:gd name="T31" fmla="*/ 1834 h 1852"/>
                    <a:gd name="T32" fmla="*/ 559 w 575"/>
                    <a:gd name="T33" fmla="*/ 1838 h 1852"/>
                    <a:gd name="T34" fmla="*/ 426 w 575"/>
                    <a:gd name="T35" fmla="*/ 1852 h 1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5" h="1852">
                      <a:moveTo>
                        <a:pt x="426" y="1852"/>
                      </a:moveTo>
                      <a:cubicBezTo>
                        <a:pt x="349" y="1852"/>
                        <a:pt x="237" y="1844"/>
                        <a:pt x="147" y="1776"/>
                      </a:cubicBezTo>
                      <a:cubicBezTo>
                        <a:pt x="50" y="1702"/>
                        <a:pt x="0" y="1573"/>
                        <a:pt x="0" y="1391"/>
                      </a:cubicBezTo>
                      <a:cubicBezTo>
                        <a:pt x="0" y="580"/>
                        <a:pt x="0" y="580"/>
                        <a:pt x="0" y="580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0" y="344"/>
                        <a:pt x="250" y="344"/>
                        <a:pt x="250" y="344"/>
                      </a:cubicBezTo>
                      <a:cubicBezTo>
                        <a:pt x="575" y="344"/>
                        <a:pt x="575" y="344"/>
                        <a:pt x="575" y="344"/>
                      </a:cubicBezTo>
                      <a:cubicBezTo>
                        <a:pt x="575" y="580"/>
                        <a:pt x="575" y="580"/>
                        <a:pt x="575" y="580"/>
                      </a:cubicBezTo>
                      <a:cubicBezTo>
                        <a:pt x="250" y="580"/>
                        <a:pt x="250" y="580"/>
                        <a:pt x="250" y="580"/>
                      </a:cubicBezTo>
                      <a:cubicBezTo>
                        <a:pt x="250" y="1391"/>
                        <a:pt x="250" y="1391"/>
                        <a:pt x="250" y="1391"/>
                      </a:cubicBezTo>
                      <a:cubicBezTo>
                        <a:pt x="250" y="1579"/>
                        <a:pt x="316" y="1616"/>
                        <a:pt x="423" y="1616"/>
                      </a:cubicBezTo>
                      <a:cubicBezTo>
                        <a:pt x="462" y="1616"/>
                        <a:pt x="499" y="1616"/>
                        <a:pt x="550" y="1608"/>
                      </a:cubicBezTo>
                      <a:cubicBezTo>
                        <a:pt x="575" y="1604"/>
                        <a:pt x="575" y="1604"/>
                        <a:pt x="575" y="1604"/>
                      </a:cubicBezTo>
                      <a:cubicBezTo>
                        <a:pt x="575" y="1834"/>
                        <a:pt x="575" y="1834"/>
                        <a:pt x="575" y="1834"/>
                      </a:cubicBezTo>
                      <a:cubicBezTo>
                        <a:pt x="559" y="1838"/>
                        <a:pt x="559" y="1838"/>
                        <a:pt x="559" y="1838"/>
                      </a:cubicBezTo>
                      <a:cubicBezTo>
                        <a:pt x="507" y="1850"/>
                        <a:pt x="471" y="1852"/>
                        <a:pt x="426" y="1852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Freeform 32"/>
                <p:cNvSpPr>
                  <a:spLocks noEditPoints="1"/>
                </p:cNvSpPr>
                <p:nvPr/>
              </p:nvSpPr>
              <p:spPr bwMode="auto">
                <a:xfrm>
                  <a:off x="8930230" y="3169123"/>
                  <a:ext cx="773447" cy="790292"/>
                </a:xfrm>
                <a:custGeom>
                  <a:avLst/>
                  <a:gdLst>
                    <a:gd name="T0" fmla="*/ 762 w 1524"/>
                    <a:gd name="T1" fmla="*/ 1557 h 1557"/>
                    <a:gd name="T2" fmla="*/ 1300 w 1524"/>
                    <a:gd name="T3" fmla="*/ 1337 h 1557"/>
                    <a:gd name="T4" fmla="*/ 1524 w 1524"/>
                    <a:gd name="T5" fmla="*/ 779 h 1557"/>
                    <a:gd name="T6" fmla="*/ 1300 w 1524"/>
                    <a:gd name="T7" fmla="*/ 220 h 1557"/>
                    <a:gd name="T8" fmla="*/ 762 w 1524"/>
                    <a:gd name="T9" fmla="*/ 0 h 1557"/>
                    <a:gd name="T10" fmla="*/ 224 w 1524"/>
                    <a:gd name="T11" fmla="*/ 220 h 1557"/>
                    <a:gd name="T12" fmla="*/ 0 w 1524"/>
                    <a:gd name="T13" fmla="*/ 779 h 1557"/>
                    <a:gd name="T14" fmla="*/ 224 w 1524"/>
                    <a:gd name="T15" fmla="*/ 1337 h 1557"/>
                    <a:gd name="T16" fmla="*/ 762 w 1524"/>
                    <a:gd name="T17" fmla="*/ 1557 h 1557"/>
                    <a:gd name="T18" fmla="*/ 762 w 1524"/>
                    <a:gd name="T19" fmla="*/ 236 h 1557"/>
                    <a:gd name="T20" fmla="*/ 1129 w 1524"/>
                    <a:gd name="T21" fmla="*/ 390 h 1557"/>
                    <a:gd name="T22" fmla="*/ 1274 w 1524"/>
                    <a:gd name="T23" fmla="*/ 779 h 1557"/>
                    <a:gd name="T24" fmla="*/ 1129 w 1524"/>
                    <a:gd name="T25" fmla="*/ 1167 h 1557"/>
                    <a:gd name="T26" fmla="*/ 762 w 1524"/>
                    <a:gd name="T27" fmla="*/ 1321 h 1557"/>
                    <a:gd name="T28" fmla="*/ 395 w 1524"/>
                    <a:gd name="T29" fmla="*/ 1167 h 1557"/>
                    <a:gd name="T30" fmla="*/ 250 w 1524"/>
                    <a:gd name="T31" fmla="*/ 779 h 1557"/>
                    <a:gd name="T32" fmla="*/ 395 w 1524"/>
                    <a:gd name="T33" fmla="*/ 390 h 1557"/>
                    <a:gd name="T34" fmla="*/ 762 w 1524"/>
                    <a:gd name="T35" fmla="*/ 236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24" h="1557">
                      <a:moveTo>
                        <a:pt x="762" y="1557"/>
                      </a:moveTo>
                      <a:cubicBezTo>
                        <a:pt x="967" y="1557"/>
                        <a:pt x="1158" y="1479"/>
                        <a:pt x="1300" y="1337"/>
                      </a:cubicBezTo>
                      <a:cubicBezTo>
                        <a:pt x="1444" y="1192"/>
                        <a:pt x="1524" y="994"/>
                        <a:pt x="1524" y="779"/>
                      </a:cubicBezTo>
                      <a:cubicBezTo>
                        <a:pt x="1524" y="563"/>
                        <a:pt x="1444" y="365"/>
                        <a:pt x="1300" y="220"/>
                      </a:cubicBezTo>
                      <a:cubicBezTo>
                        <a:pt x="1158" y="78"/>
                        <a:pt x="967" y="0"/>
                        <a:pt x="762" y="0"/>
                      </a:cubicBezTo>
                      <a:cubicBezTo>
                        <a:pt x="557" y="0"/>
                        <a:pt x="366" y="78"/>
                        <a:pt x="224" y="220"/>
                      </a:cubicBezTo>
                      <a:cubicBezTo>
                        <a:pt x="79" y="365"/>
                        <a:pt x="0" y="563"/>
                        <a:pt x="0" y="779"/>
                      </a:cubicBezTo>
                      <a:cubicBezTo>
                        <a:pt x="0" y="994"/>
                        <a:pt x="79" y="1192"/>
                        <a:pt x="224" y="1337"/>
                      </a:cubicBezTo>
                      <a:cubicBezTo>
                        <a:pt x="366" y="1479"/>
                        <a:pt x="557" y="1557"/>
                        <a:pt x="762" y="1557"/>
                      </a:cubicBezTo>
                      <a:moveTo>
                        <a:pt x="762" y="236"/>
                      </a:moveTo>
                      <a:cubicBezTo>
                        <a:pt x="904" y="236"/>
                        <a:pt x="1035" y="291"/>
                        <a:pt x="1129" y="390"/>
                      </a:cubicBezTo>
                      <a:cubicBezTo>
                        <a:pt x="1222" y="490"/>
                        <a:pt x="1274" y="628"/>
                        <a:pt x="1274" y="779"/>
                      </a:cubicBezTo>
                      <a:cubicBezTo>
                        <a:pt x="1274" y="929"/>
                        <a:pt x="1222" y="1067"/>
                        <a:pt x="1129" y="1167"/>
                      </a:cubicBezTo>
                      <a:cubicBezTo>
                        <a:pt x="1035" y="1267"/>
                        <a:pt x="904" y="1321"/>
                        <a:pt x="762" y="1321"/>
                      </a:cubicBezTo>
                      <a:cubicBezTo>
                        <a:pt x="619" y="1321"/>
                        <a:pt x="489" y="1267"/>
                        <a:pt x="395" y="1167"/>
                      </a:cubicBezTo>
                      <a:cubicBezTo>
                        <a:pt x="301" y="1067"/>
                        <a:pt x="250" y="929"/>
                        <a:pt x="250" y="779"/>
                      </a:cubicBezTo>
                      <a:cubicBezTo>
                        <a:pt x="250" y="628"/>
                        <a:pt x="301" y="490"/>
                        <a:pt x="395" y="390"/>
                      </a:cubicBezTo>
                      <a:cubicBezTo>
                        <a:pt x="489" y="291"/>
                        <a:pt x="619" y="236"/>
                        <a:pt x="762" y="23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4" name="Freeform 33"/>
                <p:cNvSpPr>
                  <a:spLocks/>
                </p:cNvSpPr>
                <p:nvPr/>
              </p:nvSpPr>
              <p:spPr bwMode="auto">
                <a:xfrm>
                  <a:off x="6107359" y="3169123"/>
                  <a:ext cx="673783" cy="790292"/>
                </a:xfrm>
                <a:custGeom>
                  <a:avLst/>
                  <a:gdLst>
                    <a:gd name="T0" fmla="*/ 767 w 1326"/>
                    <a:gd name="T1" fmla="*/ 1557 h 1557"/>
                    <a:gd name="T2" fmla="*/ 225 w 1326"/>
                    <a:gd name="T3" fmla="*/ 1337 h 1557"/>
                    <a:gd name="T4" fmla="*/ 0 w 1326"/>
                    <a:gd name="T5" fmla="*/ 779 h 1557"/>
                    <a:gd name="T6" fmla="*/ 225 w 1326"/>
                    <a:gd name="T7" fmla="*/ 220 h 1557"/>
                    <a:gd name="T8" fmla="*/ 767 w 1326"/>
                    <a:gd name="T9" fmla="*/ 0 h 1557"/>
                    <a:gd name="T10" fmla="*/ 1313 w 1326"/>
                    <a:gd name="T11" fmla="*/ 220 h 1557"/>
                    <a:gd name="T12" fmla="*/ 1326 w 1326"/>
                    <a:gd name="T13" fmla="*/ 234 h 1557"/>
                    <a:gd name="T14" fmla="*/ 1174 w 1326"/>
                    <a:gd name="T15" fmla="*/ 415 h 1557"/>
                    <a:gd name="T16" fmla="*/ 1157 w 1326"/>
                    <a:gd name="T17" fmla="*/ 397 h 1557"/>
                    <a:gd name="T18" fmla="*/ 767 w 1326"/>
                    <a:gd name="T19" fmla="*/ 236 h 1557"/>
                    <a:gd name="T20" fmla="*/ 397 w 1326"/>
                    <a:gd name="T21" fmla="*/ 391 h 1557"/>
                    <a:gd name="T22" fmla="*/ 250 w 1326"/>
                    <a:gd name="T23" fmla="*/ 779 h 1557"/>
                    <a:gd name="T24" fmla="*/ 397 w 1326"/>
                    <a:gd name="T25" fmla="*/ 1167 h 1557"/>
                    <a:gd name="T26" fmla="*/ 767 w 1326"/>
                    <a:gd name="T27" fmla="*/ 1321 h 1557"/>
                    <a:gd name="T28" fmla="*/ 1157 w 1326"/>
                    <a:gd name="T29" fmla="*/ 1160 h 1557"/>
                    <a:gd name="T30" fmla="*/ 1174 w 1326"/>
                    <a:gd name="T31" fmla="*/ 1143 h 1557"/>
                    <a:gd name="T32" fmla="*/ 1326 w 1326"/>
                    <a:gd name="T33" fmla="*/ 1324 h 1557"/>
                    <a:gd name="T34" fmla="*/ 1313 w 1326"/>
                    <a:gd name="T35" fmla="*/ 1338 h 1557"/>
                    <a:gd name="T36" fmla="*/ 767 w 1326"/>
                    <a:gd name="T37" fmla="*/ 1557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6" h="1557">
                      <a:moveTo>
                        <a:pt x="767" y="1557"/>
                      </a:moveTo>
                      <a:cubicBezTo>
                        <a:pt x="560" y="1557"/>
                        <a:pt x="368" y="1479"/>
                        <a:pt x="225" y="1337"/>
                      </a:cubicBezTo>
                      <a:cubicBezTo>
                        <a:pt x="80" y="1192"/>
                        <a:pt x="0" y="994"/>
                        <a:pt x="0" y="779"/>
                      </a:cubicBezTo>
                      <a:cubicBezTo>
                        <a:pt x="0" y="563"/>
                        <a:pt x="80" y="365"/>
                        <a:pt x="225" y="220"/>
                      </a:cubicBezTo>
                      <a:cubicBezTo>
                        <a:pt x="368" y="78"/>
                        <a:pt x="560" y="0"/>
                        <a:pt x="767" y="0"/>
                      </a:cubicBezTo>
                      <a:cubicBezTo>
                        <a:pt x="985" y="0"/>
                        <a:pt x="1174" y="76"/>
                        <a:pt x="1313" y="220"/>
                      </a:cubicBezTo>
                      <a:cubicBezTo>
                        <a:pt x="1326" y="234"/>
                        <a:pt x="1326" y="234"/>
                        <a:pt x="1326" y="234"/>
                      </a:cubicBezTo>
                      <a:cubicBezTo>
                        <a:pt x="1174" y="415"/>
                        <a:pt x="1174" y="415"/>
                        <a:pt x="1174" y="415"/>
                      </a:cubicBezTo>
                      <a:cubicBezTo>
                        <a:pt x="1157" y="397"/>
                        <a:pt x="1157" y="397"/>
                        <a:pt x="1157" y="397"/>
                      </a:cubicBezTo>
                      <a:cubicBezTo>
                        <a:pt x="1057" y="292"/>
                        <a:pt x="922" y="236"/>
                        <a:pt x="767" y="236"/>
                      </a:cubicBezTo>
                      <a:cubicBezTo>
                        <a:pt x="623" y="236"/>
                        <a:pt x="491" y="291"/>
                        <a:pt x="397" y="391"/>
                      </a:cubicBezTo>
                      <a:cubicBezTo>
                        <a:pt x="302" y="490"/>
                        <a:pt x="250" y="628"/>
                        <a:pt x="250" y="779"/>
                      </a:cubicBezTo>
                      <a:cubicBezTo>
                        <a:pt x="250" y="929"/>
                        <a:pt x="302" y="1067"/>
                        <a:pt x="397" y="1167"/>
                      </a:cubicBezTo>
                      <a:cubicBezTo>
                        <a:pt x="491" y="1267"/>
                        <a:pt x="623" y="1321"/>
                        <a:pt x="767" y="1321"/>
                      </a:cubicBezTo>
                      <a:cubicBezTo>
                        <a:pt x="922" y="1321"/>
                        <a:pt x="1057" y="1266"/>
                        <a:pt x="1157" y="1160"/>
                      </a:cubicBezTo>
                      <a:cubicBezTo>
                        <a:pt x="1174" y="1143"/>
                        <a:pt x="1174" y="1143"/>
                        <a:pt x="1174" y="1143"/>
                      </a:cubicBezTo>
                      <a:cubicBezTo>
                        <a:pt x="1326" y="1324"/>
                        <a:pt x="1326" y="1324"/>
                        <a:pt x="1326" y="1324"/>
                      </a:cubicBezTo>
                      <a:cubicBezTo>
                        <a:pt x="1313" y="1338"/>
                        <a:pt x="1313" y="1338"/>
                        <a:pt x="1313" y="1338"/>
                      </a:cubicBezTo>
                      <a:cubicBezTo>
                        <a:pt x="1174" y="1481"/>
                        <a:pt x="985" y="1557"/>
                        <a:pt x="767" y="1557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7" name="Freeform 36"/>
              <p:cNvSpPr>
                <a:spLocks/>
              </p:cNvSpPr>
              <p:nvPr/>
            </p:nvSpPr>
            <p:spPr bwMode="auto">
              <a:xfrm>
                <a:off x="7774972" y="2739586"/>
                <a:ext cx="2615121" cy="1163680"/>
              </a:xfrm>
              <a:custGeom>
                <a:avLst/>
                <a:gdLst>
                  <a:gd name="T0" fmla="*/ 5155 w 5155"/>
                  <a:gd name="T1" fmla="*/ 2121 h 2294"/>
                  <a:gd name="T2" fmla="*/ 4647 w 5155"/>
                  <a:gd name="T3" fmla="*/ 2121 h 2294"/>
                  <a:gd name="T4" fmla="*/ 4409 w 5155"/>
                  <a:gd name="T5" fmla="*/ 1883 h 2294"/>
                  <a:gd name="T6" fmla="*/ 4409 w 5155"/>
                  <a:gd name="T7" fmla="*/ 389 h 2294"/>
                  <a:gd name="T8" fmla="*/ 4020 w 5155"/>
                  <a:gd name="T9" fmla="*/ 0 h 2294"/>
                  <a:gd name="T10" fmla="*/ 0 w 5155"/>
                  <a:gd name="T11" fmla="*/ 0 h 2294"/>
                  <a:gd name="T12" fmla="*/ 0 w 5155"/>
                  <a:gd name="T13" fmla="*/ 173 h 2294"/>
                  <a:gd name="T14" fmla="*/ 3999 w 5155"/>
                  <a:gd name="T15" fmla="*/ 173 h 2294"/>
                  <a:gd name="T16" fmla="*/ 4236 w 5155"/>
                  <a:gd name="T17" fmla="*/ 410 h 2294"/>
                  <a:gd name="T18" fmla="*/ 4236 w 5155"/>
                  <a:gd name="T19" fmla="*/ 1905 h 2294"/>
                  <a:gd name="T20" fmla="*/ 4625 w 5155"/>
                  <a:gd name="T21" fmla="*/ 2294 h 2294"/>
                  <a:gd name="T22" fmla="*/ 5155 w 5155"/>
                  <a:gd name="T23" fmla="*/ 2294 h 2294"/>
                  <a:gd name="T24" fmla="*/ 5155 w 5155"/>
                  <a:gd name="T25" fmla="*/ 2121 h 2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5" h="2294">
                    <a:moveTo>
                      <a:pt x="5155" y="2121"/>
                    </a:moveTo>
                    <a:cubicBezTo>
                      <a:pt x="4647" y="2121"/>
                      <a:pt x="4647" y="2121"/>
                      <a:pt x="4647" y="2121"/>
                    </a:cubicBezTo>
                    <a:cubicBezTo>
                      <a:pt x="4516" y="2121"/>
                      <a:pt x="4409" y="2015"/>
                      <a:pt x="4409" y="1883"/>
                    </a:cubicBezTo>
                    <a:cubicBezTo>
                      <a:pt x="4409" y="389"/>
                      <a:pt x="4409" y="389"/>
                      <a:pt x="4409" y="389"/>
                    </a:cubicBezTo>
                    <a:cubicBezTo>
                      <a:pt x="4409" y="174"/>
                      <a:pt x="4235" y="0"/>
                      <a:pt x="40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999" y="173"/>
                      <a:pt x="3999" y="173"/>
                      <a:pt x="3999" y="173"/>
                    </a:cubicBezTo>
                    <a:cubicBezTo>
                      <a:pt x="4130" y="173"/>
                      <a:pt x="4236" y="279"/>
                      <a:pt x="4236" y="410"/>
                    </a:cubicBezTo>
                    <a:cubicBezTo>
                      <a:pt x="4236" y="1905"/>
                      <a:pt x="4236" y="1905"/>
                      <a:pt x="4236" y="1905"/>
                    </a:cubicBezTo>
                    <a:cubicBezTo>
                      <a:pt x="4236" y="2120"/>
                      <a:pt x="4411" y="2294"/>
                      <a:pt x="4625" y="2294"/>
                    </a:cubicBezTo>
                    <a:cubicBezTo>
                      <a:pt x="5155" y="2294"/>
                      <a:pt x="5155" y="2294"/>
                      <a:pt x="5155" y="2294"/>
                    </a:cubicBezTo>
                    <a:lnTo>
                      <a:pt x="5155" y="2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8" name="Oval 34"/>
              <p:cNvSpPr>
                <a:spLocks noChangeArrowheads="1"/>
              </p:cNvSpPr>
              <p:nvPr/>
            </p:nvSpPr>
            <p:spPr bwMode="auto">
              <a:xfrm>
                <a:off x="7400181" y="2686245"/>
                <a:ext cx="193713" cy="1965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501862" y="841699"/>
              <a:ext cx="49666" cy="500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0605B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7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Individual bullet points</a:t>
            </a:r>
            <a:endParaRPr lang="en-GB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47800"/>
            <a:ext cx="11430000" cy="4374967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5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4412911" y="0"/>
            <a:ext cx="7779090" cy="3338513"/>
          </a:xfrm>
          <a:prstGeom prst="rect">
            <a:avLst/>
          </a:prstGeom>
          <a:noFill/>
        </p:spPr>
        <p:txBody>
          <a:bodyPr lIns="1080000" tIns="540000" rIns="540000" bIns="540000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  <a:lvl2pPr marL="131400" indent="0">
              <a:buNone/>
              <a:defRPr sz="1400"/>
            </a:lvl2pPr>
            <a:lvl3pPr marL="311400" indent="0">
              <a:buNone/>
              <a:defRPr sz="1400"/>
            </a:lvl3pPr>
            <a:lvl4pPr marL="491400" indent="0">
              <a:buNone/>
              <a:defRPr sz="1400"/>
            </a:lvl4pPr>
            <a:lvl5pPr marL="6714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  <a:endParaRPr lang="en-GB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5360" y="5976930"/>
            <a:ext cx="1755195" cy="480086"/>
            <a:chOff x="358118" y="565300"/>
            <a:chExt cx="1193410" cy="326425"/>
          </a:xfrm>
          <a:solidFill>
            <a:schemeClr val="bg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358118" y="565300"/>
              <a:ext cx="1098038" cy="326425"/>
              <a:chOff x="6107359" y="2686245"/>
              <a:chExt cx="4282734" cy="1273170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>
                <a:off x="6107359" y="3018926"/>
                <a:ext cx="3596318" cy="940489"/>
                <a:chOff x="6107359" y="3018926"/>
                <a:chExt cx="3596318" cy="940489"/>
              </a:xfrm>
              <a:grpFill/>
            </p:grpSpPr>
            <p:sp>
              <p:nvSpPr>
                <p:cNvPr id="11" name="Freeform 28"/>
                <p:cNvSpPr>
                  <a:spLocks/>
                </p:cNvSpPr>
                <p:nvPr/>
              </p:nvSpPr>
              <p:spPr bwMode="auto">
                <a:xfrm>
                  <a:off x="6921514" y="3187372"/>
                  <a:ext cx="388829" cy="763621"/>
                </a:xfrm>
                <a:custGeom>
                  <a:avLst/>
                  <a:gdLst>
                    <a:gd name="T0" fmla="*/ 249 w 766"/>
                    <a:gd name="T1" fmla="*/ 1504 h 1504"/>
                    <a:gd name="T2" fmla="*/ 0 w 766"/>
                    <a:gd name="T3" fmla="*/ 1504 h 1504"/>
                    <a:gd name="T4" fmla="*/ 0 w 766"/>
                    <a:gd name="T5" fmla="*/ 16 h 1504"/>
                    <a:gd name="T6" fmla="*/ 249 w 766"/>
                    <a:gd name="T7" fmla="*/ 16 h 1504"/>
                    <a:gd name="T8" fmla="*/ 249 w 766"/>
                    <a:gd name="T9" fmla="*/ 199 h 1504"/>
                    <a:gd name="T10" fmla="*/ 659 w 766"/>
                    <a:gd name="T11" fmla="*/ 0 h 1504"/>
                    <a:gd name="T12" fmla="*/ 748 w 766"/>
                    <a:gd name="T13" fmla="*/ 6 h 1504"/>
                    <a:gd name="T14" fmla="*/ 766 w 766"/>
                    <a:gd name="T15" fmla="*/ 8 h 1504"/>
                    <a:gd name="T16" fmla="*/ 766 w 766"/>
                    <a:gd name="T17" fmla="*/ 274 h 1504"/>
                    <a:gd name="T18" fmla="*/ 740 w 766"/>
                    <a:gd name="T19" fmla="*/ 268 h 1504"/>
                    <a:gd name="T20" fmla="*/ 606 w 766"/>
                    <a:gd name="T21" fmla="*/ 254 h 1504"/>
                    <a:gd name="T22" fmla="*/ 249 w 766"/>
                    <a:gd name="T23" fmla="*/ 630 h 1504"/>
                    <a:gd name="T24" fmla="*/ 249 w 766"/>
                    <a:gd name="T25" fmla="*/ 1504 h 1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6" h="1504">
                      <a:moveTo>
                        <a:pt x="249" y="1504"/>
                      </a:moveTo>
                      <a:cubicBezTo>
                        <a:pt x="0" y="1504"/>
                        <a:pt x="0" y="1504"/>
                        <a:pt x="0" y="150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49" y="16"/>
                        <a:pt x="249" y="16"/>
                        <a:pt x="249" y="16"/>
                      </a:cubicBezTo>
                      <a:cubicBezTo>
                        <a:pt x="249" y="199"/>
                        <a:pt x="249" y="199"/>
                        <a:pt x="249" y="199"/>
                      </a:cubicBezTo>
                      <a:cubicBezTo>
                        <a:pt x="338" y="73"/>
                        <a:pt x="486" y="0"/>
                        <a:pt x="659" y="0"/>
                      </a:cubicBezTo>
                      <a:cubicBezTo>
                        <a:pt x="691" y="0"/>
                        <a:pt x="728" y="3"/>
                        <a:pt x="748" y="6"/>
                      </a:cubicBezTo>
                      <a:cubicBezTo>
                        <a:pt x="766" y="8"/>
                        <a:pt x="766" y="8"/>
                        <a:pt x="766" y="8"/>
                      </a:cubicBezTo>
                      <a:cubicBezTo>
                        <a:pt x="766" y="274"/>
                        <a:pt x="766" y="274"/>
                        <a:pt x="766" y="274"/>
                      </a:cubicBezTo>
                      <a:cubicBezTo>
                        <a:pt x="740" y="268"/>
                        <a:pt x="740" y="268"/>
                        <a:pt x="740" y="268"/>
                      </a:cubicBezTo>
                      <a:cubicBezTo>
                        <a:pt x="705" y="259"/>
                        <a:pt x="658" y="254"/>
                        <a:pt x="606" y="254"/>
                      </a:cubicBezTo>
                      <a:cubicBezTo>
                        <a:pt x="396" y="254"/>
                        <a:pt x="249" y="409"/>
                        <a:pt x="249" y="630"/>
                      </a:cubicBezTo>
                      <a:lnTo>
                        <a:pt x="249" y="15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Freeform 29"/>
                <p:cNvSpPr>
                  <a:spLocks noEditPoints="1"/>
                </p:cNvSpPr>
                <p:nvPr/>
              </p:nvSpPr>
              <p:spPr bwMode="auto">
                <a:xfrm>
                  <a:off x="8149764" y="3169123"/>
                  <a:ext cx="699050" cy="779062"/>
                </a:xfrm>
                <a:custGeom>
                  <a:avLst/>
                  <a:gdLst>
                    <a:gd name="T0" fmla="*/ 728 w 1379"/>
                    <a:gd name="T1" fmla="*/ 1536 h 1536"/>
                    <a:gd name="T2" fmla="*/ 1304 w 1379"/>
                    <a:gd name="T3" fmla="*/ 1289 h 1536"/>
                    <a:gd name="T4" fmla="*/ 1317 w 1379"/>
                    <a:gd name="T5" fmla="*/ 1274 h 1536"/>
                    <a:gd name="T6" fmla="*/ 1157 w 1379"/>
                    <a:gd name="T7" fmla="*/ 1109 h 1536"/>
                    <a:gd name="T8" fmla="*/ 1142 w 1379"/>
                    <a:gd name="T9" fmla="*/ 1126 h 1536"/>
                    <a:gd name="T10" fmla="*/ 728 w 1379"/>
                    <a:gd name="T11" fmla="*/ 1315 h 1536"/>
                    <a:gd name="T12" fmla="*/ 251 w 1379"/>
                    <a:gd name="T13" fmla="*/ 848 h 1536"/>
                    <a:gd name="T14" fmla="*/ 1375 w 1379"/>
                    <a:gd name="T15" fmla="*/ 848 h 1536"/>
                    <a:gd name="T16" fmla="*/ 1376 w 1379"/>
                    <a:gd name="T17" fmla="*/ 828 h 1536"/>
                    <a:gd name="T18" fmla="*/ 1379 w 1379"/>
                    <a:gd name="T19" fmla="*/ 739 h 1536"/>
                    <a:gd name="T20" fmla="*/ 1202 w 1379"/>
                    <a:gd name="T21" fmla="*/ 217 h 1536"/>
                    <a:gd name="T22" fmla="*/ 722 w 1379"/>
                    <a:gd name="T23" fmla="*/ 0 h 1536"/>
                    <a:gd name="T24" fmla="*/ 0 w 1379"/>
                    <a:gd name="T25" fmla="*/ 788 h 1536"/>
                    <a:gd name="T26" fmla="*/ 0 w 1379"/>
                    <a:gd name="T27" fmla="*/ 799 h 1536"/>
                    <a:gd name="T28" fmla="*/ 728 w 1379"/>
                    <a:gd name="T29" fmla="*/ 1536 h 1536"/>
                    <a:gd name="T30" fmla="*/ 266 w 1379"/>
                    <a:gd name="T31" fmla="*/ 627 h 1536"/>
                    <a:gd name="T32" fmla="*/ 722 w 1379"/>
                    <a:gd name="T33" fmla="*/ 236 h 1536"/>
                    <a:gd name="T34" fmla="*/ 1125 w 1379"/>
                    <a:gd name="T35" fmla="*/ 627 h 1536"/>
                    <a:gd name="T36" fmla="*/ 266 w 1379"/>
                    <a:gd name="T37" fmla="*/ 62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79" h="1536">
                      <a:moveTo>
                        <a:pt x="728" y="1536"/>
                      </a:moveTo>
                      <a:cubicBezTo>
                        <a:pt x="974" y="1536"/>
                        <a:pt x="1151" y="1460"/>
                        <a:pt x="1304" y="1289"/>
                      </a:cubicBezTo>
                      <a:cubicBezTo>
                        <a:pt x="1317" y="1274"/>
                        <a:pt x="1317" y="1274"/>
                        <a:pt x="1317" y="1274"/>
                      </a:cubicBezTo>
                      <a:cubicBezTo>
                        <a:pt x="1157" y="1109"/>
                        <a:pt x="1157" y="1109"/>
                        <a:pt x="1157" y="1109"/>
                      </a:cubicBezTo>
                      <a:cubicBezTo>
                        <a:pt x="1142" y="1126"/>
                        <a:pt x="1142" y="1126"/>
                        <a:pt x="1142" y="1126"/>
                      </a:cubicBezTo>
                      <a:cubicBezTo>
                        <a:pt x="1029" y="1245"/>
                        <a:pt x="925" y="1315"/>
                        <a:pt x="728" y="1315"/>
                      </a:cubicBezTo>
                      <a:cubicBezTo>
                        <a:pt x="451" y="1315"/>
                        <a:pt x="269" y="1137"/>
                        <a:pt x="251" y="848"/>
                      </a:cubicBezTo>
                      <a:cubicBezTo>
                        <a:pt x="1375" y="848"/>
                        <a:pt x="1375" y="848"/>
                        <a:pt x="1375" y="848"/>
                      </a:cubicBezTo>
                      <a:cubicBezTo>
                        <a:pt x="1376" y="828"/>
                        <a:pt x="1376" y="828"/>
                        <a:pt x="1376" y="828"/>
                      </a:cubicBezTo>
                      <a:cubicBezTo>
                        <a:pt x="1379" y="787"/>
                        <a:pt x="1379" y="741"/>
                        <a:pt x="1379" y="739"/>
                      </a:cubicBezTo>
                      <a:cubicBezTo>
                        <a:pt x="1379" y="536"/>
                        <a:pt x="1316" y="351"/>
                        <a:pt x="1202" y="217"/>
                      </a:cubicBezTo>
                      <a:cubicBezTo>
                        <a:pt x="1081" y="75"/>
                        <a:pt x="915" y="0"/>
                        <a:pt x="722" y="0"/>
                      </a:cubicBezTo>
                      <a:cubicBezTo>
                        <a:pt x="297" y="0"/>
                        <a:pt x="0" y="324"/>
                        <a:pt x="0" y="788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0" y="1240"/>
                        <a:pt x="292" y="1536"/>
                        <a:pt x="728" y="1536"/>
                      </a:cubicBezTo>
                      <a:moveTo>
                        <a:pt x="266" y="627"/>
                      </a:moveTo>
                      <a:cubicBezTo>
                        <a:pt x="291" y="409"/>
                        <a:pt x="491" y="236"/>
                        <a:pt x="722" y="236"/>
                      </a:cubicBezTo>
                      <a:cubicBezTo>
                        <a:pt x="938" y="236"/>
                        <a:pt x="1114" y="409"/>
                        <a:pt x="1125" y="627"/>
                      </a:cubicBezTo>
                      <a:lnTo>
                        <a:pt x="266" y="6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Rectangle 30"/>
                <p:cNvSpPr>
                  <a:spLocks noChangeArrowheads="1"/>
                </p:cNvSpPr>
                <p:nvPr/>
              </p:nvSpPr>
              <p:spPr bwMode="auto">
                <a:xfrm>
                  <a:off x="7433870" y="3194390"/>
                  <a:ext cx="126334" cy="7566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Freeform 31"/>
                <p:cNvSpPr>
                  <a:spLocks/>
                </p:cNvSpPr>
                <p:nvPr/>
              </p:nvSpPr>
              <p:spPr bwMode="auto">
                <a:xfrm>
                  <a:off x="7779184" y="3018926"/>
                  <a:ext cx="290569" cy="940489"/>
                </a:xfrm>
                <a:custGeom>
                  <a:avLst/>
                  <a:gdLst>
                    <a:gd name="T0" fmla="*/ 426 w 575"/>
                    <a:gd name="T1" fmla="*/ 1852 h 1852"/>
                    <a:gd name="T2" fmla="*/ 147 w 575"/>
                    <a:gd name="T3" fmla="*/ 1776 h 1852"/>
                    <a:gd name="T4" fmla="*/ 0 w 575"/>
                    <a:gd name="T5" fmla="*/ 1391 h 1852"/>
                    <a:gd name="T6" fmla="*/ 0 w 575"/>
                    <a:gd name="T7" fmla="*/ 580 h 1852"/>
                    <a:gd name="T8" fmla="*/ 0 w 575"/>
                    <a:gd name="T9" fmla="*/ 344 h 1852"/>
                    <a:gd name="T10" fmla="*/ 0 w 575"/>
                    <a:gd name="T11" fmla="*/ 0 h 1852"/>
                    <a:gd name="T12" fmla="*/ 250 w 575"/>
                    <a:gd name="T13" fmla="*/ 0 h 1852"/>
                    <a:gd name="T14" fmla="*/ 250 w 575"/>
                    <a:gd name="T15" fmla="*/ 344 h 1852"/>
                    <a:gd name="T16" fmla="*/ 575 w 575"/>
                    <a:gd name="T17" fmla="*/ 344 h 1852"/>
                    <a:gd name="T18" fmla="*/ 575 w 575"/>
                    <a:gd name="T19" fmla="*/ 580 h 1852"/>
                    <a:gd name="T20" fmla="*/ 250 w 575"/>
                    <a:gd name="T21" fmla="*/ 580 h 1852"/>
                    <a:gd name="T22" fmla="*/ 250 w 575"/>
                    <a:gd name="T23" fmla="*/ 1391 h 1852"/>
                    <a:gd name="T24" fmla="*/ 423 w 575"/>
                    <a:gd name="T25" fmla="*/ 1616 h 1852"/>
                    <a:gd name="T26" fmla="*/ 550 w 575"/>
                    <a:gd name="T27" fmla="*/ 1608 h 1852"/>
                    <a:gd name="T28" fmla="*/ 575 w 575"/>
                    <a:gd name="T29" fmla="*/ 1604 h 1852"/>
                    <a:gd name="T30" fmla="*/ 575 w 575"/>
                    <a:gd name="T31" fmla="*/ 1834 h 1852"/>
                    <a:gd name="T32" fmla="*/ 559 w 575"/>
                    <a:gd name="T33" fmla="*/ 1838 h 1852"/>
                    <a:gd name="T34" fmla="*/ 426 w 575"/>
                    <a:gd name="T35" fmla="*/ 1852 h 1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5" h="1852">
                      <a:moveTo>
                        <a:pt x="426" y="1852"/>
                      </a:moveTo>
                      <a:cubicBezTo>
                        <a:pt x="349" y="1852"/>
                        <a:pt x="237" y="1844"/>
                        <a:pt x="147" y="1776"/>
                      </a:cubicBezTo>
                      <a:cubicBezTo>
                        <a:pt x="50" y="1702"/>
                        <a:pt x="0" y="1573"/>
                        <a:pt x="0" y="1391"/>
                      </a:cubicBezTo>
                      <a:cubicBezTo>
                        <a:pt x="0" y="580"/>
                        <a:pt x="0" y="580"/>
                        <a:pt x="0" y="580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0" y="344"/>
                        <a:pt x="250" y="344"/>
                        <a:pt x="250" y="344"/>
                      </a:cubicBezTo>
                      <a:cubicBezTo>
                        <a:pt x="575" y="344"/>
                        <a:pt x="575" y="344"/>
                        <a:pt x="575" y="344"/>
                      </a:cubicBezTo>
                      <a:cubicBezTo>
                        <a:pt x="575" y="580"/>
                        <a:pt x="575" y="580"/>
                        <a:pt x="575" y="580"/>
                      </a:cubicBezTo>
                      <a:cubicBezTo>
                        <a:pt x="250" y="580"/>
                        <a:pt x="250" y="580"/>
                        <a:pt x="250" y="580"/>
                      </a:cubicBezTo>
                      <a:cubicBezTo>
                        <a:pt x="250" y="1391"/>
                        <a:pt x="250" y="1391"/>
                        <a:pt x="250" y="1391"/>
                      </a:cubicBezTo>
                      <a:cubicBezTo>
                        <a:pt x="250" y="1579"/>
                        <a:pt x="316" y="1616"/>
                        <a:pt x="423" y="1616"/>
                      </a:cubicBezTo>
                      <a:cubicBezTo>
                        <a:pt x="462" y="1616"/>
                        <a:pt x="499" y="1616"/>
                        <a:pt x="550" y="1608"/>
                      </a:cubicBezTo>
                      <a:cubicBezTo>
                        <a:pt x="575" y="1604"/>
                        <a:pt x="575" y="1604"/>
                        <a:pt x="575" y="1604"/>
                      </a:cubicBezTo>
                      <a:cubicBezTo>
                        <a:pt x="575" y="1834"/>
                        <a:pt x="575" y="1834"/>
                        <a:pt x="575" y="1834"/>
                      </a:cubicBezTo>
                      <a:cubicBezTo>
                        <a:pt x="559" y="1838"/>
                        <a:pt x="559" y="1838"/>
                        <a:pt x="559" y="1838"/>
                      </a:cubicBezTo>
                      <a:cubicBezTo>
                        <a:pt x="507" y="1850"/>
                        <a:pt x="471" y="1852"/>
                        <a:pt x="426" y="185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Freeform 32"/>
                <p:cNvSpPr>
                  <a:spLocks noEditPoints="1"/>
                </p:cNvSpPr>
                <p:nvPr/>
              </p:nvSpPr>
              <p:spPr bwMode="auto">
                <a:xfrm>
                  <a:off x="8930230" y="3169123"/>
                  <a:ext cx="773447" cy="790292"/>
                </a:xfrm>
                <a:custGeom>
                  <a:avLst/>
                  <a:gdLst>
                    <a:gd name="T0" fmla="*/ 762 w 1524"/>
                    <a:gd name="T1" fmla="*/ 1557 h 1557"/>
                    <a:gd name="T2" fmla="*/ 1300 w 1524"/>
                    <a:gd name="T3" fmla="*/ 1337 h 1557"/>
                    <a:gd name="T4" fmla="*/ 1524 w 1524"/>
                    <a:gd name="T5" fmla="*/ 779 h 1557"/>
                    <a:gd name="T6" fmla="*/ 1300 w 1524"/>
                    <a:gd name="T7" fmla="*/ 220 h 1557"/>
                    <a:gd name="T8" fmla="*/ 762 w 1524"/>
                    <a:gd name="T9" fmla="*/ 0 h 1557"/>
                    <a:gd name="T10" fmla="*/ 224 w 1524"/>
                    <a:gd name="T11" fmla="*/ 220 h 1557"/>
                    <a:gd name="T12" fmla="*/ 0 w 1524"/>
                    <a:gd name="T13" fmla="*/ 779 h 1557"/>
                    <a:gd name="T14" fmla="*/ 224 w 1524"/>
                    <a:gd name="T15" fmla="*/ 1337 h 1557"/>
                    <a:gd name="T16" fmla="*/ 762 w 1524"/>
                    <a:gd name="T17" fmla="*/ 1557 h 1557"/>
                    <a:gd name="T18" fmla="*/ 762 w 1524"/>
                    <a:gd name="T19" fmla="*/ 236 h 1557"/>
                    <a:gd name="T20" fmla="*/ 1129 w 1524"/>
                    <a:gd name="T21" fmla="*/ 390 h 1557"/>
                    <a:gd name="T22" fmla="*/ 1274 w 1524"/>
                    <a:gd name="T23" fmla="*/ 779 h 1557"/>
                    <a:gd name="T24" fmla="*/ 1129 w 1524"/>
                    <a:gd name="T25" fmla="*/ 1167 h 1557"/>
                    <a:gd name="T26" fmla="*/ 762 w 1524"/>
                    <a:gd name="T27" fmla="*/ 1321 h 1557"/>
                    <a:gd name="T28" fmla="*/ 395 w 1524"/>
                    <a:gd name="T29" fmla="*/ 1167 h 1557"/>
                    <a:gd name="T30" fmla="*/ 250 w 1524"/>
                    <a:gd name="T31" fmla="*/ 779 h 1557"/>
                    <a:gd name="T32" fmla="*/ 395 w 1524"/>
                    <a:gd name="T33" fmla="*/ 390 h 1557"/>
                    <a:gd name="T34" fmla="*/ 762 w 1524"/>
                    <a:gd name="T35" fmla="*/ 236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24" h="1557">
                      <a:moveTo>
                        <a:pt x="762" y="1557"/>
                      </a:moveTo>
                      <a:cubicBezTo>
                        <a:pt x="967" y="1557"/>
                        <a:pt x="1158" y="1479"/>
                        <a:pt x="1300" y="1337"/>
                      </a:cubicBezTo>
                      <a:cubicBezTo>
                        <a:pt x="1444" y="1192"/>
                        <a:pt x="1524" y="994"/>
                        <a:pt x="1524" y="779"/>
                      </a:cubicBezTo>
                      <a:cubicBezTo>
                        <a:pt x="1524" y="563"/>
                        <a:pt x="1444" y="365"/>
                        <a:pt x="1300" y="220"/>
                      </a:cubicBezTo>
                      <a:cubicBezTo>
                        <a:pt x="1158" y="78"/>
                        <a:pt x="967" y="0"/>
                        <a:pt x="762" y="0"/>
                      </a:cubicBezTo>
                      <a:cubicBezTo>
                        <a:pt x="557" y="0"/>
                        <a:pt x="366" y="78"/>
                        <a:pt x="224" y="220"/>
                      </a:cubicBezTo>
                      <a:cubicBezTo>
                        <a:pt x="79" y="365"/>
                        <a:pt x="0" y="563"/>
                        <a:pt x="0" y="779"/>
                      </a:cubicBezTo>
                      <a:cubicBezTo>
                        <a:pt x="0" y="994"/>
                        <a:pt x="79" y="1192"/>
                        <a:pt x="224" y="1337"/>
                      </a:cubicBezTo>
                      <a:cubicBezTo>
                        <a:pt x="366" y="1479"/>
                        <a:pt x="557" y="1557"/>
                        <a:pt x="762" y="1557"/>
                      </a:cubicBezTo>
                      <a:moveTo>
                        <a:pt x="762" y="236"/>
                      </a:moveTo>
                      <a:cubicBezTo>
                        <a:pt x="904" y="236"/>
                        <a:pt x="1035" y="291"/>
                        <a:pt x="1129" y="390"/>
                      </a:cubicBezTo>
                      <a:cubicBezTo>
                        <a:pt x="1222" y="490"/>
                        <a:pt x="1274" y="628"/>
                        <a:pt x="1274" y="779"/>
                      </a:cubicBezTo>
                      <a:cubicBezTo>
                        <a:pt x="1274" y="929"/>
                        <a:pt x="1222" y="1067"/>
                        <a:pt x="1129" y="1167"/>
                      </a:cubicBezTo>
                      <a:cubicBezTo>
                        <a:pt x="1035" y="1267"/>
                        <a:pt x="904" y="1321"/>
                        <a:pt x="762" y="1321"/>
                      </a:cubicBezTo>
                      <a:cubicBezTo>
                        <a:pt x="619" y="1321"/>
                        <a:pt x="489" y="1267"/>
                        <a:pt x="395" y="1167"/>
                      </a:cubicBezTo>
                      <a:cubicBezTo>
                        <a:pt x="301" y="1067"/>
                        <a:pt x="250" y="929"/>
                        <a:pt x="250" y="779"/>
                      </a:cubicBezTo>
                      <a:cubicBezTo>
                        <a:pt x="250" y="628"/>
                        <a:pt x="301" y="490"/>
                        <a:pt x="395" y="390"/>
                      </a:cubicBezTo>
                      <a:cubicBezTo>
                        <a:pt x="489" y="291"/>
                        <a:pt x="619" y="236"/>
                        <a:pt x="762" y="23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Freeform 33"/>
                <p:cNvSpPr>
                  <a:spLocks/>
                </p:cNvSpPr>
                <p:nvPr/>
              </p:nvSpPr>
              <p:spPr bwMode="auto">
                <a:xfrm>
                  <a:off x="6107359" y="3169123"/>
                  <a:ext cx="673783" cy="790292"/>
                </a:xfrm>
                <a:custGeom>
                  <a:avLst/>
                  <a:gdLst>
                    <a:gd name="T0" fmla="*/ 767 w 1326"/>
                    <a:gd name="T1" fmla="*/ 1557 h 1557"/>
                    <a:gd name="T2" fmla="*/ 225 w 1326"/>
                    <a:gd name="T3" fmla="*/ 1337 h 1557"/>
                    <a:gd name="T4" fmla="*/ 0 w 1326"/>
                    <a:gd name="T5" fmla="*/ 779 h 1557"/>
                    <a:gd name="T6" fmla="*/ 225 w 1326"/>
                    <a:gd name="T7" fmla="*/ 220 h 1557"/>
                    <a:gd name="T8" fmla="*/ 767 w 1326"/>
                    <a:gd name="T9" fmla="*/ 0 h 1557"/>
                    <a:gd name="T10" fmla="*/ 1313 w 1326"/>
                    <a:gd name="T11" fmla="*/ 220 h 1557"/>
                    <a:gd name="T12" fmla="*/ 1326 w 1326"/>
                    <a:gd name="T13" fmla="*/ 234 h 1557"/>
                    <a:gd name="T14" fmla="*/ 1174 w 1326"/>
                    <a:gd name="T15" fmla="*/ 415 h 1557"/>
                    <a:gd name="T16" fmla="*/ 1157 w 1326"/>
                    <a:gd name="T17" fmla="*/ 397 h 1557"/>
                    <a:gd name="T18" fmla="*/ 767 w 1326"/>
                    <a:gd name="T19" fmla="*/ 236 h 1557"/>
                    <a:gd name="T20" fmla="*/ 397 w 1326"/>
                    <a:gd name="T21" fmla="*/ 391 h 1557"/>
                    <a:gd name="T22" fmla="*/ 250 w 1326"/>
                    <a:gd name="T23" fmla="*/ 779 h 1557"/>
                    <a:gd name="T24" fmla="*/ 397 w 1326"/>
                    <a:gd name="T25" fmla="*/ 1167 h 1557"/>
                    <a:gd name="T26" fmla="*/ 767 w 1326"/>
                    <a:gd name="T27" fmla="*/ 1321 h 1557"/>
                    <a:gd name="T28" fmla="*/ 1157 w 1326"/>
                    <a:gd name="T29" fmla="*/ 1160 h 1557"/>
                    <a:gd name="T30" fmla="*/ 1174 w 1326"/>
                    <a:gd name="T31" fmla="*/ 1143 h 1557"/>
                    <a:gd name="T32" fmla="*/ 1326 w 1326"/>
                    <a:gd name="T33" fmla="*/ 1324 h 1557"/>
                    <a:gd name="T34" fmla="*/ 1313 w 1326"/>
                    <a:gd name="T35" fmla="*/ 1338 h 1557"/>
                    <a:gd name="T36" fmla="*/ 767 w 1326"/>
                    <a:gd name="T37" fmla="*/ 1557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6" h="1557">
                      <a:moveTo>
                        <a:pt x="767" y="1557"/>
                      </a:moveTo>
                      <a:cubicBezTo>
                        <a:pt x="560" y="1557"/>
                        <a:pt x="368" y="1479"/>
                        <a:pt x="225" y="1337"/>
                      </a:cubicBezTo>
                      <a:cubicBezTo>
                        <a:pt x="80" y="1192"/>
                        <a:pt x="0" y="994"/>
                        <a:pt x="0" y="779"/>
                      </a:cubicBezTo>
                      <a:cubicBezTo>
                        <a:pt x="0" y="563"/>
                        <a:pt x="80" y="365"/>
                        <a:pt x="225" y="220"/>
                      </a:cubicBezTo>
                      <a:cubicBezTo>
                        <a:pt x="368" y="78"/>
                        <a:pt x="560" y="0"/>
                        <a:pt x="767" y="0"/>
                      </a:cubicBezTo>
                      <a:cubicBezTo>
                        <a:pt x="985" y="0"/>
                        <a:pt x="1174" y="76"/>
                        <a:pt x="1313" y="220"/>
                      </a:cubicBezTo>
                      <a:cubicBezTo>
                        <a:pt x="1326" y="234"/>
                        <a:pt x="1326" y="234"/>
                        <a:pt x="1326" y="234"/>
                      </a:cubicBezTo>
                      <a:cubicBezTo>
                        <a:pt x="1174" y="415"/>
                        <a:pt x="1174" y="415"/>
                        <a:pt x="1174" y="415"/>
                      </a:cubicBezTo>
                      <a:cubicBezTo>
                        <a:pt x="1157" y="397"/>
                        <a:pt x="1157" y="397"/>
                        <a:pt x="1157" y="397"/>
                      </a:cubicBezTo>
                      <a:cubicBezTo>
                        <a:pt x="1057" y="292"/>
                        <a:pt x="922" y="236"/>
                        <a:pt x="767" y="236"/>
                      </a:cubicBezTo>
                      <a:cubicBezTo>
                        <a:pt x="623" y="236"/>
                        <a:pt x="491" y="291"/>
                        <a:pt x="397" y="391"/>
                      </a:cubicBezTo>
                      <a:cubicBezTo>
                        <a:pt x="302" y="490"/>
                        <a:pt x="250" y="628"/>
                        <a:pt x="250" y="779"/>
                      </a:cubicBezTo>
                      <a:cubicBezTo>
                        <a:pt x="250" y="929"/>
                        <a:pt x="302" y="1067"/>
                        <a:pt x="397" y="1167"/>
                      </a:cubicBezTo>
                      <a:cubicBezTo>
                        <a:pt x="491" y="1267"/>
                        <a:pt x="623" y="1321"/>
                        <a:pt x="767" y="1321"/>
                      </a:cubicBezTo>
                      <a:cubicBezTo>
                        <a:pt x="922" y="1321"/>
                        <a:pt x="1057" y="1266"/>
                        <a:pt x="1157" y="1160"/>
                      </a:cubicBezTo>
                      <a:cubicBezTo>
                        <a:pt x="1174" y="1143"/>
                        <a:pt x="1174" y="1143"/>
                        <a:pt x="1174" y="1143"/>
                      </a:cubicBezTo>
                      <a:cubicBezTo>
                        <a:pt x="1326" y="1324"/>
                        <a:pt x="1326" y="1324"/>
                        <a:pt x="1326" y="1324"/>
                      </a:cubicBezTo>
                      <a:cubicBezTo>
                        <a:pt x="1313" y="1338"/>
                        <a:pt x="1313" y="1338"/>
                        <a:pt x="1313" y="1338"/>
                      </a:cubicBezTo>
                      <a:cubicBezTo>
                        <a:pt x="1174" y="1481"/>
                        <a:pt x="985" y="1557"/>
                        <a:pt x="767" y="155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" name="Freeform 36"/>
              <p:cNvSpPr>
                <a:spLocks/>
              </p:cNvSpPr>
              <p:nvPr/>
            </p:nvSpPr>
            <p:spPr bwMode="auto">
              <a:xfrm>
                <a:off x="7774972" y="2739586"/>
                <a:ext cx="2615121" cy="1163680"/>
              </a:xfrm>
              <a:custGeom>
                <a:avLst/>
                <a:gdLst>
                  <a:gd name="T0" fmla="*/ 5155 w 5155"/>
                  <a:gd name="T1" fmla="*/ 2121 h 2294"/>
                  <a:gd name="T2" fmla="*/ 4647 w 5155"/>
                  <a:gd name="T3" fmla="*/ 2121 h 2294"/>
                  <a:gd name="T4" fmla="*/ 4409 w 5155"/>
                  <a:gd name="T5" fmla="*/ 1883 h 2294"/>
                  <a:gd name="T6" fmla="*/ 4409 w 5155"/>
                  <a:gd name="T7" fmla="*/ 389 h 2294"/>
                  <a:gd name="T8" fmla="*/ 4020 w 5155"/>
                  <a:gd name="T9" fmla="*/ 0 h 2294"/>
                  <a:gd name="T10" fmla="*/ 0 w 5155"/>
                  <a:gd name="T11" fmla="*/ 0 h 2294"/>
                  <a:gd name="T12" fmla="*/ 0 w 5155"/>
                  <a:gd name="T13" fmla="*/ 173 h 2294"/>
                  <a:gd name="T14" fmla="*/ 3999 w 5155"/>
                  <a:gd name="T15" fmla="*/ 173 h 2294"/>
                  <a:gd name="T16" fmla="*/ 4236 w 5155"/>
                  <a:gd name="T17" fmla="*/ 410 h 2294"/>
                  <a:gd name="T18" fmla="*/ 4236 w 5155"/>
                  <a:gd name="T19" fmla="*/ 1905 h 2294"/>
                  <a:gd name="T20" fmla="*/ 4625 w 5155"/>
                  <a:gd name="T21" fmla="*/ 2294 h 2294"/>
                  <a:gd name="T22" fmla="*/ 5155 w 5155"/>
                  <a:gd name="T23" fmla="*/ 2294 h 2294"/>
                  <a:gd name="T24" fmla="*/ 5155 w 5155"/>
                  <a:gd name="T25" fmla="*/ 2121 h 2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5" h="2294">
                    <a:moveTo>
                      <a:pt x="5155" y="2121"/>
                    </a:moveTo>
                    <a:cubicBezTo>
                      <a:pt x="4647" y="2121"/>
                      <a:pt x="4647" y="2121"/>
                      <a:pt x="4647" y="2121"/>
                    </a:cubicBezTo>
                    <a:cubicBezTo>
                      <a:pt x="4516" y="2121"/>
                      <a:pt x="4409" y="2015"/>
                      <a:pt x="4409" y="1883"/>
                    </a:cubicBezTo>
                    <a:cubicBezTo>
                      <a:pt x="4409" y="389"/>
                      <a:pt x="4409" y="389"/>
                      <a:pt x="4409" y="389"/>
                    </a:cubicBezTo>
                    <a:cubicBezTo>
                      <a:pt x="4409" y="174"/>
                      <a:pt x="4235" y="0"/>
                      <a:pt x="40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999" y="173"/>
                      <a:pt x="3999" y="173"/>
                      <a:pt x="3999" y="173"/>
                    </a:cubicBezTo>
                    <a:cubicBezTo>
                      <a:pt x="4130" y="173"/>
                      <a:pt x="4236" y="279"/>
                      <a:pt x="4236" y="410"/>
                    </a:cubicBezTo>
                    <a:cubicBezTo>
                      <a:pt x="4236" y="1905"/>
                      <a:pt x="4236" y="1905"/>
                      <a:pt x="4236" y="1905"/>
                    </a:cubicBezTo>
                    <a:cubicBezTo>
                      <a:pt x="4236" y="2120"/>
                      <a:pt x="4411" y="2294"/>
                      <a:pt x="4625" y="2294"/>
                    </a:cubicBezTo>
                    <a:cubicBezTo>
                      <a:pt x="5155" y="2294"/>
                      <a:pt x="5155" y="2294"/>
                      <a:pt x="5155" y="2294"/>
                    </a:cubicBezTo>
                    <a:lnTo>
                      <a:pt x="5155" y="2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34"/>
              <p:cNvSpPr>
                <a:spLocks noChangeArrowheads="1"/>
              </p:cNvSpPr>
              <p:nvPr/>
            </p:nvSpPr>
            <p:spPr bwMode="auto">
              <a:xfrm>
                <a:off x="7400181" y="2686245"/>
                <a:ext cx="193713" cy="1965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1501862" y="841699"/>
              <a:ext cx="49666" cy="500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458670"/>
            <a:ext cx="3575720" cy="112066"/>
            <a:chOff x="-4637543" y="3609182"/>
            <a:chExt cx="12683843" cy="397521"/>
          </a:xfrm>
          <a:solidFill>
            <a:schemeClr val="accent1"/>
          </a:solidFill>
        </p:grpSpPr>
        <p:sp>
          <p:nvSpPr>
            <p:cNvPr id="18" name="Oval 17"/>
            <p:cNvSpPr/>
            <p:nvPr/>
          </p:nvSpPr>
          <p:spPr>
            <a:xfrm>
              <a:off x="7648778" y="3609182"/>
              <a:ext cx="397522" cy="3975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4637543" y="3724260"/>
              <a:ext cx="12017105" cy="167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80999" y="903288"/>
            <a:ext cx="4031911" cy="4919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Closer</a:t>
            </a:r>
            <a:endParaRPr lang="en-GB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10551" y="5855925"/>
            <a:ext cx="1747655" cy="478026"/>
            <a:chOff x="358118" y="565300"/>
            <a:chExt cx="1193410" cy="326425"/>
          </a:xfrm>
          <a:solidFill>
            <a:schemeClr val="accent1"/>
          </a:solidFill>
        </p:grpSpPr>
        <p:grpSp>
          <p:nvGrpSpPr>
            <p:cNvPr id="22" name="Group 21"/>
            <p:cNvGrpSpPr/>
            <p:nvPr/>
          </p:nvGrpSpPr>
          <p:grpSpPr>
            <a:xfrm>
              <a:off x="358118" y="565300"/>
              <a:ext cx="1098038" cy="326425"/>
              <a:chOff x="6107359" y="2686245"/>
              <a:chExt cx="4282734" cy="1273170"/>
            </a:xfrm>
            <a:grpFill/>
          </p:grpSpPr>
          <p:grpSp>
            <p:nvGrpSpPr>
              <p:cNvPr id="24" name="Group 23"/>
              <p:cNvGrpSpPr/>
              <p:nvPr/>
            </p:nvGrpSpPr>
            <p:grpSpPr>
              <a:xfrm>
                <a:off x="6107359" y="3018926"/>
                <a:ext cx="3596318" cy="940489"/>
                <a:chOff x="6107359" y="3018926"/>
                <a:chExt cx="3596318" cy="940489"/>
              </a:xfrm>
              <a:grpFill/>
            </p:grpSpPr>
            <p:sp>
              <p:nvSpPr>
                <p:cNvPr id="28" name="Freeform 28"/>
                <p:cNvSpPr>
                  <a:spLocks/>
                </p:cNvSpPr>
                <p:nvPr/>
              </p:nvSpPr>
              <p:spPr bwMode="auto">
                <a:xfrm>
                  <a:off x="6921514" y="3187372"/>
                  <a:ext cx="388829" cy="763621"/>
                </a:xfrm>
                <a:custGeom>
                  <a:avLst/>
                  <a:gdLst>
                    <a:gd name="T0" fmla="*/ 249 w 766"/>
                    <a:gd name="T1" fmla="*/ 1504 h 1504"/>
                    <a:gd name="T2" fmla="*/ 0 w 766"/>
                    <a:gd name="T3" fmla="*/ 1504 h 1504"/>
                    <a:gd name="T4" fmla="*/ 0 w 766"/>
                    <a:gd name="T5" fmla="*/ 16 h 1504"/>
                    <a:gd name="T6" fmla="*/ 249 w 766"/>
                    <a:gd name="T7" fmla="*/ 16 h 1504"/>
                    <a:gd name="T8" fmla="*/ 249 w 766"/>
                    <a:gd name="T9" fmla="*/ 199 h 1504"/>
                    <a:gd name="T10" fmla="*/ 659 w 766"/>
                    <a:gd name="T11" fmla="*/ 0 h 1504"/>
                    <a:gd name="T12" fmla="*/ 748 w 766"/>
                    <a:gd name="T13" fmla="*/ 6 h 1504"/>
                    <a:gd name="T14" fmla="*/ 766 w 766"/>
                    <a:gd name="T15" fmla="*/ 8 h 1504"/>
                    <a:gd name="T16" fmla="*/ 766 w 766"/>
                    <a:gd name="T17" fmla="*/ 274 h 1504"/>
                    <a:gd name="T18" fmla="*/ 740 w 766"/>
                    <a:gd name="T19" fmla="*/ 268 h 1504"/>
                    <a:gd name="T20" fmla="*/ 606 w 766"/>
                    <a:gd name="T21" fmla="*/ 254 h 1504"/>
                    <a:gd name="T22" fmla="*/ 249 w 766"/>
                    <a:gd name="T23" fmla="*/ 630 h 1504"/>
                    <a:gd name="T24" fmla="*/ 249 w 766"/>
                    <a:gd name="T25" fmla="*/ 1504 h 1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6" h="1504">
                      <a:moveTo>
                        <a:pt x="249" y="1504"/>
                      </a:moveTo>
                      <a:cubicBezTo>
                        <a:pt x="0" y="1504"/>
                        <a:pt x="0" y="1504"/>
                        <a:pt x="0" y="150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49" y="16"/>
                        <a:pt x="249" y="16"/>
                        <a:pt x="249" y="16"/>
                      </a:cubicBezTo>
                      <a:cubicBezTo>
                        <a:pt x="249" y="199"/>
                        <a:pt x="249" y="199"/>
                        <a:pt x="249" y="199"/>
                      </a:cubicBezTo>
                      <a:cubicBezTo>
                        <a:pt x="338" y="73"/>
                        <a:pt x="486" y="0"/>
                        <a:pt x="659" y="0"/>
                      </a:cubicBezTo>
                      <a:cubicBezTo>
                        <a:pt x="691" y="0"/>
                        <a:pt x="728" y="3"/>
                        <a:pt x="748" y="6"/>
                      </a:cubicBezTo>
                      <a:cubicBezTo>
                        <a:pt x="766" y="8"/>
                        <a:pt x="766" y="8"/>
                        <a:pt x="766" y="8"/>
                      </a:cubicBezTo>
                      <a:cubicBezTo>
                        <a:pt x="766" y="274"/>
                        <a:pt x="766" y="274"/>
                        <a:pt x="766" y="274"/>
                      </a:cubicBezTo>
                      <a:cubicBezTo>
                        <a:pt x="740" y="268"/>
                        <a:pt x="740" y="268"/>
                        <a:pt x="740" y="268"/>
                      </a:cubicBezTo>
                      <a:cubicBezTo>
                        <a:pt x="705" y="259"/>
                        <a:pt x="658" y="254"/>
                        <a:pt x="606" y="254"/>
                      </a:cubicBezTo>
                      <a:cubicBezTo>
                        <a:pt x="396" y="254"/>
                        <a:pt x="249" y="409"/>
                        <a:pt x="249" y="630"/>
                      </a:cubicBezTo>
                      <a:lnTo>
                        <a:pt x="249" y="150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Freeform 29"/>
                <p:cNvSpPr>
                  <a:spLocks noEditPoints="1"/>
                </p:cNvSpPr>
                <p:nvPr/>
              </p:nvSpPr>
              <p:spPr bwMode="auto">
                <a:xfrm>
                  <a:off x="8149764" y="3169123"/>
                  <a:ext cx="699050" cy="779062"/>
                </a:xfrm>
                <a:custGeom>
                  <a:avLst/>
                  <a:gdLst>
                    <a:gd name="T0" fmla="*/ 728 w 1379"/>
                    <a:gd name="T1" fmla="*/ 1536 h 1536"/>
                    <a:gd name="T2" fmla="*/ 1304 w 1379"/>
                    <a:gd name="T3" fmla="*/ 1289 h 1536"/>
                    <a:gd name="T4" fmla="*/ 1317 w 1379"/>
                    <a:gd name="T5" fmla="*/ 1274 h 1536"/>
                    <a:gd name="T6" fmla="*/ 1157 w 1379"/>
                    <a:gd name="T7" fmla="*/ 1109 h 1536"/>
                    <a:gd name="T8" fmla="*/ 1142 w 1379"/>
                    <a:gd name="T9" fmla="*/ 1126 h 1536"/>
                    <a:gd name="T10" fmla="*/ 728 w 1379"/>
                    <a:gd name="T11" fmla="*/ 1315 h 1536"/>
                    <a:gd name="T12" fmla="*/ 251 w 1379"/>
                    <a:gd name="T13" fmla="*/ 848 h 1536"/>
                    <a:gd name="T14" fmla="*/ 1375 w 1379"/>
                    <a:gd name="T15" fmla="*/ 848 h 1536"/>
                    <a:gd name="T16" fmla="*/ 1376 w 1379"/>
                    <a:gd name="T17" fmla="*/ 828 h 1536"/>
                    <a:gd name="T18" fmla="*/ 1379 w 1379"/>
                    <a:gd name="T19" fmla="*/ 739 h 1536"/>
                    <a:gd name="T20" fmla="*/ 1202 w 1379"/>
                    <a:gd name="T21" fmla="*/ 217 h 1536"/>
                    <a:gd name="T22" fmla="*/ 722 w 1379"/>
                    <a:gd name="T23" fmla="*/ 0 h 1536"/>
                    <a:gd name="T24" fmla="*/ 0 w 1379"/>
                    <a:gd name="T25" fmla="*/ 788 h 1536"/>
                    <a:gd name="T26" fmla="*/ 0 w 1379"/>
                    <a:gd name="T27" fmla="*/ 799 h 1536"/>
                    <a:gd name="T28" fmla="*/ 728 w 1379"/>
                    <a:gd name="T29" fmla="*/ 1536 h 1536"/>
                    <a:gd name="T30" fmla="*/ 266 w 1379"/>
                    <a:gd name="T31" fmla="*/ 627 h 1536"/>
                    <a:gd name="T32" fmla="*/ 722 w 1379"/>
                    <a:gd name="T33" fmla="*/ 236 h 1536"/>
                    <a:gd name="T34" fmla="*/ 1125 w 1379"/>
                    <a:gd name="T35" fmla="*/ 627 h 1536"/>
                    <a:gd name="T36" fmla="*/ 266 w 1379"/>
                    <a:gd name="T37" fmla="*/ 62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79" h="1536">
                      <a:moveTo>
                        <a:pt x="728" y="1536"/>
                      </a:moveTo>
                      <a:cubicBezTo>
                        <a:pt x="974" y="1536"/>
                        <a:pt x="1151" y="1460"/>
                        <a:pt x="1304" y="1289"/>
                      </a:cubicBezTo>
                      <a:cubicBezTo>
                        <a:pt x="1317" y="1274"/>
                        <a:pt x="1317" y="1274"/>
                        <a:pt x="1317" y="1274"/>
                      </a:cubicBezTo>
                      <a:cubicBezTo>
                        <a:pt x="1157" y="1109"/>
                        <a:pt x="1157" y="1109"/>
                        <a:pt x="1157" y="1109"/>
                      </a:cubicBezTo>
                      <a:cubicBezTo>
                        <a:pt x="1142" y="1126"/>
                        <a:pt x="1142" y="1126"/>
                        <a:pt x="1142" y="1126"/>
                      </a:cubicBezTo>
                      <a:cubicBezTo>
                        <a:pt x="1029" y="1245"/>
                        <a:pt x="925" y="1315"/>
                        <a:pt x="728" y="1315"/>
                      </a:cubicBezTo>
                      <a:cubicBezTo>
                        <a:pt x="451" y="1315"/>
                        <a:pt x="269" y="1137"/>
                        <a:pt x="251" y="848"/>
                      </a:cubicBezTo>
                      <a:cubicBezTo>
                        <a:pt x="1375" y="848"/>
                        <a:pt x="1375" y="848"/>
                        <a:pt x="1375" y="848"/>
                      </a:cubicBezTo>
                      <a:cubicBezTo>
                        <a:pt x="1376" y="828"/>
                        <a:pt x="1376" y="828"/>
                        <a:pt x="1376" y="828"/>
                      </a:cubicBezTo>
                      <a:cubicBezTo>
                        <a:pt x="1379" y="787"/>
                        <a:pt x="1379" y="741"/>
                        <a:pt x="1379" y="739"/>
                      </a:cubicBezTo>
                      <a:cubicBezTo>
                        <a:pt x="1379" y="536"/>
                        <a:pt x="1316" y="351"/>
                        <a:pt x="1202" y="217"/>
                      </a:cubicBezTo>
                      <a:cubicBezTo>
                        <a:pt x="1081" y="75"/>
                        <a:pt x="915" y="0"/>
                        <a:pt x="722" y="0"/>
                      </a:cubicBezTo>
                      <a:cubicBezTo>
                        <a:pt x="297" y="0"/>
                        <a:pt x="0" y="324"/>
                        <a:pt x="0" y="788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0" y="1240"/>
                        <a:pt x="292" y="1536"/>
                        <a:pt x="728" y="1536"/>
                      </a:cubicBezTo>
                      <a:moveTo>
                        <a:pt x="266" y="627"/>
                      </a:moveTo>
                      <a:cubicBezTo>
                        <a:pt x="291" y="409"/>
                        <a:pt x="491" y="236"/>
                        <a:pt x="722" y="236"/>
                      </a:cubicBezTo>
                      <a:cubicBezTo>
                        <a:pt x="938" y="236"/>
                        <a:pt x="1114" y="409"/>
                        <a:pt x="1125" y="627"/>
                      </a:cubicBezTo>
                      <a:lnTo>
                        <a:pt x="266" y="6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Rectangle 30"/>
                <p:cNvSpPr>
                  <a:spLocks noChangeArrowheads="1"/>
                </p:cNvSpPr>
                <p:nvPr/>
              </p:nvSpPr>
              <p:spPr bwMode="auto">
                <a:xfrm>
                  <a:off x="7433870" y="3194390"/>
                  <a:ext cx="126334" cy="7566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Freeform 31"/>
                <p:cNvSpPr>
                  <a:spLocks/>
                </p:cNvSpPr>
                <p:nvPr/>
              </p:nvSpPr>
              <p:spPr bwMode="auto">
                <a:xfrm>
                  <a:off x="7779184" y="3018926"/>
                  <a:ext cx="290569" cy="940489"/>
                </a:xfrm>
                <a:custGeom>
                  <a:avLst/>
                  <a:gdLst>
                    <a:gd name="T0" fmla="*/ 426 w 575"/>
                    <a:gd name="T1" fmla="*/ 1852 h 1852"/>
                    <a:gd name="T2" fmla="*/ 147 w 575"/>
                    <a:gd name="T3" fmla="*/ 1776 h 1852"/>
                    <a:gd name="T4" fmla="*/ 0 w 575"/>
                    <a:gd name="T5" fmla="*/ 1391 h 1852"/>
                    <a:gd name="T6" fmla="*/ 0 w 575"/>
                    <a:gd name="T7" fmla="*/ 580 h 1852"/>
                    <a:gd name="T8" fmla="*/ 0 w 575"/>
                    <a:gd name="T9" fmla="*/ 344 h 1852"/>
                    <a:gd name="T10" fmla="*/ 0 w 575"/>
                    <a:gd name="T11" fmla="*/ 0 h 1852"/>
                    <a:gd name="T12" fmla="*/ 250 w 575"/>
                    <a:gd name="T13" fmla="*/ 0 h 1852"/>
                    <a:gd name="T14" fmla="*/ 250 w 575"/>
                    <a:gd name="T15" fmla="*/ 344 h 1852"/>
                    <a:gd name="T16" fmla="*/ 575 w 575"/>
                    <a:gd name="T17" fmla="*/ 344 h 1852"/>
                    <a:gd name="T18" fmla="*/ 575 w 575"/>
                    <a:gd name="T19" fmla="*/ 580 h 1852"/>
                    <a:gd name="T20" fmla="*/ 250 w 575"/>
                    <a:gd name="T21" fmla="*/ 580 h 1852"/>
                    <a:gd name="T22" fmla="*/ 250 w 575"/>
                    <a:gd name="T23" fmla="*/ 1391 h 1852"/>
                    <a:gd name="T24" fmla="*/ 423 w 575"/>
                    <a:gd name="T25" fmla="*/ 1616 h 1852"/>
                    <a:gd name="T26" fmla="*/ 550 w 575"/>
                    <a:gd name="T27" fmla="*/ 1608 h 1852"/>
                    <a:gd name="T28" fmla="*/ 575 w 575"/>
                    <a:gd name="T29" fmla="*/ 1604 h 1852"/>
                    <a:gd name="T30" fmla="*/ 575 w 575"/>
                    <a:gd name="T31" fmla="*/ 1834 h 1852"/>
                    <a:gd name="T32" fmla="*/ 559 w 575"/>
                    <a:gd name="T33" fmla="*/ 1838 h 1852"/>
                    <a:gd name="T34" fmla="*/ 426 w 575"/>
                    <a:gd name="T35" fmla="*/ 1852 h 1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5" h="1852">
                      <a:moveTo>
                        <a:pt x="426" y="1852"/>
                      </a:moveTo>
                      <a:cubicBezTo>
                        <a:pt x="349" y="1852"/>
                        <a:pt x="237" y="1844"/>
                        <a:pt x="147" y="1776"/>
                      </a:cubicBezTo>
                      <a:cubicBezTo>
                        <a:pt x="50" y="1702"/>
                        <a:pt x="0" y="1573"/>
                        <a:pt x="0" y="1391"/>
                      </a:cubicBezTo>
                      <a:cubicBezTo>
                        <a:pt x="0" y="580"/>
                        <a:pt x="0" y="580"/>
                        <a:pt x="0" y="580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0" y="344"/>
                        <a:pt x="250" y="344"/>
                        <a:pt x="250" y="344"/>
                      </a:cubicBezTo>
                      <a:cubicBezTo>
                        <a:pt x="575" y="344"/>
                        <a:pt x="575" y="344"/>
                        <a:pt x="575" y="344"/>
                      </a:cubicBezTo>
                      <a:cubicBezTo>
                        <a:pt x="575" y="580"/>
                        <a:pt x="575" y="580"/>
                        <a:pt x="575" y="580"/>
                      </a:cubicBezTo>
                      <a:cubicBezTo>
                        <a:pt x="250" y="580"/>
                        <a:pt x="250" y="580"/>
                        <a:pt x="250" y="580"/>
                      </a:cubicBezTo>
                      <a:cubicBezTo>
                        <a:pt x="250" y="1391"/>
                        <a:pt x="250" y="1391"/>
                        <a:pt x="250" y="1391"/>
                      </a:cubicBezTo>
                      <a:cubicBezTo>
                        <a:pt x="250" y="1579"/>
                        <a:pt x="316" y="1616"/>
                        <a:pt x="423" y="1616"/>
                      </a:cubicBezTo>
                      <a:cubicBezTo>
                        <a:pt x="462" y="1616"/>
                        <a:pt x="499" y="1616"/>
                        <a:pt x="550" y="1608"/>
                      </a:cubicBezTo>
                      <a:cubicBezTo>
                        <a:pt x="575" y="1604"/>
                        <a:pt x="575" y="1604"/>
                        <a:pt x="575" y="1604"/>
                      </a:cubicBezTo>
                      <a:cubicBezTo>
                        <a:pt x="575" y="1834"/>
                        <a:pt x="575" y="1834"/>
                        <a:pt x="575" y="1834"/>
                      </a:cubicBezTo>
                      <a:cubicBezTo>
                        <a:pt x="559" y="1838"/>
                        <a:pt x="559" y="1838"/>
                        <a:pt x="559" y="1838"/>
                      </a:cubicBezTo>
                      <a:cubicBezTo>
                        <a:pt x="507" y="1850"/>
                        <a:pt x="471" y="1852"/>
                        <a:pt x="426" y="1852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Freeform 32"/>
                <p:cNvSpPr>
                  <a:spLocks noEditPoints="1"/>
                </p:cNvSpPr>
                <p:nvPr/>
              </p:nvSpPr>
              <p:spPr bwMode="auto">
                <a:xfrm>
                  <a:off x="8930230" y="3169123"/>
                  <a:ext cx="773447" cy="790292"/>
                </a:xfrm>
                <a:custGeom>
                  <a:avLst/>
                  <a:gdLst>
                    <a:gd name="T0" fmla="*/ 762 w 1524"/>
                    <a:gd name="T1" fmla="*/ 1557 h 1557"/>
                    <a:gd name="T2" fmla="*/ 1300 w 1524"/>
                    <a:gd name="T3" fmla="*/ 1337 h 1557"/>
                    <a:gd name="T4" fmla="*/ 1524 w 1524"/>
                    <a:gd name="T5" fmla="*/ 779 h 1557"/>
                    <a:gd name="T6" fmla="*/ 1300 w 1524"/>
                    <a:gd name="T7" fmla="*/ 220 h 1557"/>
                    <a:gd name="T8" fmla="*/ 762 w 1524"/>
                    <a:gd name="T9" fmla="*/ 0 h 1557"/>
                    <a:gd name="T10" fmla="*/ 224 w 1524"/>
                    <a:gd name="T11" fmla="*/ 220 h 1557"/>
                    <a:gd name="T12" fmla="*/ 0 w 1524"/>
                    <a:gd name="T13" fmla="*/ 779 h 1557"/>
                    <a:gd name="T14" fmla="*/ 224 w 1524"/>
                    <a:gd name="T15" fmla="*/ 1337 h 1557"/>
                    <a:gd name="T16" fmla="*/ 762 w 1524"/>
                    <a:gd name="T17" fmla="*/ 1557 h 1557"/>
                    <a:gd name="T18" fmla="*/ 762 w 1524"/>
                    <a:gd name="T19" fmla="*/ 236 h 1557"/>
                    <a:gd name="T20" fmla="*/ 1129 w 1524"/>
                    <a:gd name="T21" fmla="*/ 390 h 1557"/>
                    <a:gd name="T22" fmla="*/ 1274 w 1524"/>
                    <a:gd name="T23" fmla="*/ 779 h 1557"/>
                    <a:gd name="T24" fmla="*/ 1129 w 1524"/>
                    <a:gd name="T25" fmla="*/ 1167 h 1557"/>
                    <a:gd name="T26" fmla="*/ 762 w 1524"/>
                    <a:gd name="T27" fmla="*/ 1321 h 1557"/>
                    <a:gd name="T28" fmla="*/ 395 w 1524"/>
                    <a:gd name="T29" fmla="*/ 1167 h 1557"/>
                    <a:gd name="T30" fmla="*/ 250 w 1524"/>
                    <a:gd name="T31" fmla="*/ 779 h 1557"/>
                    <a:gd name="T32" fmla="*/ 395 w 1524"/>
                    <a:gd name="T33" fmla="*/ 390 h 1557"/>
                    <a:gd name="T34" fmla="*/ 762 w 1524"/>
                    <a:gd name="T35" fmla="*/ 236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24" h="1557">
                      <a:moveTo>
                        <a:pt x="762" y="1557"/>
                      </a:moveTo>
                      <a:cubicBezTo>
                        <a:pt x="967" y="1557"/>
                        <a:pt x="1158" y="1479"/>
                        <a:pt x="1300" y="1337"/>
                      </a:cubicBezTo>
                      <a:cubicBezTo>
                        <a:pt x="1444" y="1192"/>
                        <a:pt x="1524" y="994"/>
                        <a:pt x="1524" y="779"/>
                      </a:cubicBezTo>
                      <a:cubicBezTo>
                        <a:pt x="1524" y="563"/>
                        <a:pt x="1444" y="365"/>
                        <a:pt x="1300" y="220"/>
                      </a:cubicBezTo>
                      <a:cubicBezTo>
                        <a:pt x="1158" y="78"/>
                        <a:pt x="967" y="0"/>
                        <a:pt x="762" y="0"/>
                      </a:cubicBezTo>
                      <a:cubicBezTo>
                        <a:pt x="557" y="0"/>
                        <a:pt x="366" y="78"/>
                        <a:pt x="224" y="220"/>
                      </a:cubicBezTo>
                      <a:cubicBezTo>
                        <a:pt x="79" y="365"/>
                        <a:pt x="0" y="563"/>
                        <a:pt x="0" y="779"/>
                      </a:cubicBezTo>
                      <a:cubicBezTo>
                        <a:pt x="0" y="994"/>
                        <a:pt x="79" y="1192"/>
                        <a:pt x="224" y="1337"/>
                      </a:cubicBezTo>
                      <a:cubicBezTo>
                        <a:pt x="366" y="1479"/>
                        <a:pt x="557" y="1557"/>
                        <a:pt x="762" y="1557"/>
                      </a:cubicBezTo>
                      <a:moveTo>
                        <a:pt x="762" y="236"/>
                      </a:moveTo>
                      <a:cubicBezTo>
                        <a:pt x="904" y="236"/>
                        <a:pt x="1035" y="291"/>
                        <a:pt x="1129" y="390"/>
                      </a:cubicBezTo>
                      <a:cubicBezTo>
                        <a:pt x="1222" y="490"/>
                        <a:pt x="1274" y="628"/>
                        <a:pt x="1274" y="779"/>
                      </a:cubicBezTo>
                      <a:cubicBezTo>
                        <a:pt x="1274" y="929"/>
                        <a:pt x="1222" y="1067"/>
                        <a:pt x="1129" y="1167"/>
                      </a:cubicBezTo>
                      <a:cubicBezTo>
                        <a:pt x="1035" y="1267"/>
                        <a:pt x="904" y="1321"/>
                        <a:pt x="762" y="1321"/>
                      </a:cubicBezTo>
                      <a:cubicBezTo>
                        <a:pt x="619" y="1321"/>
                        <a:pt x="489" y="1267"/>
                        <a:pt x="395" y="1167"/>
                      </a:cubicBezTo>
                      <a:cubicBezTo>
                        <a:pt x="301" y="1067"/>
                        <a:pt x="250" y="929"/>
                        <a:pt x="250" y="779"/>
                      </a:cubicBezTo>
                      <a:cubicBezTo>
                        <a:pt x="250" y="628"/>
                        <a:pt x="301" y="490"/>
                        <a:pt x="395" y="390"/>
                      </a:cubicBezTo>
                      <a:cubicBezTo>
                        <a:pt x="489" y="291"/>
                        <a:pt x="619" y="236"/>
                        <a:pt x="762" y="23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Freeform 33"/>
                <p:cNvSpPr>
                  <a:spLocks/>
                </p:cNvSpPr>
                <p:nvPr/>
              </p:nvSpPr>
              <p:spPr bwMode="auto">
                <a:xfrm>
                  <a:off x="6107359" y="3169123"/>
                  <a:ext cx="673783" cy="790292"/>
                </a:xfrm>
                <a:custGeom>
                  <a:avLst/>
                  <a:gdLst>
                    <a:gd name="T0" fmla="*/ 767 w 1326"/>
                    <a:gd name="T1" fmla="*/ 1557 h 1557"/>
                    <a:gd name="T2" fmla="*/ 225 w 1326"/>
                    <a:gd name="T3" fmla="*/ 1337 h 1557"/>
                    <a:gd name="T4" fmla="*/ 0 w 1326"/>
                    <a:gd name="T5" fmla="*/ 779 h 1557"/>
                    <a:gd name="T6" fmla="*/ 225 w 1326"/>
                    <a:gd name="T7" fmla="*/ 220 h 1557"/>
                    <a:gd name="T8" fmla="*/ 767 w 1326"/>
                    <a:gd name="T9" fmla="*/ 0 h 1557"/>
                    <a:gd name="T10" fmla="*/ 1313 w 1326"/>
                    <a:gd name="T11" fmla="*/ 220 h 1557"/>
                    <a:gd name="T12" fmla="*/ 1326 w 1326"/>
                    <a:gd name="T13" fmla="*/ 234 h 1557"/>
                    <a:gd name="T14" fmla="*/ 1174 w 1326"/>
                    <a:gd name="T15" fmla="*/ 415 h 1557"/>
                    <a:gd name="T16" fmla="*/ 1157 w 1326"/>
                    <a:gd name="T17" fmla="*/ 397 h 1557"/>
                    <a:gd name="T18" fmla="*/ 767 w 1326"/>
                    <a:gd name="T19" fmla="*/ 236 h 1557"/>
                    <a:gd name="T20" fmla="*/ 397 w 1326"/>
                    <a:gd name="T21" fmla="*/ 391 h 1557"/>
                    <a:gd name="T22" fmla="*/ 250 w 1326"/>
                    <a:gd name="T23" fmla="*/ 779 h 1557"/>
                    <a:gd name="T24" fmla="*/ 397 w 1326"/>
                    <a:gd name="T25" fmla="*/ 1167 h 1557"/>
                    <a:gd name="T26" fmla="*/ 767 w 1326"/>
                    <a:gd name="T27" fmla="*/ 1321 h 1557"/>
                    <a:gd name="T28" fmla="*/ 1157 w 1326"/>
                    <a:gd name="T29" fmla="*/ 1160 h 1557"/>
                    <a:gd name="T30" fmla="*/ 1174 w 1326"/>
                    <a:gd name="T31" fmla="*/ 1143 h 1557"/>
                    <a:gd name="T32" fmla="*/ 1326 w 1326"/>
                    <a:gd name="T33" fmla="*/ 1324 h 1557"/>
                    <a:gd name="T34" fmla="*/ 1313 w 1326"/>
                    <a:gd name="T35" fmla="*/ 1338 h 1557"/>
                    <a:gd name="T36" fmla="*/ 767 w 1326"/>
                    <a:gd name="T37" fmla="*/ 1557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6" h="1557">
                      <a:moveTo>
                        <a:pt x="767" y="1557"/>
                      </a:moveTo>
                      <a:cubicBezTo>
                        <a:pt x="560" y="1557"/>
                        <a:pt x="368" y="1479"/>
                        <a:pt x="225" y="1337"/>
                      </a:cubicBezTo>
                      <a:cubicBezTo>
                        <a:pt x="80" y="1192"/>
                        <a:pt x="0" y="994"/>
                        <a:pt x="0" y="779"/>
                      </a:cubicBezTo>
                      <a:cubicBezTo>
                        <a:pt x="0" y="563"/>
                        <a:pt x="80" y="365"/>
                        <a:pt x="225" y="220"/>
                      </a:cubicBezTo>
                      <a:cubicBezTo>
                        <a:pt x="368" y="78"/>
                        <a:pt x="560" y="0"/>
                        <a:pt x="767" y="0"/>
                      </a:cubicBezTo>
                      <a:cubicBezTo>
                        <a:pt x="985" y="0"/>
                        <a:pt x="1174" y="76"/>
                        <a:pt x="1313" y="220"/>
                      </a:cubicBezTo>
                      <a:cubicBezTo>
                        <a:pt x="1326" y="234"/>
                        <a:pt x="1326" y="234"/>
                        <a:pt x="1326" y="234"/>
                      </a:cubicBezTo>
                      <a:cubicBezTo>
                        <a:pt x="1174" y="415"/>
                        <a:pt x="1174" y="415"/>
                        <a:pt x="1174" y="415"/>
                      </a:cubicBezTo>
                      <a:cubicBezTo>
                        <a:pt x="1157" y="397"/>
                        <a:pt x="1157" y="397"/>
                        <a:pt x="1157" y="397"/>
                      </a:cubicBezTo>
                      <a:cubicBezTo>
                        <a:pt x="1057" y="292"/>
                        <a:pt x="922" y="236"/>
                        <a:pt x="767" y="236"/>
                      </a:cubicBezTo>
                      <a:cubicBezTo>
                        <a:pt x="623" y="236"/>
                        <a:pt x="491" y="291"/>
                        <a:pt x="397" y="391"/>
                      </a:cubicBezTo>
                      <a:cubicBezTo>
                        <a:pt x="302" y="490"/>
                        <a:pt x="250" y="628"/>
                        <a:pt x="250" y="779"/>
                      </a:cubicBezTo>
                      <a:cubicBezTo>
                        <a:pt x="250" y="929"/>
                        <a:pt x="302" y="1067"/>
                        <a:pt x="397" y="1167"/>
                      </a:cubicBezTo>
                      <a:cubicBezTo>
                        <a:pt x="491" y="1267"/>
                        <a:pt x="623" y="1321"/>
                        <a:pt x="767" y="1321"/>
                      </a:cubicBezTo>
                      <a:cubicBezTo>
                        <a:pt x="922" y="1321"/>
                        <a:pt x="1057" y="1266"/>
                        <a:pt x="1157" y="1160"/>
                      </a:cubicBezTo>
                      <a:cubicBezTo>
                        <a:pt x="1174" y="1143"/>
                        <a:pt x="1174" y="1143"/>
                        <a:pt x="1174" y="1143"/>
                      </a:cubicBezTo>
                      <a:cubicBezTo>
                        <a:pt x="1326" y="1324"/>
                        <a:pt x="1326" y="1324"/>
                        <a:pt x="1326" y="1324"/>
                      </a:cubicBezTo>
                      <a:cubicBezTo>
                        <a:pt x="1313" y="1338"/>
                        <a:pt x="1313" y="1338"/>
                        <a:pt x="1313" y="1338"/>
                      </a:cubicBezTo>
                      <a:cubicBezTo>
                        <a:pt x="1174" y="1481"/>
                        <a:pt x="985" y="1557"/>
                        <a:pt x="767" y="1557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" name="Freeform 36"/>
              <p:cNvSpPr>
                <a:spLocks/>
              </p:cNvSpPr>
              <p:nvPr/>
            </p:nvSpPr>
            <p:spPr bwMode="auto">
              <a:xfrm>
                <a:off x="7774972" y="2739586"/>
                <a:ext cx="2615121" cy="1163680"/>
              </a:xfrm>
              <a:custGeom>
                <a:avLst/>
                <a:gdLst>
                  <a:gd name="T0" fmla="*/ 5155 w 5155"/>
                  <a:gd name="T1" fmla="*/ 2121 h 2294"/>
                  <a:gd name="T2" fmla="*/ 4647 w 5155"/>
                  <a:gd name="T3" fmla="*/ 2121 h 2294"/>
                  <a:gd name="T4" fmla="*/ 4409 w 5155"/>
                  <a:gd name="T5" fmla="*/ 1883 h 2294"/>
                  <a:gd name="T6" fmla="*/ 4409 w 5155"/>
                  <a:gd name="T7" fmla="*/ 389 h 2294"/>
                  <a:gd name="T8" fmla="*/ 4020 w 5155"/>
                  <a:gd name="T9" fmla="*/ 0 h 2294"/>
                  <a:gd name="T10" fmla="*/ 0 w 5155"/>
                  <a:gd name="T11" fmla="*/ 0 h 2294"/>
                  <a:gd name="T12" fmla="*/ 0 w 5155"/>
                  <a:gd name="T13" fmla="*/ 173 h 2294"/>
                  <a:gd name="T14" fmla="*/ 3999 w 5155"/>
                  <a:gd name="T15" fmla="*/ 173 h 2294"/>
                  <a:gd name="T16" fmla="*/ 4236 w 5155"/>
                  <a:gd name="T17" fmla="*/ 410 h 2294"/>
                  <a:gd name="T18" fmla="*/ 4236 w 5155"/>
                  <a:gd name="T19" fmla="*/ 1905 h 2294"/>
                  <a:gd name="T20" fmla="*/ 4625 w 5155"/>
                  <a:gd name="T21" fmla="*/ 2294 h 2294"/>
                  <a:gd name="T22" fmla="*/ 5155 w 5155"/>
                  <a:gd name="T23" fmla="*/ 2294 h 2294"/>
                  <a:gd name="T24" fmla="*/ 5155 w 5155"/>
                  <a:gd name="T25" fmla="*/ 2121 h 2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5" h="2294">
                    <a:moveTo>
                      <a:pt x="5155" y="2121"/>
                    </a:moveTo>
                    <a:cubicBezTo>
                      <a:pt x="4647" y="2121"/>
                      <a:pt x="4647" y="2121"/>
                      <a:pt x="4647" y="2121"/>
                    </a:cubicBezTo>
                    <a:cubicBezTo>
                      <a:pt x="4516" y="2121"/>
                      <a:pt x="4409" y="2015"/>
                      <a:pt x="4409" y="1883"/>
                    </a:cubicBezTo>
                    <a:cubicBezTo>
                      <a:pt x="4409" y="389"/>
                      <a:pt x="4409" y="389"/>
                      <a:pt x="4409" y="389"/>
                    </a:cubicBezTo>
                    <a:cubicBezTo>
                      <a:pt x="4409" y="174"/>
                      <a:pt x="4235" y="0"/>
                      <a:pt x="40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999" y="173"/>
                      <a:pt x="3999" y="173"/>
                      <a:pt x="3999" y="173"/>
                    </a:cubicBezTo>
                    <a:cubicBezTo>
                      <a:pt x="4130" y="173"/>
                      <a:pt x="4236" y="279"/>
                      <a:pt x="4236" y="410"/>
                    </a:cubicBezTo>
                    <a:cubicBezTo>
                      <a:pt x="4236" y="1905"/>
                      <a:pt x="4236" y="1905"/>
                      <a:pt x="4236" y="1905"/>
                    </a:cubicBezTo>
                    <a:cubicBezTo>
                      <a:pt x="4236" y="2120"/>
                      <a:pt x="4411" y="2294"/>
                      <a:pt x="4625" y="2294"/>
                    </a:cubicBezTo>
                    <a:cubicBezTo>
                      <a:pt x="5155" y="2294"/>
                      <a:pt x="5155" y="2294"/>
                      <a:pt x="5155" y="2294"/>
                    </a:cubicBezTo>
                    <a:lnTo>
                      <a:pt x="5155" y="2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" name="Oval 34"/>
              <p:cNvSpPr>
                <a:spLocks noChangeArrowheads="1"/>
              </p:cNvSpPr>
              <p:nvPr/>
            </p:nvSpPr>
            <p:spPr bwMode="auto">
              <a:xfrm>
                <a:off x="7400181" y="2686245"/>
                <a:ext cx="193713" cy="1965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501862" y="841699"/>
              <a:ext cx="49666" cy="500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0605B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5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541000" y="5943600"/>
            <a:ext cx="14351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4352926" y="1"/>
            <a:ext cx="7839074" cy="6858000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39410"/>
            <a:ext cx="3971926" cy="4083540"/>
          </a:xfrm>
          <a:prstGeom prst="rect">
            <a:avLst/>
          </a:prstGeom>
        </p:spPr>
        <p:txBody>
          <a:bodyPr lIns="0" tIns="72000" rIns="72000" bIns="72000">
            <a:normAutofit/>
          </a:bodyPr>
          <a:lstStyle>
            <a:lvl1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9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7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5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This is a bullet</a:t>
            </a:r>
          </a:p>
          <a:p>
            <a:pPr lvl="1"/>
            <a:r>
              <a:rPr lang="en-GB" dirty="0"/>
              <a:t>2nd level bullet</a:t>
            </a:r>
          </a:p>
          <a:p>
            <a:pPr lvl="2"/>
            <a:r>
              <a:rPr lang="en-GB" dirty="0"/>
              <a:t>3rd level bullet</a:t>
            </a:r>
          </a:p>
          <a:p>
            <a:pPr lvl="3"/>
            <a:r>
              <a:rPr lang="en-GB" dirty="0"/>
              <a:t>4th level bullet</a:t>
            </a:r>
          </a:p>
          <a:p>
            <a:pPr lvl="4"/>
            <a:r>
              <a:rPr lang="en-GB" dirty="0"/>
              <a:t>5th level bullet</a:t>
            </a:r>
          </a:p>
          <a:p>
            <a:pPr lvl="0"/>
            <a:r>
              <a:rPr lang="en-GB" dirty="0"/>
              <a:t>This is a bullet</a:t>
            </a:r>
          </a:p>
          <a:p>
            <a:pPr lvl="0"/>
            <a:r>
              <a:rPr lang="en-GB" dirty="0"/>
              <a:t>This is a bullet</a:t>
            </a:r>
          </a:p>
          <a:p>
            <a:pPr lvl="0"/>
            <a:r>
              <a:rPr lang="en-GB" dirty="0"/>
              <a:t>This is a bullet</a:t>
            </a:r>
          </a:p>
        </p:txBody>
      </p:sp>
      <p:sp>
        <p:nvSpPr>
          <p:cNvPr id="51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95299"/>
            <a:ext cx="3971926" cy="1244111"/>
          </a:xfrm>
          <a:prstGeom prst="rect">
            <a:avLst/>
          </a:prstGeom>
        </p:spPr>
        <p:txBody>
          <a:bodyPr lIns="0" tIns="72000" rIns="72000" bIns="72000" anchor="ctr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>
                <a:solidFill>
                  <a:schemeClr val="accent1"/>
                </a:solidFill>
              </a:defRPr>
            </a:lvl2pPr>
            <a:lvl3pPr marL="311400" indent="0">
              <a:buNone/>
              <a:defRPr sz="1800">
                <a:solidFill>
                  <a:schemeClr val="accent1"/>
                </a:solidFill>
              </a:defRPr>
            </a:lvl3pPr>
            <a:lvl4pPr marL="491400" indent="0">
              <a:buNone/>
              <a:defRPr sz="1800">
                <a:solidFill>
                  <a:schemeClr val="accent1"/>
                </a:solidFill>
              </a:defRPr>
            </a:lvl4pPr>
            <a:lvl5pPr marL="67140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Individual bullet points with image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1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4352926" y="1"/>
            <a:ext cx="7839074" cy="6858000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7" name="Chart Placeholder 26"/>
          <p:cNvSpPr>
            <a:spLocks noGrp="1"/>
          </p:cNvSpPr>
          <p:nvPr>
            <p:ph type="chart" sz="quarter" idx="14"/>
          </p:nvPr>
        </p:nvSpPr>
        <p:spPr>
          <a:xfrm>
            <a:off x="4736123" y="1739410"/>
            <a:ext cx="7074878" cy="4083539"/>
          </a:xfrm>
          <a:prstGeom prst="rect">
            <a:avLst/>
          </a:prstGeom>
        </p:spPr>
        <p:txBody>
          <a:bodyPr lIns="274320" tIns="27432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48" hasCustomPrompt="1"/>
          </p:nvPr>
        </p:nvSpPr>
        <p:spPr>
          <a:xfrm>
            <a:off x="4736124" y="1047886"/>
            <a:ext cx="7074876" cy="39991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Chart Title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0541000" y="5943600"/>
            <a:ext cx="14351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39410"/>
            <a:ext cx="3971926" cy="4083540"/>
          </a:xfrm>
          <a:prstGeom prst="rect">
            <a:avLst/>
          </a:prstGeom>
        </p:spPr>
        <p:txBody>
          <a:bodyPr lIns="0" tIns="72000" rIns="72000" bIns="72000">
            <a:norm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59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77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95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marL="171450" lvl="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is a bullet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95299"/>
            <a:ext cx="3971926" cy="1244111"/>
          </a:xfrm>
          <a:prstGeom prst="rect">
            <a:avLst/>
          </a:prstGeom>
        </p:spPr>
        <p:txBody>
          <a:bodyPr lIns="0" tIns="72000" rIns="72000" bIns="72000" anchor="ctr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>
                <a:solidFill>
                  <a:schemeClr val="accent1"/>
                </a:solidFill>
              </a:defRPr>
            </a:lvl2pPr>
            <a:lvl3pPr marL="311400" indent="0">
              <a:buNone/>
              <a:defRPr sz="1800">
                <a:solidFill>
                  <a:schemeClr val="accent1"/>
                </a:solidFill>
              </a:defRPr>
            </a:lvl3pPr>
            <a:lvl4pPr marL="491400" indent="0">
              <a:buNone/>
              <a:defRPr sz="1800">
                <a:solidFill>
                  <a:schemeClr val="accent1"/>
                </a:solidFill>
              </a:defRPr>
            </a:lvl4pPr>
            <a:lvl5pPr marL="67140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Pie Chart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9886950" y="4762052"/>
            <a:ext cx="1335168" cy="329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Label 1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46" hasCustomPrompt="1"/>
          </p:nvPr>
        </p:nvSpPr>
        <p:spPr>
          <a:xfrm flipH="1">
            <a:off x="5651952" y="2637252"/>
            <a:ext cx="676459" cy="403225"/>
          </a:xfrm>
          <a:prstGeom prst="wedgeRoundRectCallout">
            <a:avLst>
              <a:gd name="adj1" fmla="val -20833"/>
              <a:gd name="adj2" fmla="val 8637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144000" tIns="144000" rIns="144000" bIns="108000"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 sz="2000">
                <a:latin typeface="HurmeGeometricSans2 SemiBold" panose="020B0700020000000000" pitchFamily="34" charset="0"/>
              </a:defRPr>
            </a:lvl5pPr>
          </a:lstStyle>
          <a:p>
            <a:pPr lvl="0"/>
            <a:r>
              <a:rPr lang="en-GB" dirty="0"/>
              <a:t>0%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0136415" y="2329770"/>
            <a:ext cx="676459" cy="403225"/>
          </a:xfrm>
          <a:prstGeom prst="wedgeRoundRectCallout">
            <a:avLst>
              <a:gd name="adj1" fmla="val -20833"/>
              <a:gd name="adj2" fmla="val 8637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 lIns="144000" tIns="144000" rIns="144000" bIns="108000" anchor="ctr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5pPr marL="671400" indent="0">
              <a:buNone/>
              <a:defRPr sz="2000">
                <a:latin typeface="HurmeGeometricSans2 SemiBold" panose="020B0700020000000000" pitchFamily="34" charset="0"/>
              </a:defRPr>
            </a:lvl5pPr>
          </a:lstStyle>
          <a:p>
            <a:pPr lvl="0"/>
            <a:r>
              <a:rPr lang="en-GB" dirty="0"/>
              <a:t>0%</a:t>
            </a:r>
          </a:p>
        </p:txBody>
      </p:sp>
      <p:sp>
        <p:nvSpPr>
          <p:cNvPr id="12" name="Text Placeholder 35"/>
          <p:cNvSpPr>
            <a:spLocks noGrp="1"/>
          </p:cNvSpPr>
          <p:nvPr>
            <p:ph type="body" sz="quarter" idx="49" hasCustomPrompt="1"/>
          </p:nvPr>
        </p:nvSpPr>
        <p:spPr>
          <a:xfrm>
            <a:off x="9886950" y="5135849"/>
            <a:ext cx="1335168" cy="329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Label 2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50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78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541000" y="5943600"/>
            <a:ext cx="14351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4352926" y="1"/>
            <a:ext cx="7839074" cy="6858000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39410"/>
            <a:ext cx="3971926" cy="4083540"/>
          </a:xfrm>
          <a:prstGeom prst="rect">
            <a:avLst/>
          </a:prstGeom>
        </p:spPr>
        <p:txBody>
          <a:bodyPr lIns="0" tIns="72000" rIns="72000" bIns="72000">
            <a:norm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59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77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95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marL="171450" lvl="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This is a bullet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95299"/>
            <a:ext cx="3971926" cy="1244111"/>
          </a:xfrm>
          <a:prstGeom prst="rect">
            <a:avLst/>
          </a:prstGeom>
        </p:spPr>
        <p:txBody>
          <a:bodyPr lIns="0" tIns="72000" rIns="72000" bIns="72000" anchor="ctr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>
                <a:solidFill>
                  <a:schemeClr val="accent1"/>
                </a:solidFill>
              </a:defRPr>
            </a:lvl2pPr>
            <a:lvl3pPr marL="311400" indent="0">
              <a:buNone/>
              <a:defRPr sz="1800">
                <a:solidFill>
                  <a:schemeClr val="accent1"/>
                </a:solidFill>
              </a:defRPr>
            </a:lvl3pPr>
            <a:lvl4pPr marL="491400" indent="0">
              <a:buNone/>
              <a:defRPr sz="1800">
                <a:solidFill>
                  <a:schemeClr val="accent1"/>
                </a:solidFill>
              </a:defRPr>
            </a:lvl4pPr>
            <a:lvl5pPr marL="67140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Bar Chart</a:t>
            </a:r>
          </a:p>
        </p:txBody>
      </p:sp>
      <p:sp>
        <p:nvSpPr>
          <p:cNvPr id="7" name="Chart Placeholder 26"/>
          <p:cNvSpPr>
            <a:spLocks noGrp="1"/>
          </p:cNvSpPr>
          <p:nvPr>
            <p:ph type="chart" sz="quarter" idx="14"/>
          </p:nvPr>
        </p:nvSpPr>
        <p:spPr>
          <a:xfrm>
            <a:off x="4736123" y="1739410"/>
            <a:ext cx="7074878" cy="4083539"/>
          </a:xfrm>
          <a:prstGeom prst="rect">
            <a:avLst/>
          </a:prstGeom>
        </p:spPr>
        <p:txBody>
          <a:bodyPr lIns="274320" tIns="27432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52" hasCustomPrompt="1"/>
          </p:nvPr>
        </p:nvSpPr>
        <p:spPr>
          <a:xfrm rot="16200000">
            <a:off x="7560056" y="4376248"/>
            <a:ext cx="1736725" cy="3587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rIns="7200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1</a:t>
            </a:r>
            <a:endParaRPr lang="en-GB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48" hasCustomPrompt="1"/>
          </p:nvPr>
        </p:nvSpPr>
        <p:spPr>
          <a:xfrm>
            <a:off x="4736124" y="1047886"/>
            <a:ext cx="7074876" cy="39991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Chart Title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4535300" y="4376248"/>
            <a:ext cx="1736725" cy="3587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rIns="72000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1</a:t>
            </a:r>
            <a:endParaRPr lang="en-GB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53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4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4352926" y="1"/>
            <a:ext cx="7839074" cy="6858000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7" name="Chart Placeholder 26"/>
          <p:cNvSpPr>
            <a:spLocks noGrp="1"/>
          </p:cNvSpPr>
          <p:nvPr>
            <p:ph type="chart" sz="quarter" idx="14"/>
          </p:nvPr>
        </p:nvSpPr>
        <p:spPr>
          <a:xfrm>
            <a:off x="4736123" y="1739410"/>
            <a:ext cx="7074878" cy="4083539"/>
          </a:xfrm>
          <a:prstGeom prst="rect">
            <a:avLst/>
          </a:prstGeom>
        </p:spPr>
        <p:txBody>
          <a:bodyPr lIns="274320" tIns="27432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48" hasCustomPrompt="1"/>
          </p:nvPr>
        </p:nvSpPr>
        <p:spPr>
          <a:xfrm>
            <a:off x="4736124" y="1047886"/>
            <a:ext cx="7074876" cy="39991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Chart Title</a:t>
            </a:r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0541000" y="5943600"/>
            <a:ext cx="14351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39410"/>
            <a:ext cx="3971926" cy="4083540"/>
          </a:xfrm>
          <a:prstGeom prst="rect">
            <a:avLst/>
          </a:prstGeom>
        </p:spPr>
        <p:txBody>
          <a:bodyPr lIns="0" tIns="72000" rIns="72000" bIns="72000">
            <a:norm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GB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9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7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57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This is a bullet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95299"/>
            <a:ext cx="3971926" cy="1244111"/>
          </a:xfrm>
          <a:prstGeom prst="rect">
            <a:avLst/>
          </a:prstGeom>
        </p:spPr>
        <p:txBody>
          <a:bodyPr lIns="0" tIns="72000" rIns="72000" bIns="72000" anchor="ctr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>
                <a:solidFill>
                  <a:schemeClr val="accent1"/>
                </a:solidFill>
              </a:defRPr>
            </a:lvl2pPr>
            <a:lvl3pPr marL="311400" indent="0">
              <a:buNone/>
              <a:defRPr sz="1800">
                <a:solidFill>
                  <a:schemeClr val="accent1"/>
                </a:solidFill>
              </a:defRPr>
            </a:lvl3pPr>
            <a:lvl4pPr marL="491400" indent="0">
              <a:buNone/>
              <a:defRPr sz="1800">
                <a:solidFill>
                  <a:schemeClr val="accent1"/>
                </a:solidFill>
              </a:defRPr>
            </a:lvl4pPr>
            <a:lvl5pPr marL="67140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Line Graph</a:t>
            </a:r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10197193" y="3986282"/>
            <a:ext cx="1369328" cy="329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Label 1</a:t>
            </a:r>
          </a:p>
        </p:txBody>
      </p:sp>
      <p:sp>
        <p:nvSpPr>
          <p:cNvPr id="12" name="Text Placeholder 35"/>
          <p:cNvSpPr>
            <a:spLocks noGrp="1"/>
          </p:cNvSpPr>
          <p:nvPr>
            <p:ph type="body" sz="quarter" idx="49" hasCustomPrompt="1"/>
          </p:nvPr>
        </p:nvSpPr>
        <p:spPr>
          <a:xfrm>
            <a:off x="10197193" y="4360079"/>
            <a:ext cx="1369328" cy="329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Label 2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50" hasCustomPrompt="1"/>
          </p:nvPr>
        </p:nvSpPr>
        <p:spPr>
          <a:xfrm>
            <a:off x="10197193" y="4733876"/>
            <a:ext cx="1369328" cy="329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bg1">
                <a:lumMod val="95000"/>
              </a:schemeClr>
            </a:solidFill>
          </a:ln>
        </p:spPr>
        <p:txBody>
          <a:bodyPr lIns="180000" tIns="180000" rIns="180000" bIns="180000"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Label 3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51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9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1439864"/>
            <a:ext cx="12192002" cy="4383086"/>
          </a:xfrm>
          <a:prstGeom prst="rect">
            <a:avLst/>
          </a:prstGeom>
        </p:spPr>
        <p:txBody>
          <a:bodyPr bIns="411480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7" name="SmartArt Placeholder 16"/>
          <p:cNvSpPr>
            <a:spLocks noGrp="1"/>
          </p:cNvSpPr>
          <p:nvPr>
            <p:ph type="dgm" sz="quarter" idx="50"/>
          </p:nvPr>
        </p:nvSpPr>
        <p:spPr>
          <a:xfrm>
            <a:off x="787851" y="1739901"/>
            <a:ext cx="10641448" cy="3724566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Text Placeholder 24"/>
          <p:cNvSpPr>
            <a:spLocks noGrp="1"/>
          </p:cNvSpPr>
          <p:nvPr>
            <p:ph type="body" sz="quarter" idx="51" hasCustomPrompt="1"/>
          </p:nvPr>
        </p:nvSpPr>
        <p:spPr>
          <a:xfrm>
            <a:off x="381000" y="799610"/>
            <a:ext cx="11430000" cy="635490"/>
          </a:xfrm>
          <a:prstGeom prst="rect">
            <a:avLst/>
          </a:prstGeom>
        </p:spPr>
        <p:txBody>
          <a:bodyPr lIns="0" tIns="72000" rIns="72000" bIns="72000" anchor="ctr">
            <a:no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>
                <a:solidFill>
                  <a:schemeClr val="accent1"/>
                </a:solidFill>
              </a:defRPr>
            </a:lvl2pPr>
            <a:lvl3pPr marL="311400" indent="0">
              <a:buNone/>
              <a:defRPr sz="1800">
                <a:solidFill>
                  <a:schemeClr val="accent1"/>
                </a:solidFill>
              </a:defRPr>
            </a:lvl3pPr>
            <a:lvl4pPr marL="491400" indent="0">
              <a:buNone/>
              <a:defRPr sz="1800">
                <a:solidFill>
                  <a:schemeClr val="accent1"/>
                </a:solidFill>
              </a:defRPr>
            </a:lvl4pPr>
            <a:lvl5pPr marL="671400" indent="0"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 dirty="0"/>
              <a:t>Organization Chart</a:t>
            </a:r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9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F9C34"/>
            </a:gs>
            <a:gs pos="100000">
              <a:srgbClr val="FFC044"/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119" cy="2404872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All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trategy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Individual bullet points with image</a:t>
            </a:r>
            <a:endParaRPr lang="en-GB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47800"/>
            <a:ext cx="6219825" cy="4375149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</a:p>
          <a:p>
            <a:pPr lvl="0"/>
            <a:r>
              <a:rPr lang="en-US" dirty="0"/>
              <a:t>This is a bullet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5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6798617" y="1447800"/>
            <a:ext cx="5012383" cy="4375149"/>
          </a:xfrm>
          <a:prstGeom prst="rect">
            <a:avLst/>
          </a:prstGeom>
        </p:spPr>
        <p:txBody>
          <a:bodyPr lIns="0" tIns="0"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1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trategy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rgbClr val="000000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rgbClr val="000000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Consulting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127" cy="240487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Consulting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127" cy="240487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7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upport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780023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1" y="3546203"/>
            <a:ext cx="10780020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upport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Archite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 descr="C:\Users\victor.melniciuc\Desktop\==Work\MCS BOM\assets\FAN2008058.JPG"/>
          <p:cNvPicPr>
            <a:picLocks noChangeAspect="1" noChangeArrowheads="1"/>
          </p:cNvPicPr>
          <p:nvPr userDrawn="1"/>
        </p:nvPicPr>
        <p:blipFill>
          <a:blip r:embed="rId3" cstate="email"/>
          <a:srcRect l="21453" t="16710" r="29526"/>
          <a:stretch>
            <a:fillRect/>
          </a:stretch>
        </p:blipFill>
        <p:spPr bwMode="auto">
          <a:xfrm>
            <a:off x="6324660" y="1005278"/>
            <a:ext cx="5865225" cy="58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1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Architectur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r="18387"/>
          <a:stretch>
            <a:fillRect/>
          </a:stretch>
        </p:blipFill>
        <p:spPr bwMode="auto">
          <a:xfrm>
            <a:off x="6324659" y="1005278"/>
            <a:ext cx="5867341" cy="58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0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Peo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1" r="30478"/>
          <a:stretch>
            <a:fillRect/>
          </a:stretch>
        </p:blipFill>
        <p:spPr bwMode="auto">
          <a:xfrm>
            <a:off x="6331208" y="1003300"/>
            <a:ext cx="5860793" cy="58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0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3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864989" y="1463041"/>
            <a:ext cx="10566400" cy="1384995"/>
          </a:xfrm>
        </p:spPr>
        <p:txBody>
          <a:bodyPr/>
          <a:lstStyle>
            <a:lvl1pPr marL="274320" indent="-274320">
              <a:buClr>
                <a:srgbClr val="5191CD"/>
              </a:buClr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193" y="3390900"/>
            <a:ext cx="2225620" cy="76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73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White)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193" y="3390900"/>
            <a:ext cx="2225620" cy="76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2488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11430000" cy="4374967"/>
          </a:xfrm>
          <a:prstGeom prst="rect">
            <a:avLst/>
          </a:prstGeom>
          <a:solidFill>
            <a:schemeClr val="bg1"/>
          </a:solidFill>
        </p:spPr>
        <p:txBody>
          <a:bodyPr lIns="720000" tIns="0" rIns="720000" bIns="1371600" anchor="ctr" anchorCtr="0">
            <a:normAutofit/>
          </a:bodyPr>
          <a:lstStyle>
            <a:lvl1pPr marL="0" indent="0" algn="l">
              <a:buClr>
                <a:schemeClr val="accent1"/>
              </a:buClr>
              <a:buSzPct val="110000"/>
              <a:buNone/>
              <a:defRPr sz="2000">
                <a:latin typeface="Arial" panose="020B0604020202020204" pitchFamily="34" charset="0"/>
              </a:defRPr>
            </a:lvl1pPr>
            <a:lvl2pPr marL="131400" indent="0">
              <a:buClr>
                <a:schemeClr val="accent1"/>
              </a:buClr>
              <a:buSzPct val="110000"/>
              <a:buNone/>
              <a:defRPr/>
            </a:lvl2pPr>
            <a:lvl3pPr marL="311400" indent="0">
              <a:buClr>
                <a:schemeClr val="accent1"/>
              </a:buClr>
              <a:buSzPct val="110000"/>
              <a:buNone/>
              <a:defRPr/>
            </a:lvl3pPr>
            <a:lvl4pPr marL="491400" indent="0">
              <a:buClr>
                <a:schemeClr val="accent1"/>
              </a:buClr>
              <a:buSzPct val="110000"/>
              <a:buNone/>
              <a:defRPr/>
            </a:lvl4pPr>
            <a:lvl5pPr marL="671400" indent="0">
              <a:buClr>
                <a:schemeClr val="accent1"/>
              </a:buClr>
              <a:buSzPct val="11000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General slide title with no sub head</a:t>
            </a:r>
            <a:endParaRPr lang="en-GB" dirty="0"/>
          </a:p>
        </p:txBody>
      </p:sp>
      <p:sp>
        <p:nvSpPr>
          <p:cNvPr id="5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0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Buil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9248" y="1920905"/>
            <a:ext cx="11660048" cy="4266619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864989" y="1463041"/>
            <a:ext cx="10566400" cy="1384995"/>
          </a:xfrm>
        </p:spPr>
        <p:txBody>
          <a:bodyPr/>
          <a:lstStyle>
            <a:lvl1pPr marL="274320" indent="-274320">
              <a:buClr>
                <a:srgbClr val="5191CD"/>
              </a:buCl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 baseline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0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Building)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31951" y="1920906"/>
            <a:ext cx="11660048" cy="42666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 baseline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6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119" cy="2404872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All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trategy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trategy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rgbClr val="000000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rgbClr val="000000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Consulting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127" cy="240487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Consulting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127" cy="240487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upport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780023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1" y="3546203"/>
            <a:ext cx="10780020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upport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81000" y="2260600"/>
            <a:ext cx="5590232" cy="3562350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6169024" y="3009899"/>
            <a:ext cx="5641975" cy="1760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This is a bullet</a:t>
            </a:r>
          </a:p>
          <a:p>
            <a:pPr lvl="1"/>
            <a:r>
              <a:rPr lang="en-US" dirty="0"/>
              <a:t>2nd level bullet</a:t>
            </a:r>
          </a:p>
          <a:p>
            <a:pPr lvl="2"/>
            <a:r>
              <a:rPr lang="en-US" dirty="0"/>
              <a:t>3rd level bullet</a:t>
            </a:r>
          </a:p>
          <a:p>
            <a:pPr lvl="3"/>
            <a:r>
              <a:rPr lang="en-US" dirty="0"/>
              <a:t>4th level bullet</a:t>
            </a:r>
          </a:p>
          <a:p>
            <a:pPr lvl="4"/>
            <a:r>
              <a:rPr lang="en-US" dirty="0"/>
              <a:t>5th level bullet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69024" y="2260600"/>
            <a:ext cx="5641975" cy="7493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  <a:lvl2pPr marL="131400" indent="0">
              <a:buNone/>
              <a:defRPr sz="1600"/>
            </a:lvl2pPr>
            <a:lvl3pPr marL="311400" indent="0">
              <a:buNone/>
              <a:defRPr sz="1600"/>
            </a:lvl3pPr>
            <a:lvl4pPr marL="491400" indent="0">
              <a:buNone/>
              <a:defRPr sz="1600"/>
            </a:lvl4pPr>
            <a:lvl5pPr marL="671400" indent="0">
              <a:buNone/>
              <a:defRPr sz="1600"/>
            </a:lvl5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47800"/>
            <a:ext cx="11430000" cy="711927"/>
          </a:xfrm>
          <a:prstGeom prst="rect">
            <a:avLst/>
          </a:prstGeom>
          <a:noFill/>
        </p:spPr>
        <p:txBody>
          <a:bodyPr l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2400"/>
            </a:lvl2pPr>
            <a:lvl3pPr marL="311400" indent="0">
              <a:buNone/>
              <a:defRPr sz="2400"/>
            </a:lvl3pPr>
            <a:lvl4pPr marL="491400" indent="0">
              <a:buNone/>
              <a:defRPr sz="2400"/>
            </a:lvl4pPr>
            <a:lvl5pPr marL="671400" indent="0">
              <a:buNone/>
              <a:defRPr sz="2400"/>
            </a:lvl5pPr>
          </a:lstStyle>
          <a:p>
            <a:pPr lvl="0"/>
            <a:r>
              <a:rPr lang="en-US" dirty="0"/>
              <a:t>Large message/Sign off</a:t>
            </a:r>
            <a:endParaRPr lang="en-GB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29999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US" baseline="0" dirty="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Large block main strapline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9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Archite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 descr="C:\Users\victor.melniciuc\Desktop\==Work\MCS BOM\assets\FAN2008058.JPG"/>
          <p:cNvPicPr>
            <a:picLocks noChangeAspect="1" noChangeArrowheads="1"/>
          </p:cNvPicPr>
          <p:nvPr userDrawn="1"/>
        </p:nvPicPr>
        <p:blipFill>
          <a:blip r:embed="rId3" cstate="email"/>
          <a:srcRect l="21453" t="16710" r="29526"/>
          <a:stretch>
            <a:fillRect/>
          </a:stretch>
        </p:blipFill>
        <p:spPr bwMode="auto">
          <a:xfrm>
            <a:off x="6324660" y="1005278"/>
            <a:ext cx="5865225" cy="58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1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Architectur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r="18387"/>
          <a:stretch>
            <a:fillRect/>
          </a:stretch>
        </p:blipFill>
        <p:spPr bwMode="auto">
          <a:xfrm>
            <a:off x="6324659" y="1005278"/>
            <a:ext cx="5867341" cy="58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0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5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Peo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1" r="30478"/>
          <a:stretch>
            <a:fillRect/>
          </a:stretch>
        </p:blipFill>
        <p:spPr bwMode="auto">
          <a:xfrm>
            <a:off x="6331208" y="1003300"/>
            <a:ext cx="5860793" cy="58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0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864989" y="1463041"/>
            <a:ext cx="10566400" cy="1384995"/>
          </a:xfrm>
        </p:spPr>
        <p:txBody>
          <a:bodyPr/>
          <a:lstStyle>
            <a:lvl1pPr marL="274320" indent="-274320">
              <a:buClr>
                <a:srgbClr val="5191CD"/>
              </a:buClr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193" y="3390900"/>
            <a:ext cx="2225620" cy="76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9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White)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193" y="3390900"/>
            <a:ext cx="2225620" cy="76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8751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Buil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9248" y="1920905"/>
            <a:ext cx="11660048" cy="4266619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864989" y="1463041"/>
            <a:ext cx="10566400" cy="1384995"/>
          </a:xfrm>
        </p:spPr>
        <p:txBody>
          <a:bodyPr/>
          <a:lstStyle>
            <a:lvl1pPr marL="274320" indent="-274320">
              <a:buClr>
                <a:srgbClr val="5191CD"/>
              </a:buCl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 baseline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06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Building)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31951" y="1920906"/>
            <a:ext cx="11660048" cy="42666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 baseline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50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119" cy="2404872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All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trategy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82986" y="3021013"/>
            <a:ext cx="3477359" cy="1550987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45" hasCustomPrompt="1"/>
          </p:nvPr>
        </p:nvSpPr>
        <p:spPr>
          <a:xfrm>
            <a:off x="381000" y="1447800"/>
            <a:ext cx="11430000" cy="994864"/>
          </a:xfrm>
          <a:prstGeom prst="rect">
            <a:avLst/>
          </a:prstGeom>
        </p:spPr>
        <p:txBody>
          <a:bodyPr lIns="0" tIns="216000" rIns="0" bIns="216000" anchor="ctr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46" hasCustomPrompt="1"/>
          </p:nvPr>
        </p:nvSpPr>
        <p:spPr>
          <a:xfrm>
            <a:off x="381000" y="4579938"/>
            <a:ext cx="3478213" cy="1241425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41" name="Text Placeholder 52"/>
          <p:cNvSpPr>
            <a:spLocks noGrp="1"/>
          </p:cNvSpPr>
          <p:nvPr>
            <p:ph type="body" sz="quarter" idx="50" hasCustomPrompt="1"/>
          </p:nvPr>
        </p:nvSpPr>
        <p:spPr>
          <a:xfrm>
            <a:off x="381001" y="2643742"/>
            <a:ext cx="3478212" cy="374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/>
            </a:lvl2pPr>
            <a:lvl3pPr marL="311400" indent="0">
              <a:buNone/>
              <a:defRPr sz="1800"/>
            </a:lvl3pPr>
            <a:lvl4pPr marL="491400" indent="0">
              <a:buNone/>
              <a:defRPr sz="1800"/>
            </a:lvl4pPr>
            <a:lvl5pPr marL="671400" indent="0">
              <a:buNone/>
              <a:defRPr sz="1800"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46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Blocks</a:t>
            </a:r>
            <a:endParaRPr lang="en-GB" dirty="0"/>
          </a:p>
        </p:txBody>
      </p:sp>
      <p:sp>
        <p:nvSpPr>
          <p:cNvPr id="56" name="Picture Placeholder 22"/>
          <p:cNvSpPr>
            <a:spLocks noGrp="1"/>
          </p:cNvSpPr>
          <p:nvPr>
            <p:ph type="pic" sz="quarter" idx="51"/>
          </p:nvPr>
        </p:nvSpPr>
        <p:spPr>
          <a:xfrm>
            <a:off x="4357321" y="3021013"/>
            <a:ext cx="3477359" cy="1550987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7" name="Text Placeholder 23"/>
          <p:cNvSpPr>
            <a:spLocks noGrp="1"/>
          </p:cNvSpPr>
          <p:nvPr>
            <p:ph type="body" sz="quarter" idx="52" hasCustomPrompt="1"/>
          </p:nvPr>
        </p:nvSpPr>
        <p:spPr>
          <a:xfrm>
            <a:off x="4356894" y="4579938"/>
            <a:ext cx="3478213" cy="1241425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53" hasCustomPrompt="1"/>
          </p:nvPr>
        </p:nvSpPr>
        <p:spPr>
          <a:xfrm>
            <a:off x="4356894" y="2643742"/>
            <a:ext cx="3478212" cy="374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/>
            </a:lvl2pPr>
            <a:lvl3pPr marL="311400" indent="0">
              <a:buNone/>
              <a:defRPr sz="1800"/>
            </a:lvl3pPr>
            <a:lvl4pPr marL="491400" indent="0">
              <a:buNone/>
              <a:defRPr sz="1800"/>
            </a:lvl4pPr>
            <a:lvl5pPr marL="671400" indent="0">
              <a:buNone/>
              <a:defRPr sz="1800"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59" name="Picture Placeholder 22"/>
          <p:cNvSpPr>
            <a:spLocks noGrp="1"/>
          </p:cNvSpPr>
          <p:nvPr>
            <p:ph type="pic" sz="quarter" idx="54"/>
          </p:nvPr>
        </p:nvSpPr>
        <p:spPr>
          <a:xfrm>
            <a:off x="8333641" y="3021013"/>
            <a:ext cx="3477359" cy="1550987"/>
          </a:xfrm>
          <a:prstGeom prst="rect">
            <a:avLst/>
          </a:prstGeom>
        </p:spPr>
        <p:txBody>
          <a:bodyPr bIns="731520" anchor="ctr" anchorCtr="0"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0" name="Text Placeholder 23"/>
          <p:cNvSpPr>
            <a:spLocks noGrp="1"/>
          </p:cNvSpPr>
          <p:nvPr>
            <p:ph type="body" sz="quarter" idx="55" hasCustomPrompt="1"/>
          </p:nvPr>
        </p:nvSpPr>
        <p:spPr>
          <a:xfrm>
            <a:off x="8332787" y="4579938"/>
            <a:ext cx="3478213" cy="1241425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56" hasCustomPrompt="1"/>
          </p:nvPr>
        </p:nvSpPr>
        <p:spPr>
          <a:xfrm>
            <a:off x="8332788" y="2643742"/>
            <a:ext cx="3478212" cy="374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/>
            </a:lvl2pPr>
            <a:lvl3pPr marL="311400" indent="0">
              <a:buNone/>
              <a:defRPr sz="1800"/>
            </a:lvl3pPr>
            <a:lvl4pPr marL="491400" indent="0">
              <a:buNone/>
              <a:defRPr sz="1800"/>
            </a:lvl4pPr>
            <a:lvl5pPr marL="671400" indent="0">
              <a:buNone/>
              <a:defRPr sz="1800"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trategy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rgbClr val="000000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rgbClr val="000000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Consulting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127" cy="240487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Consulting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127" cy="240487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upport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780023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1" y="3546203"/>
            <a:ext cx="10780020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9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upport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4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Archite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 descr="C:\Users\victor.melniciuc\Desktop\==Work\MCS BOM\assets\FAN2008058.JPG"/>
          <p:cNvPicPr>
            <a:picLocks noChangeAspect="1" noChangeArrowheads="1"/>
          </p:cNvPicPr>
          <p:nvPr userDrawn="1"/>
        </p:nvPicPr>
        <p:blipFill>
          <a:blip r:embed="rId3" cstate="email"/>
          <a:srcRect l="21453" t="16710" r="29526"/>
          <a:stretch>
            <a:fillRect/>
          </a:stretch>
        </p:blipFill>
        <p:spPr bwMode="auto">
          <a:xfrm>
            <a:off x="6324660" y="1005278"/>
            <a:ext cx="5865225" cy="58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1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Architectur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r="18387"/>
          <a:stretch>
            <a:fillRect/>
          </a:stretch>
        </p:blipFill>
        <p:spPr bwMode="auto">
          <a:xfrm>
            <a:off x="6324659" y="1005278"/>
            <a:ext cx="5867341" cy="58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0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Peo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1" r="30478"/>
          <a:stretch>
            <a:fillRect/>
          </a:stretch>
        </p:blipFill>
        <p:spPr bwMode="auto">
          <a:xfrm>
            <a:off x="6331208" y="1003300"/>
            <a:ext cx="5860793" cy="58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0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864989" y="1463041"/>
            <a:ext cx="10566400" cy="1384995"/>
          </a:xfrm>
        </p:spPr>
        <p:txBody>
          <a:bodyPr/>
          <a:lstStyle>
            <a:lvl1pPr marL="274320" indent="-274320">
              <a:buClr>
                <a:srgbClr val="5191CD"/>
              </a:buClr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193" y="3390900"/>
            <a:ext cx="2225620" cy="76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8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White)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193" y="3390900"/>
            <a:ext cx="2225620" cy="76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189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45" hasCustomPrompt="1"/>
          </p:nvPr>
        </p:nvSpPr>
        <p:spPr>
          <a:xfrm>
            <a:off x="381000" y="1841390"/>
            <a:ext cx="3478212" cy="3801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1">
                <a:latin typeface="Arial" panose="020B0604020202020204" pitchFamily="34" charset="0"/>
              </a:defRPr>
            </a:lvl1pPr>
            <a:lvl2pPr marL="131400" indent="0">
              <a:buNone/>
              <a:defRPr sz="1400"/>
            </a:lvl2pPr>
            <a:lvl3pPr marL="311400" indent="0">
              <a:buNone/>
              <a:defRPr sz="1400"/>
            </a:lvl3pPr>
            <a:lvl4pPr marL="491400" indent="0">
              <a:buNone/>
              <a:defRPr sz="1400"/>
            </a:lvl4pPr>
            <a:lvl5pPr marL="67140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51" name="Text Placeholder 23"/>
          <p:cNvSpPr>
            <a:spLocks noGrp="1"/>
          </p:cNvSpPr>
          <p:nvPr>
            <p:ph type="body" sz="quarter" idx="46" hasCustomPrompt="1"/>
          </p:nvPr>
        </p:nvSpPr>
        <p:spPr>
          <a:xfrm>
            <a:off x="4356894" y="1844787"/>
            <a:ext cx="3478212" cy="3801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1">
                <a:latin typeface="Arial" panose="020B0604020202020204" pitchFamily="34" charset="0"/>
              </a:defRPr>
            </a:lvl1pPr>
            <a:lvl2pPr marL="131400" indent="0">
              <a:buNone/>
              <a:defRPr sz="1400"/>
            </a:lvl2pPr>
            <a:lvl3pPr marL="311400" indent="0">
              <a:buNone/>
              <a:defRPr sz="1400"/>
            </a:lvl3pPr>
            <a:lvl4pPr marL="491400" indent="0">
              <a:buNone/>
              <a:defRPr sz="1400"/>
            </a:lvl4pPr>
            <a:lvl5pPr marL="67140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52" name="Text Placeholder 23"/>
          <p:cNvSpPr>
            <a:spLocks noGrp="1"/>
          </p:cNvSpPr>
          <p:nvPr>
            <p:ph type="body" sz="quarter" idx="47" hasCustomPrompt="1"/>
          </p:nvPr>
        </p:nvSpPr>
        <p:spPr>
          <a:xfrm>
            <a:off x="8332788" y="1848188"/>
            <a:ext cx="3478212" cy="3801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1">
                <a:latin typeface="Arial" panose="020B0604020202020204" pitchFamily="34" charset="0"/>
              </a:defRPr>
            </a:lvl1pPr>
            <a:lvl2pPr marL="131400" indent="0">
              <a:buNone/>
              <a:defRPr sz="1400"/>
            </a:lvl2pPr>
            <a:lvl3pPr marL="311400" indent="0">
              <a:buNone/>
              <a:defRPr sz="1400"/>
            </a:lvl3pPr>
            <a:lvl4pPr marL="491400" indent="0">
              <a:buNone/>
              <a:defRPr sz="1400"/>
            </a:lvl4pPr>
            <a:lvl5pPr marL="671400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81000" y="1695932"/>
            <a:ext cx="111286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1656763" y="1618813"/>
            <a:ext cx="154237" cy="1542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30000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Timeline one line</a:t>
            </a:r>
            <a:endParaRPr lang="en-GB" dirty="0"/>
          </a:p>
        </p:txBody>
      </p:sp>
      <p:sp>
        <p:nvSpPr>
          <p:cNvPr id="47" name="Text Placeholder 23"/>
          <p:cNvSpPr>
            <a:spLocks noGrp="1"/>
          </p:cNvSpPr>
          <p:nvPr>
            <p:ph type="body" sz="quarter" idx="54" hasCustomPrompt="1"/>
          </p:nvPr>
        </p:nvSpPr>
        <p:spPr>
          <a:xfrm>
            <a:off x="381000" y="3029512"/>
            <a:ext cx="3478213" cy="2793437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48" name="Text Placeholder 52"/>
          <p:cNvSpPr>
            <a:spLocks noGrp="1"/>
          </p:cNvSpPr>
          <p:nvPr>
            <p:ph type="body" sz="quarter" idx="50" hasCustomPrompt="1"/>
          </p:nvPr>
        </p:nvSpPr>
        <p:spPr>
          <a:xfrm>
            <a:off x="381000" y="2643742"/>
            <a:ext cx="3478212" cy="374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/>
            </a:lvl2pPr>
            <a:lvl3pPr marL="311400" indent="0">
              <a:buNone/>
              <a:defRPr sz="1800"/>
            </a:lvl3pPr>
            <a:lvl4pPr marL="491400" indent="0">
              <a:buNone/>
              <a:defRPr sz="1800"/>
            </a:lvl4pPr>
            <a:lvl5pPr marL="671400" indent="0">
              <a:buNone/>
              <a:defRPr sz="1800"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49" name="Text Placeholder 23"/>
          <p:cNvSpPr>
            <a:spLocks noGrp="1"/>
          </p:cNvSpPr>
          <p:nvPr>
            <p:ph type="body" sz="quarter" idx="55" hasCustomPrompt="1"/>
          </p:nvPr>
        </p:nvSpPr>
        <p:spPr>
          <a:xfrm>
            <a:off x="4356894" y="3029512"/>
            <a:ext cx="3478213" cy="2793437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54" name="Text Placeholder 52"/>
          <p:cNvSpPr>
            <a:spLocks noGrp="1"/>
          </p:cNvSpPr>
          <p:nvPr>
            <p:ph type="body" sz="quarter" idx="56" hasCustomPrompt="1"/>
          </p:nvPr>
        </p:nvSpPr>
        <p:spPr>
          <a:xfrm>
            <a:off x="4356894" y="2643742"/>
            <a:ext cx="3478212" cy="374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/>
            </a:lvl2pPr>
            <a:lvl3pPr marL="311400" indent="0">
              <a:buNone/>
              <a:defRPr sz="1800"/>
            </a:lvl3pPr>
            <a:lvl4pPr marL="491400" indent="0">
              <a:buNone/>
              <a:defRPr sz="1800"/>
            </a:lvl4pPr>
            <a:lvl5pPr marL="671400" indent="0">
              <a:buNone/>
              <a:defRPr sz="1800"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55" name="Text Placeholder 23"/>
          <p:cNvSpPr>
            <a:spLocks noGrp="1"/>
          </p:cNvSpPr>
          <p:nvPr>
            <p:ph type="body" sz="quarter" idx="57" hasCustomPrompt="1"/>
          </p:nvPr>
        </p:nvSpPr>
        <p:spPr>
          <a:xfrm>
            <a:off x="8332787" y="3029512"/>
            <a:ext cx="3478213" cy="2793437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58" hasCustomPrompt="1"/>
          </p:nvPr>
        </p:nvSpPr>
        <p:spPr>
          <a:xfrm>
            <a:off x="8332788" y="2643742"/>
            <a:ext cx="3478212" cy="374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5"/>
                </a:solidFill>
                <a:latin typeface="Arial" panose="020B0604020202020204" pitchFamily="34" charset="0"/>
              </a:defRPr>
            </a:lvl1pPr>
            <a:lvl2pPr marL="131400" indent="0">
              <a:buNone/>
              <a:defRPr sz="1800"/>
            </a:lvl2pPr>
            <a:lvl3pPr marL="311400" indent="0">
              <a:buNone/>
              <a:defRPr sz="1800"/>
            </a:lvl3pPr>
            <a:lvl4pPr marL="491400" indent="0">
              <a:buNone/>
              <a:defRPr sz="1800"/>
            </a:lvl4pPr>
            <a:lvl5pPr marL="671400" indent="0">
              <a:buNone/>
              <a:defRPr sz="1800"/>
            </a:lvl5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4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Buil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9248" y="1920905"/>
            <a:ext cx="11660048" cy="4266619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864989" y="1463041"/>
            <a:ext cx="10566400" cy="1384995"/>
          </a:xfrm>
        </p:spPr>
        <p:txBody>
          <a:bodyPr/>
          <a:lstStyle>
            <a:lvl1pPr marL="274320" indent="-274320">
              <a:buClr>
                <a:srgbClr val="5191CD"/>
              </a:buCl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 baseline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01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Building)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31951" y="1920906"/>
            <a:ext cx="11660048" cy="42666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 baseline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4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119" cy="2404872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3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All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" y="2173444"/>
            <a:ext cx="12192127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9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trategy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 preferRelativeResize="0"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trategy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662035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rgbClr val="000000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10662032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rgbClr val="000000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Consulting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127" cy="240487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Consulting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127" cy="240487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upport 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10780023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1" y="3546203"/>
            <a:ext cx="10780020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(Support 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5" y="2173444"/>
            <a:ext cx="12192000" cy="240487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4391" y="2854838"/>
            <a:ext cx="5667247" cy="555626"/>
          </a:xfrm>
        </p:spPr>
        <p:txBody>
          <a:bodyPr anchor="b" anchorCtr="0">
            <a:noAutofit/>
          </a:bodyPr>
          <a:lstStyle>
            <a:lvl1pPr algn="l">
              <a:lnSpc>
                <a:spcPts val="3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84392" y="3546203"/>
            <a:ext cx="5667245" cy="655320"/>
          </a:xfrm>
        </p:spPr>
        <p:txBody>
          <a:bodyPr>
            <a:normAutofit/>
          </a:bodyPr>
          <a:lstStyle>
            <a:lvl1pPr marL="27432" indent="0" algn="l">
              <a:buNone/>
              <a:defRPr sz="1600">
                <a:solidFill>
                  <a:schemeClr val="bg1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392" y="4828870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insert Presenter’s Name, Title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4392" y="5115206"/>
            <a:ext cx="10662033" cy="230832"/>
          </a:xfrm>
        </p:spPr>
        <p:txBody>
          <a:bodyPr/>
          <a:lstStyle>
            <a:lvl1pPr marL="27432" indent="0">
              <a:buFontTx/>
              <a:buNone/>
              <a:defRPr sz="1500">
                <a:solidFill>
                  <a:srgbClr val="595959"/>
                </a:solidFill>
                <a:latin typeface="Segoe UI Light" pitchFamily="34" charset="0"/>
              </a:defRPr>
            </a:lvl1pPr>
            <a:lvl2pPr marL="274320" indent="0">
              <a:buFontTx/>
              <a:buNone/>
              <a:defRPr/>
            </a:lvl2pPr>
            <a:lvl3pPr marL="548640" indent="0">
              <a:buFontTx/>
              <a:buNone/>
              <a:defRPr/>
            </a:lvl3pPr>
            <a:lvl4pPr marL="822960" indent="0">
              <a:buFontTx/>
              <a:buNone/>
              <a:defRPr/>
            </a:lvl4pPr>
            <a:lvl5pPr marL="1097280" indent="0">
              <a:buFontTx/>
              <a:buNone/>
              <a:defRPr/>
            </a:lvl5pPr>
          </a:lstStyle>
          <a:p>
            <a:pPr lvl="0"/>
            <a:r>
              <a:rPr lang="en-US" dirty="0"/>
              <a:t>Date of Presentation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2" y="737785"/>
            <a:ext cx="3048000" cy="3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81000" y="3817251"/>
            <a:ext cx="2522537" cy="245527"/>
          </a:xfrm>
          <a:prstGeom prst="rect">
            <a:avLst/>
          </a:prstGeom>
        </p:spPr>
        <p:txBody>
          <a:bodyPr lIns="0" tIns="180000" rIns="0" bIns="180000" anchor="ctr">
            <a:noAutofit/>
          </a:bodyPr>
          <a:lstStyle>
            <a:lvl1pPr marL="0" indent="0" algn="r">
              <a:buNone/>
              <a:defRPr sz="18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86" name="Text Placeholder 58"/>
          <p:cNvSpPr>
            <a:spLocks noGrp="1"/>
          </p:cNvSpPr>
          <p:nvPr>
            <p:ph type="body" sz="quarter" idx="58" hasCustomPrompt="1"/>
          </p:nvPr>
        </p:nvSpPr>
        <p:spPr>
          <a:xfrm>
            <a:off x="381000" y="4536476"/>
            <a:ext cx="2522535" cy="1286474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94" name="Text Placeholder 58"/>
          <p:cNvSpPr>
            <a:spLocks noGrp="1"/>
          </p:cNvSpPr>
          <p:nvPr>
            <p:ph type="body" sz="quarter" idx="62" hasCustomPrompt="1"/>
          </p:nvPr>
        </p:nvSpPr>
        <p:spPr>
          <a:xfrm>
            <a:off x="381000" y="1456490"/>
            <a:ext cx="2522535" cy="1364594"/>
          </a:xfrm>
          <a:prstGeom prst="rect">
            <a:avLst/>
          </a:prstGeom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381000" y="3681099"/>
            <a:ext cx="1112994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 userDrawn="1"/>
        </p:nvSpPr>
        <p:spPr>
          <a:xfrm>
            <a:off x="11656368" y="3603980"/>
            <a:ext cx="154237" cy="1542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66" hasCustomPrompt="1"/>
          </p:nvPr>
        </p:nvSpPr>
        <p:spPr>
          <a:xfrm>
            <a:off x="381000" y="3297132"/>
            <a:ext cx="2522537" cy="245527"/>
          </a:xfrm>
          <a:prstGeom prst="rect">
            <a:avLst/>
          </a:prstGeom>
        </p:spPr>
        <p:txBody>
          <a:bodyPr lIns="0" tIns="180000" rIns="0" bIns="180000" anchor="ctr">
            <a:noAutofit/>
          </a:bodyPr>
          <a:lstStyle>
            <a:lvl1pPr marL="0" indent="0" algn="l">
              <a:buNone/>
              <a:defRPr sz="18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7" hasCustomPrompt="1"/>
          </p:nvPr>
        </p:nvSpPr>
        <p:spPr>
          <a:xfrm>
            <a:off x="3350023" y="3817251"/>
            <a:ext cx="2522537" cy="245527"/>
          </a:xfrm>
          <a:prstGeom prst="rect">
            <a:avLst/>
          </a:prstGeom>
        </p:spPr>
        <p:txBody>
          <a:bodyPr lIns="0" tIns="180000" rIns="0" bIns="180000" anchor="ctr">
            <a:noAutofit/>
          </a:bodyPr>
          <a:lstStyle>
            <a:lvl1pPr marL="0" indent="0" algn="r">
              <a:buNone/>
              <a:defRPr sz="18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58" name="Text Placeholder 58"/>
          <p:cNvSpPr>
            <a:spLocks noGrp="1"/>
          </p:cNvSpPr>
          <p:nvPr>
            <p:ph type="body" sz="quarter" idx="68" hasCustomPrompt="1"/>
          </p:nvPr>
        </p:nvSpPr>
        <p:spPr>
          <a:xfrm>
            <a:off x="3350023" y="4536476"/>
            <a:ext cx="2522535" cy="1286474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60" name="Text Placeholder 58"/>
          <p:cNvSpPr>
            <a:spLocks noGrp="1"/>
          </p:cNvSpPr>
          <p:nvPr>
            <p:ph type="body" sz="quarter" idx="69" hasCustomPrompt="1"/>
          </p:nvPr>
        </p:nvSpPr>
        <p:spPr>
          <a:xfrm>
            <a:off x="3350023" y="1456490"/>
            <a:ext cx="2522535" cy="1364594"/>
          </a:xfrm>
          <a:prstGeom prst="rect">
            <a:avLst/>
          </a:prstGeom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70" hasCustomPrompt="1"/>
          </p:nvPr>
        </p:nvSpPr>
        <p:spPr>
          <a:xfrm>
            <a:off x="3350023" y="3297132"/>
            <a:ext cx="2522537" cy="245527"/>
          </a:xfrm>
          <a:prstGeom prst="rect">
            <a:avLst/>
          </a:prstGeom>
        </p:spPr>
        <p:txBody>
          <a:bodyPr lIns="0" tIns="180000" rIns="0" bIns="180000" anchor="ctr">
            <a:noAutofit/>
          </a:bodyPr>
          <a:lstStyle>
            <a:lvl1pPr marL="0" indent="0" algn="l">
              <a:buNone/>
              <a:defRPr sz="18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71" hasCustomPrompt="1"/>
          </p:nvPr>
        </p:nvSpPr>
        <p:spPr>
          <a:xfrm>
            <a:off x="6319046" y="3817251"/>
            <a:ext cx="2522537" cy="245527"/>
          </a:xfrm>
          <a:prstGeom prst="rect">
            <a:avLst/>
          </a:prstGeom>
        </p:spPr>
        <p:txBody>
          <a:bodyPr lIns="0" tIns="180000" rIns="0" bIns="180000" anchor="ctr">
            <a:noAutofit/>
          </a:bodyPr>
          <a:lstStyle>
            <a:lvl1pPr marL="0" indent="0" algn="r">
              <a:buNone/>
              <a:defRPr sz="18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64" name="Text Placeholder 58"/>
          <p:cNvSpPr>
            <a:spLocks noGrp="1"/>
          </p:cNvSpPr>
          <p:nvPr>
            <p:ph type="body" sz="quarter" idx="72" hasCustomPrompt="1"/>
          </p:nvPr>
        </p:nvSpPr>
        <p:spPr>
          <a:xfrm>
            <a:off x="6319046" y="4536476"/>
            <a:ext cx="2522535" cy="1286474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66" name="Text Placeholder 58"/>
          <p:cNvSpPr>
            <a:spLocks noGrp="1"/>
          </p:cNvSpPr>
          <p:nvPr>
            <p:ph type="body" sz="quarter" idx="73" hasCustomPrompt="1"/>
          </p:nvPr>
        </p:nvSpPr>
        <p:spPr>
          <a:xfrm>
            <a:off x="6319046" y="1456490"/>
            <a:ext cx="2522535" cy="1364594"/>
          </a:xfrm>
          <a:prstGeom prst="rect">
            <a:avLst/>
          </a:prstGeom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74" hasCustomPrompt="1"/>
          </p:nvPr>
        </p:nvSpPr>
        <p:spPr>
          <a:xfrm>
            <a:off x="6319046" y="3297132"/>
            <a:ext cx="2522537" cy="245527"/>
          </a:xfrm>
          <a:prstGeom prst="rect">
            <a:avLst/>
          </a:prstGeom>
        </p:spPr>
        <p:txBody>
          <a:bodyPr lIns="0" tIns="180000" rIns="0" bIns="180000" anchor="ctr">
            <a:noAutofit/>
          </a:bodyPr>
          <a:lstStyle>
            <a:lvl1pPr marL="0" indent="0" algn="l">
              <a:buNone/>
              <a:defRPr sz="18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9288070" y="3817251"/>
            <a:ext cx="2522537" cy="245527"/>
          </a:xfrm>
          <a:prstGeom prst="rect">
            <a:avLst/>
          </a:prstGeom>
        </p:spPr>
        <p:txBody>
          <a:bodyPr lIns="0" tIns="180000" rIns="0" bIns="180000" anchor="ctr">
            <a:noAutofit/>
          </a:bodyPr>
          <a:lstStyle>
            <a:lvl1pPr marL="0" indent="0" algn="r">
              <a:buNone/>
              <a:defRPr sz="18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0" name="Text Placeholder 58"/>
          <p:cNvSpPr>
            <a:spLocks noGrp="1"/>
          </p:cNvSpPr>
          <p:nvPr>
            <p:ph type="body" sz="quarter" idx="76" hasCustomPrompt="1"/>
          </p:nvPr>
        </p:nvSpPr>
        <p:spPr>
          <a:xfrm>
            <a:off x="9288070" y="4536476"/>
            <a:ext cx="2522535" cy="1286474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71" name="Text Placeholder 58"/>
          <p:cNvSpPr>
            <a:spLocks noGrp="1"/>
          </p:cNvSpPr>
          <p:nvPr>
            <p:ph type="body" sz="quarter" idx="77" hasCustomPrompt="1"/>
          </p:nvPr>
        </p:nvSpPr>
        <p:spPr>
          <a:xfrm>
            <a:off x="9288070" y="1456490"/>
            <a:ext cx="2522535" cy="1364594"/>
          </a:xfrm>
          <a:prstGeom prst="rect">
            <a:avLst/>
          </a:prstGeom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GB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78" hasCustomPrompt="1"/>
          </p:nvPr>
        </p:nvSpPr>
        <p:spPr>
          <a:xfrm>
            <a:off x="9288070" y="3297132"/>
            <a:ext cx="2522537" cy="245527"/>
          </a:xfrm>
          <a:prstGeom prst="rect">
            <a:avLst/>
          </a:prstGeom>
        </p:spPr>
        <p:txBody>
          <a:bodyPr lIns="0" tIns="180000" rIns="0" bIns="180000" anchor="ctr">
            <a:noAutofit/>
          </a:bodyPr>
          <a:lstStyle>
            <a:lvl1pPr marL="0" indent="0" algn="l">
              <a:buNone/>
              <a:defRPr sz="18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95300"/>
            <a:ext cx="11429605" cy="461665"/>
          </a:xfrm>
          <a:prstGeom prst="rect">
            <a:avLst/>
          </a:prstGeom>
          <a:solidFill>
            <a:schemeClr val="bg1"/>
          </a:solidFill>
          <a:effectLst>
            <a:outerShdw dist="25400" dir="5400000" algn="t" rotWithShape="0">
              <a:schemeClr val="accent1"/>
            </a:outerShdw>
          </a:effectLst>
        </p:spPr>
        <p:txBody>
          <a:bodyPr wrap="square" lIns="0" rIns="0">
            <a:spAutoFit/>
          </a:bodyPr>
          <a:lstStyle>
            <a:lvl1pPr>
              <a:defRPr lang="en-GB" baseline="0" dirty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Timeline two lines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77440" y="6305370"/>
            <a:ext cx="9433560" cy="330200"/>
          </a:xfrm>
          <a:prstGeom prst="rect">
            <a:avLst/>
          </a:prstGeom>
          <a:noFill/>
        </p:spPr>
        <p:txBody>
          <a:bodyPr lIns="0"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Footer: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9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Archite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 descr="C:\Users\victor.melniciuc\Desktop\==Work\MCS BOM\assets\FAN2008058.JPG"/>
          <p:cNvPicPr>
            <a:picLocks noChangeAspect="1" noChangeArrowheads="1"/>
          </p:cNvPicPr>
          <p:nvPr userDrawn="1"/>
        </p:nvPicPr>
        <p:blipFill>
          <a:blip r:embed="rId3" cstate="email"/>
          <a:srcRect l="21453" t="16710" r="29526"/>
          <a:stretch>
            <a:fillRect/>
          </a:stretch>
        </p:blipFill>
        <p:spPr bwMode="auto">
          <a:xfrm>
            <a:off x="6324660" y="1005278"/>
            <a:ext cx="5865225" cy="58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1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Architectur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r="18387"/>
          <a:stretch>
            <a:fillRect/>
          </a:stretch>
        </p:blipFill>
        <p:spPr bwMode="auto">
          <a:xfrm>
            <a:off x="6324659" y="1005278"/>
            <a:ext cx="5867341" cy="5852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0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Peo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:\Users\victor.melniciuc\Desktop\==Work\MCS BOM\ppt\JPEGs (ready)\MYM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21015" y="6344457"/>
            <a:ext cx="2515255" cy="176104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1" r="30478"/>
          <a:stretch>
            <a:fillRect/>
          </a:stretch>
        </p:blipFill>
        <p:spPr bwMode="auto">
          <a:xfrm>
            <a:off x="6331208" y="1003300"/>
            <a:ext cx="5860793" cy="58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 bwMode="auto">
          <a:xfrm>
            <a:off x="6324659" y="0"/>
            <a:ext cx="3810992" cy="3733800"/>
          </a:xfrm>
          <a:prstGeom prst="rect">
            <a:avLst/>
          </a:prstGeom>
          <a:solidFill>
            <a:schemeClr val="tx1">
              <a:lumMod val="95000"/>
              <a:lumOff val="5000"/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005278"/>
            <a:ext cx="12192000" cy="914400"/>
          </a:xfrm>
          <a:prstGeom prst="rect">
            <a:avLst/>
          </a:prstGeom>
          <a:solidFill>
            <a:srgbClr val="595959">
              <a:alpha val="5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4390" y="1184665"/>
            <a:ext cx="9451260" cy="555626"/>
          </a:xfrm>
        </p:spPr>
        <p:txBody>
          <a:bodyPr anchor="t" anchorCtr="0">
            <a:noAutofit/>
          </a:bodyPr>
          <a:lstStyle>
            <a:lvl1pPr algn="l">
              <a:lnSpc>
                <a:spcPts val="4800"/>
              </a:lnSpc>
              <a:defRPr sz="3600" spc="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391" y="2130629"/>
            <a:ext cx="5182949" cy="276999"/>
          </a:xfrm>
        </p:spPr>
        <p:txBody>
          <a:bodyPr/>
          <a:lstStyle>
            <a:lvl1pPr marL="274320" marR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 sz="180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4"/>
              </a:buBlip>
              <a:defRPr>
                <a:solidFill>
                  <a:srgbClr val="595959"/>
                </a:solidFill>
                <a:latin typeface="+mn-lt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>
                <a:solidFill>
                  <a:srgbClr val="595959"/>
                </a:solidFill>
                <a:latin typeface="+mn-lt"/>
              </a:defRPr>
            </a:lvl5pPr>
          </a:lstStyle>
          <a:p>
            <a:pPr marL="274320" marR="0" lvl="0" indent="-274320" algn="l" defTabSz="91436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91CD"/>
              </a:buClr>
              <a:buSzPct val="100000"/>
              <a:buFontTx/>
              <a:buBlip>
                <a:blip r:embed="rId4"/>
              </a:buBlip>
              <a:tabLst/>
              <a:defRPr/>
            </a:pPr>
            <a:r>
              <a:rPr lang="en-US" dirty="0"/>
              <a:t>Click to insert text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543" y="6506789"/>
            <a:ext cx="1828800" cy="2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864989" y="1463041"/>
            <a:ext cx="10566400" cy="1384995"/>
          </a:xfrm>
        </p:spPr>
        <p:txBody>
          <a:bodyPr/>
          <a:lstStyle>
            <a:lvl1pPr marL="274320" indent="-274320">
              <a:buClr>
                <a:srgbClr val="5191CD"/>
              </a:buClr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2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193" y="3390900"/>
            <a:ext cx="2225620" cy="76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White)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193" y="3390900"/>
            <a:ext cx="2225620" cy="76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7664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Buil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9248" y="1920905"/>
            <a:ext cx="11660048" cy="4266619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864989" y="1463041"/>
            <a:ext cx="10566400" cy="1384995"/>
          </a:xfrm>
        </p:spPr>
        <p:txBody>
          <a:bodyPr/>
          <a:lstStyle>
            <a:lvl1pPr marL="274320" indent="-274320">
              <a:buClr>
                <a:srgbClr val="5191CD"/>
              </a:buCl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8640" indent="-274320">
              <a:buClr>
                <a:srgbClr val="5191CD"/>
              </a:buClr>
              <a:buSzPct val="75000"/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2296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728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74320">
              <a:buClr>
                <a:srgbClr val="5191CD"/>
              </a:buClr>
              <a:buFont typeface="Segoe" charset="0"/>
              <a:buChar char="–"/>
              <a:defRPr sz="1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 baseline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3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(Building)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31951" y="1920906"/>
            <a:ext cx="11660048" cy="42666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413687"/>
            <a:ext cx="12192127" cy="4572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5787659" y="6518081"/>
            <a:ext cx="616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/>
            <a:fld id="{0462CC3E-48DD-4274-8616-D549FD7B2C15}" type="slidenum">
              <a:rPr lang="en-US" sz="10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pPr algn="ctr" defTabSz="914363"/>
              <a:t>‹#›</a:t>
            </a:fld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52" y="6582940"/>
            <a:ext cx="2901696" cy="7582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1903" y="133321"/>
            <a:ext cx="200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sz="900" dirty="0">
                <a:solidFill>
                  <a:srgbClr val="59595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Confidential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45" y="6506789"/>
            <a:ext cx="1828796" cy="22813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60403"/>
            <a:ext cx="11151917" cy="509171"/>
          </a:xfrm>
        </p:spPr>
        <p:txBody>
          <a:bodyPr anchor="t"/>
          <a:lstStyle>
            <a:lvl1pPr>
              <a:defRPr sz="3200" b="0"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/>
          </p:nvPr>
        </p:nvSpPr>
        <p:spPr>
          <a:xfrm>
            <a:off x="519567" y="869574"/>
            <a:ext cx="11132863" cy="276999"/>
          </a:xfrm>
        </p:spPr>
        <p:txBody>
          <a:bodyPr anchor="b"/>
          <a:lstStyle>
            <a:lvl1pPr marL="0" indent="0">
              <a:buNone/>
              <a:tabLst>
                <a:tab pos="628650" algn="l"/>
              </a:tabLst>
              <a:defRPr sz="1800" b="0" baseline="0">
                <a:solidFill>
                  <a:srgbClr val="949699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87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5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8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0738016" y="6307830"/>
            <a:ext cx="1090815" cy="298363"/>
            <a:chOff x="358118" y="565300"/>
            <a:chExt cx="1193410" cy="326425"/>
          </a:xfrm>
          <a:solidFill>
            <a:schemeClr val="accent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358118" y="565300"/>
              <a:ext cx="1098038" cy="326425"/>
              <a:chOff x="6107359" y="2686245"/>
              <a:chExt cx="4282734" cy="1273170"/>
            </a:xfrm>
            <a:grpFill/>
          </p:grpSpPr>
          <p:grpSp>
            <p:nvGrpSpPr>
              <p:cNvPr id="18" name="Group 17"/>
              <p:cNvGrpSpPr/>
              <p:nvPr/>
            </p:nvGrpSpPr>
            <p:grpSpPr>
              <a:xfrm>
                <a:off x="6107359" y="3018926"/>
                <a:ext cx="3596318" cy="940489"/>
                <a:chOff x="6107359" y="3018926"/>
                <a:chExt cx="3596318" cy="940489"/>
              </a:xfrm>
              <a:grpFill/>
            </p:grpSpPr>
            <p:sp>
              <p:nvSpPr>
                <p:cNvPr id="21" name="Freeform 28"/>
                <p:cNvSpPr>
                  <a:spLocks/>
                </p:cNvSpPr>
                <p:nvPr/>
              </p:nvSpPr>
              <p:spPr bwMode="auto">
                <a:xfrm>
                  <a:off x="6921514" y="3187372"/>
                  <a:ext cx="388829" cy="763621"/>
                </a:xfrm>
                <a:custGeom>
                  <a:avLst/>
                  <a:gdLst>
                    <a:gd name="T0" fmla="*/ 249 w 766"/>
                    <a:gd name="T1" fmla="*/ 1504 h 1504"/>
                    <a:gd name="T2" fmla="*/ 0 w 766"/>
                    <a:gd name="T3" fmla="*/ 1504 h 1504"/>
                    <a:gd name="T4" fmla="*/ 0 w 766"/>
                    <a:gd name="T5" fmla="*/ 16 h 1504"/>
                    <a:gd name="T6" fmla="*/ 249 w 766"/>
                    <a:gd name="T7" fmla="*/ 16 h 1504"/>
                    <a:gd name="T8" fmla="*/ 249 w 766"/>
                    <a:gd name="T9" fmla="*/ 199 h 1504"/>
                    <a:gd name="T10" fmla="*/ 659 w 766"/>
                    <a:gd name="T11" fmla="*/ 0 h 1504"/>
                    <a:gd name="T12" fmla="*/ 748 w 766"/>
                    <a:gd name="T13" fmla="*/ 6 h 1504"/>
                    <a:gd name="T14" fmla="*/ 766 w 766"/>
                    <a:gd name="T15" fmla="*/ 8 h 1504"/>
                    <a:gd name="T16" fmla="*/ 766 w 766"/>
                    <a:gd name="T17" fmla="*/ 274 h 1504"/>
                    <a:gd name="T18" fmla="*/ 740 w 766"/>
                    <a:gd name="T19" fmla="*/ 268 h 1504"/>
                    <a:gd name="T20" fmla="*/ 606 w 766"/>
                    <a:gd name="T21" fmla="*/ 254 h 1504"/>
                    <a:gd name="T22" fmla="*/ 249 w 766"/>
                    <a:gd name="T23" fmla="*/ 630 h 1504"/>
                    <a:gd name="T24" fmla="*/ 249 w 766"/>
                    <a:gd name="T25" fmla="*/ 1504 h 1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66" h="1504">
                      <a:moveTo>
                        <a:pt x="249" y="1504"/>
                      </a:moveTo>
                      <a:cubicBezTo>
                        <a:pt x="0" y="1504"/>
                        <a:pt x="0" y="1504"/>
                        <a:pt x="0" y="150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49" y="16"/>
                        <a:pt x="249" y="16"/>
                        <a:pt x="249" y="16"/>
                      </a:cubicBezTo>
                      <a:cubicBezTo>
                        <a:pt x="249" y="199"/>
                        <a:pt x="249" y="199"/>
                        <a:pt x="249" y="199"/>
                      </a:cubicBezTo>
                      <a:cubicBezTo>
                        <a:pt x="338" y="73"/>
                        <a:pt x="486" y="0"/>
                        <a:pt x="659" y="0"/>
                      </a:cubicBezTo>
                      <a:cubicBezTo>
                        <a:pt x="691" y="0"/>
                        <a:pt x="728" y="3"/>
                        <a:pt x="748" y="6"/>
                      </a:cubicBezTo>
                      <a:cubicBezTo>
                        <a:pt x="766" y="8"/>
                        <a:pt x="766" y="8"/>
                        <a:pt x="766" y="8"/>
                      </a:cubicBezTo>
                      <a:cubicBezTo>
                        <a:pt x="766" y="274"/>
                        <a:pt x="766" y="274"/>
                        <a:pt x="766" y="274"/>
                      </a:cubicBezTo>
                      <a:cubicBezTo>
                        <a:pt x="740" y="268"/>
                        <a:pt x="740" y="268"/>
                        <a:pt x="740" y="268"/>
                      </a:cubicBezTo>
                      <a:cubicBezTo>
                        <a:pt x="705" y="259"/>
                        <a:pt x="658" y="254"/>
                        <a:pt x="606" y="254"/>
                      </a:cubicBezTo>
                      <a:cubicBezTo>
                        <a:pt x="396" y="254"/>
                        <a:pt x="249" y="409"/>
                        <a:pt x="249" y="630"/>
                      </a:cubicBezTo>
                      <a:lnTo>
                        <a:pt x="249" y="150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Freeform 29"/>
                <p:cNvSpPr>
                  <a:spLocks noEditPoints="1"/>
                </p:cNvSpPr>
                <p:nvPr/>
              </p:nvSpPr>
              <p:spPr bwMode="auto">
                <a:xfrm>
                  <a:off x="8149764" y="3169123"/>
                  <a:ext cx="699050" cy="779062"/>
                </a:xfrm>
                <a:custGeom>
                  <a:avLst/>
                  <a:gdLst>
                    <a:gd name="T0" fmla="*/ 728 w 1379"/>
                    <a:gd name="T1" fmla="*/ 1536 h 1536"/>
                    <a:gd name="T2" fmla="*/ 1304 w 1379"/>
                    <a:gd name="T3" fmla="*/ 1289 h 1536"/>
                    <a:gd name="T4" fmla="*/ 1317 w 1379"/>
                    <a:gd name="T5" fmla="*/ 1274 h 1536"/>
                    <a:gd name="T6" fmla="*/ 1157 w 1379"/>
                    <a:gd name="T7" fmla="*/ 1109 h 1536"/>
                    <a:gd name="T8" fmla="*/ 1142 w 1379"/>
                    <a:gd name="T9" fmla="*/ 1126 h 1536"/>
                    <a:gd name="T10" fmla="*/ 728 w 1379"/>
                    <a:gd name="T11" fmla="*/ 1315 h 1536"/>
                    <a:gd name="T12" fmla="*/ 251 w 1379"/>
                    <a:gd name="T13" fmla="*/ 848 h 1536"/>
                    <a:gd name="T14" fmla="*/ 1375 w 1379"/>
                    <a:gd name="T15" fmla="*/ 848 h 1536"/>
                    <a:gd name="T16" fmla="*/ 1376 w 1379"/>
                    <a:gd name="T17" fmla="*/ 828 h 1536"/>
                    <a:gd name="T18" fmla="*/ 1379 w 1379"/>
                    <a:gd name="T19" fmla="*/ 739 h 1536"/>
                    <a:gd name="T20" fmla="*/ 1202 w 1379"/>
                    <a:gd name="T21" fmla="*/ 217 h 1536"/>
                    <a:gd name="T22" fmla="*/ 722 w 1379"/>
                    <a:gd name="T23" fmla="*/ 0 h 1536"/>
                    <a:gd name="T24" fmla="*/ 0 w 1379"/>
                    <a:gd name="T25" fmla="*/ 788 h 1536"/>
                    <a:gd name="T26" fmla="*/ 0 w 1379"/>
                    <a:gd name="T27" fmla="*/ 799 h 1536"/>
                    <a:gd name="T28" fmla="*/ 728 w 1379"/>
                    <a:gd name="T29" fmla="*/ 1536 h 1536"/>
                    <a:gd name="T30" fmla="*/ 266 w 1379"/>
                    <a:gd name="T31" fmla="*/ 627 h 1536"/>
                    <a:gd name="T32" fmla="*/ 722 w 1379"/>
                    <a:gd name="T33" fmla="*/ 236 h 1536"/>
                    <a:gd name="T34" fmla="*/ 1125 w 1379"/>
                    <a:gd name="T35" fmla="*/ 627 h 1536"/>
                    <a:gd name="T36" fmla="*/ 266 w 1379"/>
                    <a:gd name="T37" fmla="*/ 62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79" h="1536">
                      <a:moveTo>
                        <a:pt x="728" y="1536"/>
                      </a:moveTo>
                      <a:cubicBezTo>
                        <a:pt x="974" y="1536"/>
                        <a:pt x="1151" y="1460"/>
                        <a:pt x="1304" y="1289"/>
                      </a:cubicBezTo>
                      <a:cubicBezTo>
                        <a:pt x="1317" y="1274"/>
                        <a:pt x="1317" y="1274"/>
                        <a:pt x="1317" y="1274"/>
                      </a:cubicBezTo>
                      <a:cubicBezTo>
                        <a:pt x="1157" y="1109"/>
                        <a:pt x="1157" y="1109"/>
                        <a:pt x="1157" y="1109"/>
                      </a:cubicBezTo>
                      <a:cubicBezTo>
                        <a:pt x="1142" y="1126"/>
                        <a:pt x="1142" y="1126"/>
                        <a:pt x="1142" y="1126"/>
                      </a:cubicBezTo>
                      <a:cubicBezTo>
                        <a:pt x="1029" y="1245"/>
                        <a:pt x="925" y="1315"/>
                        <a:pt x="728" y="1315"/>
                      </a:cubicBezTo>
                      <a:cubicBezTo>
                        <a:pt x="451" y="1315"/>
                        <a:pt x="269" y="1137"/>
                        <a:pt x="251" y="848"/>
                      </a:cubicBezTo>
                      <a:cubicBezTo>
                        <a:pt x="1375" y="848"/>
                        <a:pt x="1375" y="848"/>
                        <a:pt x="1375" y="848"/>
                      </a:cubicBezTo>
                      <a:cubicBezTo>
                        <a:pt x="1376" y="828"/>
                        <a:pt x="1376" y="828"/>
                        <a:pt x="1376" y="828"/>
                      </a:cubicBezTo>
                      <a:cubicBezTo>
                        <a:pt x="1379" y="787"/>
                        <a:pt x="1379" y="741"/>
                        <a:pt x="1379" y="739"/>
                      </a:cubicBezTo>
                      <a:cubicBezTo>
                        <a:pt x="1379" y="536"/>
                        <a:pt x="1316" y="351"/>
                        <a:pt x="1202" y="217"/>
                      </a:cubicBezTo>
                      <a:cubicBezTo>
                        <a:pt x="1081" y="75"/>
                        <a:pt x="915" y="0"/>
                        <a:pt x="722" y="0"/>
                      </a:cubicBezTo>
                      <a:cubicBezTo>
                        <a:pt x="297" y="0"/>
                        <a:pt x="0" y="324"/>
                        <a:pt x="0" y="788"/>
                      </a:cubicBezTo>
                      <a:cubicBezTo>
                        <a:pt x="0" y="799"/>
                        <a:pt x="0" y="799"/>
                        <a:pt x="0" y="799"/>
                      </a:cubicBezTo>
                      <a:cubicBezTo>
                        <a:pt x="0" y="1240"/>
                        <a:pt x="292" y="1536"/>
                        <a:pt x="728" y="1536"/>
                      </a:cubicBezTo>
                      <a:moveTo>
                        <a:pt x="266" y="627"/>
                      </a:moveTo>
                      <a:cubicBezTo>
                        <a:pt x="291" y="409"/>
                        <a:pt x="491" y="236"/>
                        <a:pt x="722" y="236"/>
                      </a:cubicBezTo>
                      <a:cubicBezTo>
                        <a:pt x="938" y="236"/>
                        <a:pt x="1114" y="409"/>
                        <a:pt x="1125" y="627"/>
                      </a:cubicBezTo>
                      <a:lnTo>
                        <a:pt x="266" y="62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" name="Rectangle 30"/>
                <p:cNvSpPr>
                  <a:spLocks noChangeArrowheads="1"/>
                </p:cNvSpPr>
                <p:nvPr/>
              </p:nvSpPr>
              <p:spPr bwMode="auto">
                <a:xfrm>
                  <a:off x="7433870" y="3194390"/>
                  <a:ext cx="126334" cy="7566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Freeform 31"/>
                <p:cNvSpPr>
                  <a:spLocks/>
                </p:cNvSpPr>
                <p:nvPr/>
              </p:nvSpPr>
              <p:spPr bwMode="auto">
                <a:xfrm>
                  <a:off x="7779184" y="3018926"/>
                  <a:ext cx="290569" cy="940489"/>
                </a:xfrm>
                <a:custGeom>
                  <a:avLst/>
                  <a:gdLst>
                    <a:gd name="T0" fmla="*/ 426 w 575"/>
                    <a:gd name="T1" fmla="*/ 1852 h 1852"/>
                    <a:gd name="T2" fmla="*/ 147 w 575"/>
                    <a:gd name="T3" fmla="*/ 1776 h 1852"/>
                    <a:gd name="T4" fmla="*/ 0 w 575"/>
                    <a:gd name="T5" fmla="*/ 1391 h 1852"/>
                    <a:gd name="T6" fmla="*/ 0 w 575"/>
                    <a:gd name="T7" fmla="*/ 580 h 1852"/>
                    <a:gd name="T8" fmla="*/ 0 w 575"/>
                    <a:gd name="T9" fmla="*/ 344 h 1852"/>
                    <a:gd name="T10" fmla="*/ 0 w 575"/>
                    <a:gd name="T11" fmla="*/ 0 h 1852"/>
                    <a:gd name="T12" fmla="*/ 250 w 575"/>
                    <a:gd name="T13" fmla="*/ 0 h 1852"/>
                    <a:gd name="T14" fmla="*/ 250 w 575"/>
                    <a:gd name="T15" fmla="*/ 344 h 1852"/>
                    <a:gd name="T16" fmla="*/ 575 w 575"/>
                    <a:gd name="T17" fmla="*/ 344 h 1852"/>
                    <a:gd name="T18" fmla="*/ 575 w 575"/>
                    <a:gd name="T19" fmla="*/ 580 h 1852"/>
                    <a:gd name="T20" fmla="*/ 250 w 575"/>
                    <a:gd name="T21" fmla="*/ 580 h 1852"/>
                    <a:gd name="T22" fmla="*/ 250 w 575"/>
                    <a:gd name="T23" fmla="*/ 1391 h 1852"/>
                    <a:gd name="T24" fmla="*/ 423 w 575"/>
                    <a:gd name="T25" fmla="*/ 1616 h 1852"/>
                    <a:gd name="T26" fmla="*/ 550 w 575"/>
                    <a:gd name="T27" fmla="*/ 1608 h 1852"/>
                    <a:gd name="T28" fmla="*/ 575 w 575"/>
                    <a:gd name="T29" fmla="*/ 1604 h 1852"/>
                    <a:gd name="T30" fmla="*/ 575 w 575"/>
                    <a:gd name="T31" fmla="*/ 1834 h 1852"/>
                    <a:gd name="T32" fmla="*/ 559 w 575"/>
                    <a:gd name="T33" fmla="*/ 1838 h 1852"/>
                    <a:gd name="T34" fmla="*/ 426 w 575"/>
                    <a:gd name="T35" fmla="*/ 1852 h 1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5" h="1852">
                      <a:moveTo>
                        <a:pt x="426" y="1852"/>
                      </a:moveTo>
                      <a:cubicBezTo>
                        <a:pt x="349" y="1852"/>
                        <a:pt x="237" y="1844"/>
                        <a:pt x="147" y="1776"/>
                      </a:cubicBezTo>
                      <a:cubicBezTo>
                        <a:pt x="50" y="1702"/>
                        <a:pt x="0" y="1573"/>
                        <a:pt x="0" y="1391"/>
                      </a:cubicBezTo>
                      <a:cubicBezTo>
                        <a:pt x="0" y="580"/>
                        <a:pt x="0" y="580"/>
                        <a:pt x="0" y="580"/>
                      </a:cubicBezTo>
                      <a:cubicBezTo>
                        <a:pt x="0" y="344"/>
                        <a:pt x="0" y="344"/>
                        <a:pt x="0" y="34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50" y="0"/>
                        <a:pt x="250" y="0"/>
                        <a:pt x="250" y="0"/>
                      </a:cubicBezTo>
                      <a:cubicBezTo>
                        <a:pt x="250" y="344"/>
                        <a:pt x="250" y="344"/>
                        <a:pt x="250" y="344"/>
                      </a:cubicBezTo>
                      <a:cubicBezTo>
                        <a:pt x="575" y="344"/>
                        <a:pt x="575" y="344"/>
                        <a:pt x="575" y="344"/>
                      </a:cubicBezTo>
                      <a:cubicBezTo>
                        <a:pt x="575" y="580"/>
                        <a:pt x="575" y="580"/>
                        <a:pt x="575" y="580"/>
                      </a:cubicBezTo>
                      <a:cubicBezTo>
                        <a:pt x="250" y="580"/>
                        <a:pt x="250" y="580"/>
                        <a:pt x="250" y="580"/>
                      </a:cubicBezTo>
                      <a:cubicBezTo>
                        <a:pt x="250" y="1391"/>
                        <a:pt x="250" y="1391"/>
                        <a:pt x="250" y="1391"/>
                      </a:cubicBezTo>
                      <a:cubicBezTo>
                        <a:pt x="250" y="1579"/>
                        <a:pt x="316" y="1616"/>
                        <a:pt x="423" y="1616"/>
                      </a:cubicBezTo>
                      <a:cubicBezTo>
                        <a:pt x="462" y="1616"/>
                        <a:pt x="499" y="1616"/>
                        <a:pt x="550" y="1608"/>
                      </a:cubicBezTo>
                      <a:cubicBezTo>
                        <a:pt x="575" y="1604"/>
                        <a:pt x="575" y="1604"/>
                        <a:pt x="575" y="1604"/>
                      </a:cubicBezTo>
                      <a:cubicBezTo>
                        <a:pt x="575" y="1834"/>
                        <a:pt x="575" y="1834"/>
                        <a:pt x="575" y="1834"/>
                      </a:cubicBezTo>
                      <a:cubicBezTo>
                        <a:pt x="559" y="1838"/>
                        <a:pt x="559" y="1838"/>
                        <a:pt x="559" y="1838"/>
                      </a:cubicBezTo>
                      <a:cubicBezTo>
                        <a:pt x="507" y="1850"/>
                        <a:pt x="471" y="1852"/>
                        <a:pt x="426" y="1852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Freeform 32"/>
                <p:cNvSpPr>
                  <a:spLocks noEditPoints="1"/>
                </p:cNvSpPr>
                <p:nvPr/>
              </p:nvSpPr>
              <p:spPr bwMode="auto">
                <a:xfrm>
                  <a:off x="8930230" y="3169123"/>
                  <a:ext cx="773447" cy="790292"/>
                </a:xfrm>
                <a:custGeom>
                  <a:avLst/>
                  <a:gdLst>
                    <a:gd name="T0" fmla="*/ 762 w 1524"/>
                    <a:gd name="T1" fmla="*/ 1557 h 1557"/>
                    <a:gd name="T2" fmla="*/ 1300 w 1524"/>
                    <a:gd name="T3" fmla="*/ 1337 h 1557"/>
                    <a:gd name="T4" fmla="*/ 1524 w 1524"/>
                    <a:gd name="T5" fmla="*/ 779 h 1557"/>
                    <a:gd name="T6" fmla="*/ 1300 w 1524"/>
                    <a:gd name="T7" fmla="*/ 220 h 1557"/>
                    <a:gd name="T8" fmla="*/ 762 w 1524"/>
                    <a:gd name="T9" fmla="*/ 0 h 1557"/>
                    <a:gd name="T10" fmla="*/ 224 w 1524"/>
                    <a:gd name="T11" fmla="*/ 220 h 1557"/>
                    <a:gd name="T12" fmla="*/ 0 w 1524"/>
                    <a:gd name="T13" fmla="*/ 779 h 1557"/>
                    <a:gd name="T14" fmla="*/ 224 w 1524"/>
                    <a:gd name="T15" fmla="*/ 1337 h 1557"/>
                    <a:gd name="T16" fmla="*/ 762 w 1524"/>
                    <a:gd name="T17" fmla="*/ 1557 h 1557"/>
                    <a:gd name="T18" fmla="*/ 762 w 1524"/>
                    <a:gd name="T19" fmla="*/ 236 h 1557"/>
                    <a:gd name="T20" fmla="*/ 1129 w 1524"/>
                    <a:gd name="T21" fmla="*/ 390 h 1557"/>
                    <a:gd name="T22" fmla="*/ 1274 w 1524"/>
                    <a:gd name="T23" fmla="*/ 779 h 1557"/>
                    <a:gd name="T24" fmla="*/ 1129 w 1524"/>
                    <a:gd name="T25" fmla="*/ 1167 h 1557"/>
                    <a:gd name="T26" fmla="*/ 762 w 1524"/>
                    <a:gd name="T27" fmla="*/ 1321 h 1557"/>
                    <a:gd name="T28" fmla="*/ 395 w 1524"/>
                    <a:gd name="T29" fmla="*/ 1167 h 1557"/>
                    <a:gd name="T30" fmla="*/ 250 w 1524"/>
                    <a:gd name="T31" fmla="*/ 779 h 1557"/>
                    <a:gd name="T32" fmla="*/ 395 w 1524"/>
                    <a:gd name="T33" fmla="*/ 390 h 1557"/>
                    <a:gd name="T34" fmla="*/ 762 w 1524"/>
                    <a:gd name="T35" fmla="*/ 236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24" h="1557">
                      <a:moveTo>
                        <a:pt x="762" y="1557"/>
                      </a:moveTo>
                      <a:cubicBezTo>
                        <a:pt x="967" y="1557"/>
                        <a:pt x="1158" y="1479"/>
                        <a:pt x="1300" y="1337"/>
                      </a:cubicBezTo>
                      <a:cubicBezTo>
                        <a:pt x="1444" y="1192"/>
                        <a:pt x="1524" y="994"/>
                        <a:pt x="1524" y="779"/>
                      </a:cubicBezTo>
                      <a:cubicBezTo>
                        <a:pt x="1524" y="563"/>
                        <a:pt x="1444" y="365"/>
                        <a:pt x="1300" y="220"/>
                      </a:cubicBezTo>
                      <a:cubicBezTo>
                        <a:pt x="1158" y="78"/>
                        <a:pt x="967" y="0"/>
                        <a:pt x="762" y="0"/>
                      </a:cubicBezTo>
                      <a:cubicBezTo>
                        <a:pt x="557" y="0"/>
                        <a:pt x="366" y="78"/>
                        <a:pt x="224" y="220"/>
                      </a:cubicBezTo>
                      <a:cubicBezTo>
                        <a:pt x="79" y="365"/>
                        <a:pt x="0" y="563"/>
                        <a:pt x="0" y="779"/>
                      </a:cubicBezTo>
                      <a:cubicBezTo>
                        <a:pt x="0" y="994"/>
                        <a:pt x="79" y="1192"/>
                        <a:pt x="224" y="1337"/>
                      </a:cubicBezTo>
                      <a:cubicBezTo>
                        <a:pt x="366" y="1479"/>
                        <a:pt x="557" y="1557"/>
                        <a:pt x="762" y="1557"/>
                      </a:cubicBezTo>
                      <a:moveTo>
                        <a:pt x="762" y="236"/>
                      </a:moveTo>
                      <a:cubicBezTo>
                        <a:pt x="904" y="236"/>
                        <a:pt x="1035" y="291"/>
                        <a:pt x="1129" y="390"/>
                      </a:cubicBezTo>
                      <a:cubicBezTo>
                        <a:pt x="1222" y="490"/>
                        <a:pt x="1274" y="628"/>
                        <a:pt x="1274" y="779"/>
                      </a:cubicBezTo>
                      <a:cubicBezTo>
                        <a:pt x="1274" y="929"/>
                        <a:pt x="1222" y="1067"/>
                        <a:pt x="1129" y="1167"/>
                      </a:cubicBezTo>
                      <a:cubicBezTo>
                        <a:pt x="1035" y="1267"/>
                        <a:pt x="904" y="1321"/>
                        <a:pt x="762" y="1321"/>
                      </a:cubicBezTo>
                      <a:cubicBezTo>
                        <a:pt x="619" y="1321"/>
                        <a:pt x="489" y="1267"/>
                        <a:pt x="395" y="1167"/>
                      </a:cubicBezTo>
                      <a:cubicBezTo>
                        <a:pt x="301" y="1067"/>
                        <a:pt x="250" y="929"/>
                        <a:pt x="250" y="779"/>
                      </a:cubicBezTo>
                      <a:cubicBezTo>
                        <a:pt x="250" y="628"/>
                        <a:pt x="301" y="490"/>
                        <a:pt x="395" y="390"/>
                      </a:cubicBezTo>
                      <a:cubicBezTo>
                        <a:pt x="489" y="291"/>
                        <a:pt x="619" y="236"/>
                        <a:pt x="762" y="23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Freeform 33"/>
                <p:cNvSpPr>
                  <a:spLocks/>
                </p:cNvSpPr>
                <p:nvPr/>
              </p:nvSpPr>
              <p:spPr bwMode="auto">
                <a:xfrm>
                  <a:off x="6107359" y="3169123"/>
                  <a:ext cx="673783" cy="790292"/>
                </a:xfrm>
                <a:custGeom>
                  <a:avLst/>
                  <a:gdLst>
                    <a:gd name="T0" fmla="*/ 767 w 1326"/>
                    <a:gd name="T1" fmla="*/ 1557 h 1557"/>
                    <a:gd name="T2" fmla="*/ 225 w 1326"/>
                    <a:gd name="T3" fmla="*/ 1337 h 1557"/>
                    <a:gd name="T4" fmla="*/ 0 w 1326"/>
                    <a:gd name="T5" fmla="*/ 779 h 1557"/>
                    <a:gd name="T6" fmla="*/ 225 w 1326"/>
                    <a:gd name="T7" fmla="*/ 220 h 1557"/>
                    <a:gd name="T8" fmla="*/ 767 w 1326"/>
                    <a:gd name="T9" fmla="*/ 0 h 1557"/>
                    <a:gd name="T10" fmla="*/ 1313 w 1326"/>
                    <a:gd name="T11" fmla="*/ 220 h 1557"/>
                    <a:gd name="T12" fmla="*/ 1326 w 1326"/>
                    <a:gd name="T13" fmla="*/ 234 h 1557"/>
                    <a:gd name="T14" fmla="*/ 1174 w 1326"/>
                    <a:gd name="T15" fmla="*/ 415 h 1557"/>
                    <a:gd name="T16" fmla="*/ 1157 w 1326"/>
                    <a:gd name="T17" fmla="*/ 397 h 1557"/>
                    <a:gd name="T18" fmla="*/ 767 w 1326"/>
                    <a:gd name="T19" fmla="*/ 236 h 1557"/>
                    <a:gd name="T20" fmla="*/ 397 w 1326"/>
                    <a:gd name="T21" fmla="*/ 391 h 1557"/>
                    <a:gd name="T22" fmla="*/ 250 w 1326"/>
                    <a:gd name="T23" fmla="*/ 779 h 1557"/>
                    <a:gd name="T24" fmla="*/ 397 w 1326"/>
                    <a:gd name="T25" fmla="*/ 1167 h 1557"/>
                    <a:gd name="T26" fmla="*/ 767 w 1326"/>
                    <a:gd name="T27" fmla="*/ 1321 h 1557"/>
                    <a:gd name="T28" fmla="*/ 1157 w 1326"/>
                    <a:gd name="T29" fmla="*/ 1160 h 1557"/>
                    <a:gd name="T30" fmla="*/ 1174 w 1326"/>
                    <a:gd name="T31" fmla="*/ 1143 h 1557"/>
                    <a:gd name="T32" fmla="*/ 1326 w 1326"/>
                    <a:gd name="T33" fmla="*/ 1324 h 1557"/>
                    <a:gd name="T34" fmla="*/ 1313 w 1326"/>
                    <a:gd name="T35" fmla="*/ 1338 h 1557"/>
                    <a:gd name="T36" fmla="*/ 767 w 1326"/>
                    <a:gd name="T37" fmla="*/ 1557 h 1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6" h="1557">
                      <a:moveTo>
                        <a:pt x="767" y="1557"/>
                      </a:moveTo>
                      <a:cubicBezTo>
                        <a:pt x="560" y="1557"/>
                        <a:pt x="368" y="1479"/>
                        <a:pt x="225" y="1337"/>
                      </a:cubicBezTo>
                      <a:cubicBezTo>
                        <a:pt x="80" y="1192"/>
                        <a:pt x="0" y="994"/>
                        <a:pt x="0" y="779"/>
                      </a:cubicBezTo>
                      <a:cubicBezTo>
                        <a:pt x="0" y="563"/>
                        <a:pt x="80" y="365"/>
                        <a:pt x="225" y="220"/>
                      </a:cubicBezTo>
                      <a:cubicBezTo>
                        <a:pt x="368" y="78"/>
                        <a:pt x="560" y="0"/>
                        <a:pt x="767" y="0"/>
                      </a:cubicBezTo>
                      <a:cubicBezTo>
                        <a:pt x="985" y="0"/>
                        <a:pt x="1174" y="76"/>
                        <a:pt x="1313" y="220"/>
                      </a:cubicBezTo>
                      <a:cubicBezTo>
                        <a:pt x="1326" y="234"/>
                        <a:pt x="1326" y="234"/>
                        <a:pt x="1326" y="234"/>
                      </a:cubicBezTo>
                      <a:cubicBezTo>
                        <a:pt x="1174" y="415"/>
                        <a:pt x="1174" y="415"/>
                        <a:pt x="1174" y="415"/>
                      </a:cubicBezTo>
                      <a:cubicBezTo>
                        <a:pt x="1157" y="397"/>
                        <a:pt x="1157" y="397"/>
                        <a:pt x="1157" y="397"/>
                      </a:cubicBezTo>
                      <a:cubicBezTo>
                        <a:pt x="1057" y="292"/>
                        <a:pt x="922" y="236"/>
                        <a:pt x="767" y="236"/>
                      </a:cubicBezTo>
                      <a:cubicBezTo>
                        <a:pt x="623" y="236"/>
                        <a:pt x="491" y="291"/>
                        <a:pt x="397" y="391"/>
                      </a:cubicBezTo>
                      <a:cubicBezTo>
                        <a:pt x="302" y="490"/>
                        <a:pt x="250" y="628"/>
                        <a:pt x="250" y="779"/>
                      </a:cubicBezTo>
                      <a:cubicBezTo>
                        <a:pt x="250" y="929"/>
                        <a:pt x="302" y="1067"/>
                        <a:pt x="397" y="1167"/>
                      </a:cubicBezTo>
                      <a:cubicBezTo>
                        <a:pt x="491" y="1267"/>
                        <a:pt x="623" y="1321"/>
                        <a:pt x="767" y="1321"/>
                      </a:cubicBezTo>
                      <a:cubicBezTo>
                        <a:pt x="922" y="1321"/>
                        <a:pt x="1057" y="1266"/>
                        <a:pt x="1157" y="1160"/>
                      </a:cubicBezTo>
                      <a:cubicBezTo>
                        <a:pt x="1174" y="1143"/>
                        <a:pt x="1174" y="1143"/>
                        <a:pt x="1174" y="1143"/>
                      </a:cubicBezTo>
                      <a:cubicBezTo>
                        <a:pt x="1326" y="1324"/>
                        <a:pt x="1326" y="1324"/>
                        <a:pt x="1326" y="1324"/>
                      </a:cubicBezTo>
                      <a:cubicBezTo>
                        <a:pt x="1313" y="1338"/>
                        <a:pt x="1313" y="1338"/>
                        <a:pt x="1313" y="1338"/>
                      </a:cubicBezTo>
                      <a:cubicBezTo>
                        <a:pt x="1174" y="1481"/>
                        <a:pt x="985" y="1557"/>
                        <a:pt x="767" y="1557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>
                    <a:solidFill>
                      <a:srgbClr val="60605B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Freeform 36"/>
              <p:cNvSpPr>
                <a:spLocks/>
              </p:cNvSpPr>
              <p:nvPr/>
            </p:nvSpPr>
            <p:spPr bwMode="auto">
              <a:xfrm>
                <a:off x="7774972" y="2739586"/>
                <a:ext cx="2615121" cy="1163680"/>
              </a:xfrm>
              <a:custGeom>
                <a:avLst/>
                <a:gdLst>
                  <a:gd name="T0" fmla="*/ 5155 w 5155"/>
                  <a:gd name="T1" fmla="*/ 2121 h 2294"/>
                  <a:gd name="T2" fmla="*/ 4647 w 5155"/>
                  <a:gd name="T3" fmla="*/ 2121 h 2294"/>
                  <a:gd name="T4" fmla="*/ 4409 w 5155"/>
                  <a:gd name="T5" fmla="*/ 1883 h 2294"/>
                  <a:gd name="T6" fmla="*/ 4409 w 5155"/>
                  <a:gd name="T7" fmla="*/ 389 h 2294"/>
                  <a:gd name="T8" fmla="*/ 4020 w 5155"/>
                  <a:gd name="T9" fmla="*/ 0 h 2294"/>
                  <a:gd name="T10" fmla="*/ 0 w 5155"/>
                  <a:gd name="T11" fmla="*/ 0 h 2294"/>
                  <a:gd name="T12" fmla="*/ 0 w 5155"/>
                  <a:gd name="T13" fmla="*/ 173 h 2294"/>
                  <a:gd name="T14" fmla="*/ 3999 w 5155"/>
                  <a:gd name="T15" fmla="*/ 173 h 2294"/>
                  <a:gd name="T16" fmla="*/ 4236 w 5155"/>
                  <a:gd name="T17" fmla="*/ 410 h 2294"/>
                  <a:gd name="T18" fmla="*/ 4236 w 5155"/>
                  <a:gd name="T19" fmla="*/ 1905 h 2294"/>
                  <a:gd name="T20" fmla="*/ 4625 w 5155"/>
                  <a:gd name="T21" fmla="*/ 2294 h 2294"/>
                  <a:gd name="T22" fmla="*/ 5155 w 5155"/>
                  <a:gd name="T23" fmla="*/ 2294 h 2294"/>
                  <a:gd name="T24" fmla="*/ 5155 w 5155"/>
                  <a:gd name="T25" fmla="*/ 2121 h 2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5" h="2294">
                    <a:moveTo>
                      <a:pt x="5155" y="2121"/>
                    </a:moveTo>
                    <a:cubicBezTo>
                      <a:pt x="4647" y="2121"/>
                      <a:pt x="4647" y="2121"/>
                      <a:pt x="4647" y="2121"/>
                    </a:cubicBezTo>
                    <a:cubicBezTo>
                      <a:pt x="4516" y="2121"/>
                      <a:pt x="4409" y="2015"/>
                      <a:pt x="4409" y="1883"/>
                    </a:cubicBezTo>
                    <a:cubicBezTo>
                      <a:pt x="4409" y="389"/>
                      <a:pt x="4409" y="389"/>
                      <a:pt x="4409" y="389"/>
                    </a:cubicBezTo>
                    <a:cubicBezTo>
                      <a:pt x="4409" y="174"/>
                      <a:pt x="4235" y="0"/>
                      <a:pt x="40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999" y="173"/>
                      <a:pt x="3999" y="173"/>
                      <a:pt x="3999" y="173"/>
                    </a:cubicBezTo>
                    <a:cubicBezTo>
                      <a:pt x="4130" y="173"/>
                      <a:pt x="4236" y="279"/>
                      <a:pt x="4236" y="410"/>
                    </a:cubicBezTo>
                    <a:cubicBezTo>
                      <a:pt x="4236" y="1905"/>
                      <a:pt x="4236" y="1905"/>
                      <a:pt x="4236" y="1905"/>
                    </a:cubicBezTo>
                    <a:cubicBezTo>
                      <a:pt x="4236" y="2120"/>
                      <a:pt x="4411" y="2294"/>
                      <a:pt x="4625" y="2294"/>
                    </a:cubicBezTo>
                    <a:cubicBezTo>
                      <a:pt x="5155" y="2294"/>
                      <a:pt x="5155" y="2294"/>
                      <a:pt x="5155" y="2294"/>
                    </a:cubicBezTo>
                    <a:lnTo>
                      <a:pt x="5155" y="2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Oval 34"/>
              <p:cNvSpPr>
                <a:spLocks noChangeArrowheads="1"/>
              </p:cNvSpPr>
              <p:nvPr/>
            </p:nvSpPr>
            <p:spPr bwMode="auto">
              <a:xfrm>
                <a:off x="7400181" y="2686245"/>
                <a:ext cx="193713" cy="1965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rgbClr val="60605B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>
              <a:off x="1501862" y="841699"/>
              <a:ext cx="49666" cy="5002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0605B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 userDrawn="1"/>
        </p:nvSpPr>
        <p:spPr>
          <a:xfrm>
            <a:off x="347132" y="6318136"/>
            <a:ext cx="1983581" cy="23083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440F93-48A2-4B25-83F0-7892B391BF7A}" type="slidenum">
              <a:rPr lang="en-US" sz="1100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|  Copyright © 2019 Criteo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637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709" r:id="rId4"/>
    <p:sldLayoutId id="2147483650" r:id="rId5"/>
    <p:sldLayoutId id="2147483686" r:id="rId6"/>
    <p:sldLayoutId id="2147483687" r:id="rId7"/>
    <p:sldLayoutId id="2147483688" r:id="rId8"/>
    <p:sldLayoutId id="2147483689" r:id="rId9"/>
    <p:sldLayoutId id="2147483712" r:id="rId10"/>
    <p:sldLayoutId id="2147483710" r:id="rId11"/>
    <p:sldLayoutId id="2147483692" r:id="rId12"/>
    <p:sldLayoutId id="2147483702" r:id="rId13"/>
    <p:sldLayoutId id="2147483681" r:id="rId14"/>
    <p:sldLayoutId id="2147483711" r:id="rId15"/>
    <p:sldLayoutId id="2147483693" r:id="rId16"/>
    <p:sldLayoutId id="2147483694" r:id="rId17"/>
    <p:sldLayoutId id="2147483695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18" r:id="rId24"/>
    <p:sldLayoutId id="2147483696" r:id="rId25"/>
    <p:sldLayoutId id="2147483713" r:id="rId26"/>
    <p:sldLayoutId id="2147483699" r:id="rId27"/>
    <p:sldLayoutId id="2147483680" r:id="rId28"/>
    <p:sldLayoutId id="2147483700" r:id="rId29"/>
    <p:sldLayoutId id="2147483701" r:id="rId30"/>
    <p:sldLayoutId id="2147483705" r:id="rId31"/>
    <p:sldLayoutId id="2147483715" r:id="rId32"/>
    <p:sldLayoutId id="2147483716" r:id="rId33"/>
    <p:sldLayoutId id="2147483717" r:id="rId34"/>
    <p:sldLayoutId id="2147483708" r:id="rId35"/>
    <p:sldLayoutId id="2147483649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28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28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628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428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440" userDrawn="1">
          <p15:clr>
            <a:srgbClr val="F26B43"/>
          </p15:clr>
        </p15:guide>
        <p15:guide id="3" orient="horz" pos="312" userDrawn="1">
          <p15:clr>
            <a:srgbClr val="F26B43"/>
          </p15:clr>
        </p15:guide>
        <p15:guide id="4" orient="horz" pos="4008" userDrawn="1">
          <p15:clr>
            <a:srgbClr val="F26B43"/>
          </p15:clr>
        </p15:guide>
        <p15:guide id="5" orient="horz" pos="3668" userDrawn="1">
          <p15:clr>
            <a:srgbClr val="F26B43"/>
          </p15:clr>
        </p15:guide>
        <p15:guide id="6" orient="horz" pos="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56616"/>
            <a:ext cx="11151917" cy="55399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909" y="1673356"/>
            <a:ext cx="1115191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25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27432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4864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2296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9728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37160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56616"/>
            <a:ext cx="11151917" cy="55399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909" y="1673356"/>
            <a:ext cx="1115191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394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27432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4864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2296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9728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37160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56616"/>
            <a:ext cx="11151917" cy="55399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909" y="1673356"/>
            <a:ext cx="1115191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64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27432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4864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2296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9728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37160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56616"/>
            <a:ext cx="11151917" cy="55399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909" y="1673356"/>
            <a:ext cx="1115191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24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27432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4864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2296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9728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371600" indent="-274320" algn="l" defTabSz="914363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Tx/>
        <a:buBlip>
          <a:blip r:embed="rId17"/>
        </a:buBlip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nas/EffectiveDebugg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5364" y="2135649"/>
            <a:ext cx="4134928" cy="814728"/>
          </a:xfrm>
        </p:spPr>
        <p:txBody>
          <a:bodyPr/>
          <a:lstStyle/>
          <a:p>
            <a:r>
              <a:rPr lang="en-GB" dirty="0"/>
              <a:t>Kevin Gosse </a:t>
            </a:r>
            <a:r>
              <a:rPr lang="en-GB" sz="1800" b="1" dirty="0">
                <a:solidFill>
                  <a:srgbClr val="005581">
                    <a:lumMod val="60000"/>
                    <a:lumOff val="40000"/>
                  </a:srgbClr>
                </a:solidFill>
                <a:latin typeface="Calibri" panose="020F0502020204030204"/>
              </a:rPr>
              <a:t>@</a:t>
            </a:r>
            <a:r>
              <a:rPr lang="en-GB" sz="1800" b="1" dirty="0" err="1">
                <a:solidFill>
                  <a:srgbClr val="005581">
                    <a:lumMod val="60000"/>
                    <a:lumOff val="40000"/>
                  </a:srgbClr>
                </a:solidFill>
                <a:latin typeface="Calibri" panose="020F0502020204030204"/>
              </a:rPr>
              <a:t>kookiz</a:t>
            </a:r>
            <a:endParaRPr lang="en-GB" sz="1800" dirty="0"/>
          </a:p>
          <a:p>
            <a:r>
              <a:rPr lang="en-GB" dirty="0"/>
              <a:t>Christophe </a:t>
            </a:r>
            <a:r>
              <a:rPr lang="en-GB" dirty="0" err="1"/>
              <a:t>Nasarre</a:t>
            </a:r>
            <a:r>
              <a:rPr lang="en-GB" dirty="0"/>
              <a:t> </a:t>
            </a:r>
            <a:r>
              <a:rPr lang="en-GB" sz="1800" b="1" dirty="0">
                <a:solidFill>
                  <a:srgbClr val="005581">
                    <a:lumMod val="60000"/>
                    <a:lumOff val="40000"/>
                  </a:srgbClr>
                </a:solidFill>
                <a:latin typeface="Calibri" panose="020F0502020204030204"/>
              </a:rPr>
              <a:t>@chnasarre</a:t>
            </a:r>
            <a:endParaRPr lang="en-GB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75365" y="3321620"/>
            <a:ext cx="4019467" cy="419066"/>
          </a:xfrm>
        </p:spPr>
        <p:txBody>
          <a:bodyPr/>
          <a:lstStyle/>
          <a:p>
            <a:r>
              <a:rPr lang="en-GB" dirty="0"/>
              <a:t>October 2019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Effective Debugging (workshop)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4217" y="4310897"/>
            <a:ext cx="55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600" b="1" dirty="0">
                <a:solidFill>
                  <a:schemeClr val="bg2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1BD84-522C-4CF8-A6AC-EA556CAB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533" y="-10049"/>
            <a:ext cx="5850467" cy="791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495300"/>
            <a:ext cx="11430000" cy="584775"/>
          </a:xfrm>
        </p:spPr>
        <p:txBody>
          <a:bodyPr/>
          <a:lstStyle/>
          <a:p>
            <a:r>
              <a:rPr lang="en-GB" sz="3200" dirty="0"/>
              <a:t>Logistics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11430000" cy="1017601"/>
          </a:xfrm>
        </p:spPr>
        <p:txBody>
          <a:bodyPr/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</a:t>
            </a:r>
            <a:r>
              <a:rPr lang="fr-F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workshop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81000" y="1969937"/>
            <a:ext cx="11430000" cy="3258653"/>
          </a:xfrm>
        </p:spPr>
        <p:txBody>
          <a:bodyPr/>
          <a:lstStyle/>
          <a:p>
            <a:r>
              <a:rPr lang="en-GB" dirty="0"/>
              <a:t>Requirements</a:t>
            </a:r>
            <a:endParaRPr lang="en-GB" b="0" dirty="0"/>
          </a:p>
          <a:p>
            <a:pPr lvl="1"/>
            <a:r>
              <a:rPr lang="en-GB" dirty="0"/>
              <a:t>Visual Studio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err="1"/>
              <a:t>WinDBG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dirty="0" err="1"/>
              <a:t>Perfview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Decompiler</a:t>
            </a:r>
            <a:r>
              <a:rPr lang="en-GB" dirty="0"/>
              <a:t> (</a:t>
            </a:r>
            <a:r>
              <a:rPr lang="en-GB" dirty="0" err="1"/>
              <a:t>ILSpy</a:t>
            </a:r>
            <a:r>
              <a:rPr lang="en-GB" dirty="0"/>
              <a:t>, </a:t>
            </a:r>
            <a:r>
              <a:rPr lang="en-GB" dirty="0" err="1"/>
              <a:t>dotPeek</a:t>
            </a:r>
            <a:r>
              <a:rPr lang="en-GB" dirty="0"/>
              <a:t>, </a:t>
            </a:r>
            <a:r>
              <a:rPr lang="en-GB" dirty="0" err="1"/>
              <a:t>JustDecompile</a:t>
            </a:r>
            <a:r>
              <a:rPr lang="en-GB" dirty="0"/>
              <a:t>,…)</a:t>
            </a:r>
          </a:p>
          <a:p>
            <a:pPr lvl="1"/>
            <a:r>
              <a:rPr lang="en-GB" dirty="0" err="1"/>
              <a:t>SysInternals</a:t>
            </a:r>
            <a:r>
              <a:rPr lang="en-GB" dirty="0"/>
              <a:t> Suite</a:t>
            </a:r>
          </a:p>
          <a:p>
            <a:pPr lvl="1"/>
            <a:endParaRPr lang="en-GB" dirty="0"/>
          </a:p>
          <a:p>
            <a:r>
              <a:rPr lang="en-GB" dirty="0"/>
              <a:t>Resources: </a:t>
            </a:r>
            <a:r>
              <a:rPr lang="en-US">
                <a:hlinkClick r:id="rId3"/>
              </a:rPr>
              <a:t>https://github.com/chrisnas/EffectiveDebugging</a:t>
            </a:r>
            <a:endParaRPr lang="en-GB" b="0" dirty="0">
              <a:highlight>
                <a:srgbClr val="FFFF00"/>
              </a:highlight>
            </a:endParaRPr>
          </a:p>
          <a:p>
            <a:pPr lvl="1"/>
            <a:r>
              <a:rPr lang="en-GB" dirty="0"/>
              <a:t>Source code</a:t>
            </a:r>
          </a:p>
          <a:p>
            <a:pPr lvl="1"/>
            <a:r>
              <a:rPr lang="en-GB" dirty="0"/>
              <a:t>Labs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GB" sz="2400" b="1" dirty="0"/>
              <a:t>1. </a:t>
            </a:r>
            <a:r>
              <a:rPr lang="en-GB" sz="2400" dirty="0"/>
              <a:t>Introduction</a:t>
            </a:r>
            <a:endParaRPr lang="en-GB" sz="2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6"/>
          </p:nvPr>
        </p:nvSpPr>
        <p:spPr>
          <a:xfrm>
            <a:off x="381000" y="2378642"/>
            <a:ext cx="3478212" cy="380159"/>
          </a:xfrm>
        </p:spPr>
        <p:txBody>
          <a:bodyPr/>
          <a:lstStyle/>
          <a:p>
            <a:r>
              <a:rPr lang="en-GB" sz="2400" b="1" dirty="0"/>
              <a:t>2. Visual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7"/>
          </p:nvPr>
        </p:nvSpPr>
        <p:spPr>
          <a:xfrm>
            <a:off x="381000" y="3429000"/>
            <a:ext cx="3478212" cy="380159"/>
          </a:xfrm>
        </p:spPr>
        <p:txBody>
          <a:bodyPr/>
          <a:lstStyle/>
          <a:p>
            <a:r>
              <a:rPr lang="en-GB" sz="2400" dirty="0"/>
              <a:t>4. Memory Management</a:t>
            </a:r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381000" y="495300"/>
            <a:ext cx="11430000" cy="584775"/>
          </a:xfrm>
        </p:spPr>
        <p:txBody>
          <a:bodyPr/>
          <a:lstStyle/>
          <a:p>
            <a:r>
              <a:rPr lang="en-GB" sz="3200" dirty="0"/>
              <a:t>Agenda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4002882" y="1747953"/>
            <a:ext cx="3478213" cy="58790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Agenda and expectations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5"/>
          </p:nvPr>
        </p:nvSpPr>
        <p:spPr>
          <a:xfrm>
            <a:off x="4002881" y="2274770"/>
            <a:ext cx="4736306" cy="58790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 to debug with VS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7"/>
          </p:nvPr>
        </p:nvSpPr>
        <p:spPr>
          <a:xfrm>
            <a:off x="4002881" y="3325127"/>
            <a:ext cx="7003786" cy="5879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little bit of theory and a lot of practice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C538DE-37AD-41D3-B6AE-D4070C6E513D}"/>
              </a:ext>
            </a:extLst>
          </p:cNvPr>
          <p:cNvSpPr txBox="1">
            <a:spLocks/>
          </p:cNvSpPr>
          <p:nvPr/>
        </p:nvSpPr>
        <p:spPr>
          <a:xfrm>
            <a:off x="381000" y="3955818"/>
            <a:ext cx="3478212" cy="3801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131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1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1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1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/>
              <a:t>. </a:t>
            </a:r>
            <a:r>
              <a:rPr lang="en-GB" sz="2400" dirty="0"/>
              <a:t>Offline scenarios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22757B8-EC08-43A9-AF8C-9A34D9EB6677}"/>
              </a:ext>
            </a:extLst>
          </p:cNvPr>
          <p:cNvSpPr txBox="1">
            <a:spLocks/>
          </p:cNvSpPr>
          <p:nvPr/>
        </p:nvSpPr>
        <p:spPr>
          <a:xfrm>
            <a:off x="4002881" y="3851945"/>
            <a:ext cx="7003786" cy="587903"/>
          </a:xfrm>
          <a:prstGeom prst="rect">
            <a:avLst/>
          </a:prstGeom>
        </p:spPr>
        <p:txBody>
          <a:bodyPr lIns="180000" tIns="180000" rIns="180000" bIns="18000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02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2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…Or when you can’t access the faulted machine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0A29B39-FD80-40FD-A73F-350D81C03148}"/>
              </a:ext>
            </a:extLst>
          </p:cNvPr>
          <p:cNvSpPr txBox="1">
            <a:spLocks/>
          </p:cNvSpPr>
          <p:nvPr/>
        </p:nvSpPr>
        <p:spPr>
          <a:xfrm>
            <a:off x="381000" y="2904111"/>
            <a:ext cx="3478212" cy="3801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131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1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1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1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3. Exceptions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A32ED440-8C3C-42BE-8BBC-694FE60FD95E}"/>
              </a:ext>
            </a:extLst>
          </p:cNvPr>
          <p:cNvSpPr txBox="1">
            <a:spLocks/>
          </p:cNvSpPr>
          <p:nvPr/>
        </p:nvSpPr>
        <p:spPr>
          <a:xfrm>
            <a:off x="4002881" y="2800238"/>
            <a:ext cx="7003786" cy="587903"/>
          </a:xfrm>
          <a:prstGeom prst="rect">
            <a:avLst/>
          </a:prstGeom>
        </p:spPr>
        <p:txBody>
          <a:bodyPr lIns="180000" tIns="180000" rIns="180000" bIns="18000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02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2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2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Easiest scenario</a:t>
            </a:r>
          </a:p>
        </p:txBody>
      </p:sp>
    </p:spTree>
    <p:extLst>
      <p:ext uri="{BB962C8B-B14F-4D97-AF65-F5344CB8AC3E}">
        <p14:creationId xmlns:p14="http://schemas.microsoft.com/office/powerpoint/2010/main" val="14834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3" grpId="0" build="p"/>
      <p:bldP spid="5" grpId="0" build="p"/>
      <p:bldP spid="10" grpId="0" build="p"/>
      <p:bldP spid="12" grpId="0" build="p"/>
      <p:bldP spid="11" grpId="0" build="p"/>
      <p:bldP spid="13" grpId="0" build="p"/>
      <p:bldP spid="14" grpId="0" build="p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Thank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0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me Criteo">
      <a:dk1>
        <a:srgbClr val="60605B"/>
      </a:dk1>
      <a:lt1>
        <a:srgbClr val="FFFFFF"/>
      </a:lt1>
      <a:dk2>
        <a:srgbClr val="60605B"/>
      </a:dk2>
      <a:lt2>
        <a:srgbClr val="FFFFFF"/>
      </a:lt2>
      <a:accent1>
        <a:srgbClr val="FF8F1C"/>
      </a:accent1>
      <a:accent2>
        <a:srgbClr val="FFC845"/>
      </a:accent2>
      <a:accent3>
        <a:srgbClr val="CE0037"/>
      </a:accent3>
      <a:accent4>
        <a:srgbClr val="642F6C"/>
      </a:accent4>
      <a:accent5>
        <a:srgbClr val="4F868E"/>
      </a:accent5>
      <a:accent6>
        <a:srgbClr val="658D1B"/>
      </a:accent6>
      <a:hlink>
        <a:srgbClr val="4F868E"/>
      </a:hlink>
      <a:folHlink>
        <a:srgbClr val="FF9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800"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riteo-slide-master-2015-v1" id="{19B721D8-F8F5-4121-A964-5DA3611E2B7C}" vid="{99405033-2496-4A29-B6FE-752890B6EB22}"/>
    </a:ext>
  </a:extLst>
</a:theme>
</file>

<file path=ppt/theme/theme2.xml><?xml version="1.0" encoding="utf-8"?>
<a:theme xmlns:a="http://schemas.openxmlformats.org/drawingml/2006/main" name="WPC2010_breakout_arcguide[1]">
  <a:themeElements>
    <a:clrScheme name="MCS">
      <a:dk1>
        <a:srgbClr val="595959"/>
      </a:dk1>
      <a:lt1>
        <a:srgbClr val="FFFFFF"/>
      </a:lt1>
      <a:dk2>
        <a:srgbClr val="0070C0"/>
      </a:dk2>
      <a:lt2>
        <a:srgbClr val="DDDDDD"/>
      </a:lt2>
      <a:accent1>
        <a:srgbClr val="5191CD"/>
      </a:accent1>
      <a:accent2>
        <a:srgbClr val="2D86E7"/>
      </a:accent2>
      <a:accent3>
        <a:srgbClr val="A4D7F4"/>
      </a:accent3>
      <a:accent4>
        <a:srgbClr val="7AA23A"/>
      </a:accent4>
      <a:accent5>
        <a:srgbClr val="FFC211"/>
      </a:accent5>
      <a:accent6>
        <a:srgbClr val="C94409"/>
      </a:accent6>
      <a:hlink>
        <a:srgbClr val="5191CD"/>
      </a:hlink>
      <a:folHlink>
        <a:srgbClr val="595959"/>
      </a:folHlink>
    </a:clrScheme>
    <a:fontScheme name="MCS">
      <a:majorFont>
        <a:latin typeface="Segoe Light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5191CD">
                <a:lumMod val="82000"/>
              </a:srgbClr>
            </a:gs>
            <a:gs pos="63000">
              <a:srgbClr val="5191CD">
                <a:alpha val="71000"/>
                <a:lumMod val="90000"/>
              </a:srgbClr>
            </a:gs>
            <a:gs pos="100000">
              <a:srgbClr val="A4D7F4">
                <a:lumMod val="100000"/>
              </a:srgbClr>
            </a:gs>
          </a:gsLst>
          <a:lin ang="16200000" scaled="1"/>
          <a:tileRect/>
        </a:gradFill>
        <a:ln>
          <a:noFill/>
        </a:ln>
        <a:effectLst>
          <a:reflection blurRad="6350" stA="52000" endA="300" endPos="35000" dir="5400000" sy="-100000" algn="bl" rotWithShape="0"/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 anchorCtr="0">
        <a:noAutofit/>
      </a:bodyPr>
      <a:lstStyle>
        <a:defPPr marL="0" marR="0" indent="0" algn="l" defTabSz="914363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1200" cap="none" spc="0" normalizeH="0" baseline="0" noProof="0" dirty="0" smtClean="0">
            <a:ln w="3175">
              <a:noFill/>
            </a:ln>
            <a:solidFill>
              <a:schemeClr val="bg1"/>
            </a:solidFill>
            <a:effectLst/>
            <a:uLnTx/>
            <a:uFillTx/>
            <a:latin typeface="Segoe UI Light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WPC2010_breakout_arcguide[1]">
  <a:themeElements>
    <a:clrScheme name="MCS">
      <a:dk1>
        <a:srgbClr val="595959"/>
      </a:dk1>
      <a:lt1>
        <a:srgbClr val="FFFFFF"/>
      </a:lt1>
      <a:dk2>
        <a:srgbClr val="0070C0"/>
      </a:dk2>
      <a:lt2>
        <a:srgbClr val="DDDDDD"/>
      </a:lt2>
      <a:accent1>
        <a:srgbClr val="5191CD"/>
      </a:accent1>
      <a:accent2>
        <a:srgbClr val="2D86E7"/>
      </a:accent2>
      <a:accent3>
        <a:srgbClr val="A4D7F4"/>
      </a:accent3>
      <a:accent4>
        <a:srgbClr val="7AA23A"/>
      </a:accent4>
      <a:accent5>
        <a:srgbClr val="FFC211"/>
      </a:accent5>
      <a:accent6>
        <a:srgbClr val="C94409"/>
      </a:accent6>
      <a:hlink>
        <a:srgbClr val="5191CD"/>
      </a:hlink>
      <a:folHlink>
        <a:srgbClr val="595959"/>
      </a:folHlink>
    </a:clrScheme>
    <a:fontScheme name="MCS">
      <a:majorFont>
        <a:latin typeface="Segoe Light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5191CD">
                <a:lumMod val="82000"/>
              </a:srgbClr>
            </a:gs>
            <a:gs pos="63000">
              <a:srgbClr val="5191CD">
                <a:alpha val="71000"/>
                <a:lumMod val="90000"/>
              </a:srgbClr>
            </a:gs>
            <a:gs pos="100000">
              <a:srgbClr val="A4D7F4">
                <a:lumMod val="100000"/>
              </a:srgbClr>
            </a:gs>
          </a:gsLst>
          <a:lin ang="16200000" scaled="1"/>
          <a:tileRect/>
        </a:gradFill>
        <a:ln>
          <a:noFill/>
        </a:ln>
        <a:effectLst>
          <a:reflection blurRad="6350" stA="52000" endA="300" endPos="35000" dir="5400000" sy="-100000" algn="bl" rotWithShape="0"/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 anchorCtr="0">
        <a:noAutofit/>
      </a:bodyPr>
      <a:lstStyle>
        <a:defPPr marL="0" marR="0" indent="0" algn="l" defTabSz="914363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1200" cap="none" spc="0" normalizeH="0" baseline="0" noProof="0" dirty="0" smtClean="0">
            <a:ln w="3175">
              <a:noFill/>
            </a:ln>
            <a:solidFill>
              <a:schemeClr val="bg1"/>
            </a:solidFill>
            <a:effectLst/>
            <a:uLnTx/>
            <a:uFillTx/>
            <a:latin typeface="Segoe UI Light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WPC2010_breakout_arcguide[1]">
  <a:themeElements>
    <a:clrScheme name="MCS">
      <a:dk1>
        <a:srgbClr val="595959"/>
      </a:dk1>
      <a:lt1>
        <a:srgbClr val="FFFFFF"/>
      </a:lt1>
      <a:dk2>
        <a:srgbClr val="0070C0"/>
      </a:dk2>
      <a:lt2>
        <a:srgbClr val="DDDDDD"/>
      </a:lt2>
      <a:accent1>
        <a:srgbClr val="5191CD"/>
      </a:accent1>
      <a:accent2>
        <a:srgbClr val="2D86E7"/>
      </a:accent2>
      <a:accent3>
        <a:srgbClr val="A4D7F4"/>
      </a:accent3>
      <a:accent4>
        <a:srgbClr val="7AA23A"/>
      </a:accent4>
      <a:accent5>
        <a:srgbClr val="FFC211"/>
      </a:accent5>
      <a:accent6>
        <a:srgbClr val="C94409"/>
      </a:accent6>
      <a:hlink>
        <a:srgbClr val="5191CD"/>
      </a:hlink>
      <a:folHlink>
        <a:srgbClr val="595959"/>
      </a:folHlink>
    </a:clrScheme>
    <a:fontScheme name="MCS">
      <a:majorFont>
        <a:latin typeface="Segoe Light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5191CD">
                <a:lumMod val="82000"/>
              </a:srgbClr>
            </a:gs>
            <a:gs pos="63000">
              <a:srgbClr val="5191CD">
                <a:alpha val="71000"/>
                <a:lumMod val="90000"/>
              </a:srgbClr>
            </a:gs>
            <a:gs pos="100000">
              <a:srgbClr val="A4D7F4">
                <a:lumMod val="100000"/>
              </a:srgbClr>
            </a:gs>
          </a:gsLst>
          <a:lin ang="16200000" scaled="1"/>
          <a:tileRect/>
        </a:gradFill>
        <a:ln>
          <a:noFill/>
        </a:ln>
        <a:effectLst>
          <a:reflection blurRad="6350" stA="52000" endA="300" endPos="35000" dir="5400000" sy="-100000" algn="bl" rotWithShape="0"/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 anchorCtr="0">
        <a:noAutofit/>
      </a:bodyPr>
      <a:lstStyle>
        <a:defPPr marL="0" marR="0" indent="0" algn="l" defTabSz="914363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1200" cap="none" spc="0" normalizeH="0" baseline="0" noProof="0" dirty="0" smtClean="0">
            <a:ln w="3175">
              <a:noFill/>
            </a:ln>
            <a:solidFill>
              <a:schemeClr val="bg1"/>
            </a:solidFill>
            <a:effectLst/>
            <a:uLnTx/>
            <a:uFillTx/>
            <a:latin typeface="Segoe UI Light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WPC2010_breakout_arcguide[1]">
  <a:themeElements>
    <a:clrScheme name="MCS">
      <a:dk1>
        <a:srgbClr val="595959"/>
      </a:dk1>
      <a:lt1>
        <a:srgbClr val="FFFFFF"/>
      </a:lt1>
      <a:dk2>
        <a:srgbClr val="0070C0"/>
      </a:dk2>
      <a:lt2>
        <a:srgbClr val="DDDDDD"/>
      </a:lt2>
      <a:accent1>
        <a:srgbClr val="5191CD"/>
      </a:accent1>
      <a:accent2>
        <a:srgbClr val="2D86E7"/>
      </a:accent2>
      <a:accent3>
        <a:srgbClr val="A4D7F4"/>
      </a:accent3>
      <a:accent4>
        <a:srgbClr val="7AA23A"/>
      </a:accent4>
      <a:accent5>
        <a:srgbClr val="FFC211"/>
      </a:accent5>
      <a:accent6>
        <a:srgbClr val="C94409"/>
      </a:accent6>
      <a:hlink>
        <a:srgbClr val="5191CD"/>
      </a:hlink>
      <a:folHlink>
        <a:srgbClr val="595959"/>
      </a:folHlink>
    </a:clrScheme>
    <a:fontScheme name="MCS">
      <a:majorFont>
        <a:latin typeface="Segoe Light"/>
        <a:ea typeface=""/>
        <a:cs typeface=""/>
      </a:majorFont>
      <a:minorFont>
        <a:latin typeface="Segoe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5191CD">
                <a:lumMod val="82000"/>
              </a:srgbClr>
            </a:gs>
            <a:gs pos="63000">
              <a:srgbClr val="5191CD">
                <a:alpha val="71000"/>
                <a:lumMod val="90000"/>
              </a:srgbClr>
            </a:gs>
            <a:gs pos="100000">
              <a:srgbClr val="A4D7F4">
                <a:lumMod val="100000"/>
              </a:srgbClr>
            </a:gs>
          </a:gsLst>
          <a:lin ang="16200000" scaled="1"/>
          <a:tileRect/>
        </a:gradFill>
        <a:ln>
          <a:noFill/>
        </a:ln>
        <a:effectLst>
          <a:reflection blurRad="6350" stA="52000" endA="300" endPos="35000" dir="5400000" sy="-100000" algn="bl" rotWithShape="0"/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 anchorCtr="0">
        <a:noAutofit/>
      </a:bodyPr>
      <a:lstStyle>
        <a:defPPr marL="0" marR="0" indent="0" algn="l" defTabSz="914363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1200" cap="none" spc="0" normalizeH="0" baseline="0" noProof="0" dirty="0" smtClean="0">
            <a:ln w="3175">
              <a:noFill/>
            </a:ln>
            <a:solidFill>
              <a:schemeClr val="bg1"/>
            </a:solidFill>
            <a:effectLst/>
            <a:uLnTx/>
            <a:uFillTx/>
            <a:latin typeface="Segoe UI Light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</Words>
  <Application>Microsoft Office PowerPoint</Application>
  <PresentationFormat>Widescreen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HurmeGeometricSans2 SemiBold</vt:lpstr>
      <vt:lpstr>Segoe</vt:lpstr>
      <vt:lpstr>Arial</vt:lpstr>
      <vt:lpstr>Calibri</vt:lpstr>
      <vt:lpstr>Consolas</vt:lpstr>
      <vt:lpstr>Segoe UI</vt:lpstr>
      <vt:lpstr>Segoe UI Light</vt:lpstr>
      <vt:lpstr>Office Theme</vt:lpstr>
      <vt:lpstr>WPC2010_breakout_arcguide[1]</vt:lpstr>
      <vt:lpstr>1_WPC2010_breakout_arcguide[1]</vt:lpstr>
      <vt:lpstr>2_WPC2010_breakout_arcguide[1]</vt:lpstr>
      <vt:lpstr>3_WPC2010_breakout_arcguide[1]</vt:lpstr>
      <vt:lpstr>Effective Debugging (workshop)</vt:lpstr>
      <vt:lpstr>Logistics</vt:lpstr>
      <vt:lpstr>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2015-10-07T12:16:18Z</dcterms:created>
  <dcterms:modified xsi:type="dcterms:W3CDTF">2019-09-13T09:22:29Z</dcterms:modified>
</cp:coreProperties>
</file>