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9" r:id="rId3"/>
    <p:sldId id="290" r:id="rId4"/>
    <p:sldId id="313" r:id="rId5"/>
    <p:sldId id="314" r:id="rId6"/>
    <p:sldId id="326" r:id="rId7"/>
    <p:sldId id="315" r:id="rId8"/>
    <p:sldId id="316" r:id="rId9"/>
    <p:sldId id="317" r:id="rId10"/>
    <p:sldId id="318" r:id="rId11"/>
    <p:sldId id="321" r:id="rId12"/>
    <p:sldId id="319" r:id="rId13"/>
    <p:sldId id="320" r:id="rId14"/>
    <p:sldId id="322" r:id="rId15"/>
    <p:sldId id="323" r:id="rId16"/>
    <p:sldId id="324" r:id="rId17"/>
    <p:sldId id="32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)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70C1-780A-6049-AB0F-4217E85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f : false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cheating!! Do not actually do this!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(t: true):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6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B65-B510-F042-8291-7B35DBC3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385D-0254-3748-8656-42078243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088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We summarize our findings in the following table for implication.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Remember: implications have truth values</a:t>
            </a:r>
          </a:p>
          <a:p>
            <a:pPr lvl="1"/>
            <a:r>
              <a:rPr lang="en-US" dirty="0"/>
              <a:t>Implications are propositions themselves</a:t>
            </a:r>
          </a:p>
          <a:p>
            <a:r>
              <a:rPr lang="en-US" dirty="0"/>
              <a:t>Important to note: a proposition implies false </a:t>
            </a:r>
            <a:r>
              <a:rPr lang="en-US" dirty="0" err="1"/>
              <a:t>iff</a:t>
            </a:r>
            <a:r>
              <a:rPr lang="en-US" dirty="0"/>
              <a:t> if the proposition </a:t>
            </a:r>
            <a:r>
              <a:rPr lang="en-US" i="1" dirty="0"/>
              <a:t>is</a:t>
            </a:r>
            <a:r>
              <a:rPr lang="en-US" dirty="0"/>
              <a:t> false, but implying true does not mean the proposition is 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3333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2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300000" r="-2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413793" r="-2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3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 say that if assuming that there is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allows you to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then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discharging the assumption. </a:t>
                </a:r>
              </a:p>
              <a:p>
                <a:r>
                  <a:rPr lang="en-US" dirty="0"/>
                  <a:t>To represent this rule as an inference rule, we need a notation to represent the idea that from an assumption that there is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If one has such a derivation then one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derivation is in essence a program</a:t>
                </a:r>
              </a:p>
              <a:p>
                <a:pPr lvl="1"/>
                <a:r>
                  <a:rPr lang="en-US" dirty="0"/>
                  <a:t>The program is the proof of the proposition, which is of the type,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2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-----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→ Q</a:t>
                </a:r>
              </a:p>
              <a:p>
                <a:endParaRPr lang="en-US" dirty="0"/>
              </a:p>
              <a:p>
                <a:r>
                  <a:rPr lang="en-US" dirty="0"/>
                  <a:t>The proof of a proposition,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in Lean, is a program that takes an argument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returns a result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9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1BD-B860-A64B-A5F4-AB7325C9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Teaser: Alternate formulation</a:t>
            </a:r>
            <a:br>
              <a:rPr lang="en-US" dirty="0"/>
            </a:br>
            <a:r>
              <a:rPr lang="en-US" dirty="0"/>
              <a:t>(Classical logic)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view of implication truth table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(“P or Q”)?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(“(not P) or Q”)?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6667" r="-201408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897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667" r="-2004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Two propositions,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can form a new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Read this as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”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A proof of the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the following two premises: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If it’s raining, then the streets are wet.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It’s raining.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From the above premises we conclude that “the streets are wet”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Here, “it’s raining”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and “the streets are wet”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/>
                  <a:t>From this implication, we know whenever it rains, the streets are wet.</a:t>
                </a:r>
              </a:p>
              <a:p>
                <a:pPr lvl="1"/>
                <a:r>
                  <a:rPr lang="en-US" dirty="0"/>
                  <a:t>Remember that the </a:t>
                </a:r>
                <a:r>
                  <a:rPr lang="en-US" i="1" dirty="0"/>
                  <a:t>truth</a:t>
                </a:r>
                <a:r>
                  <a:rPr lang="en-US" dirty="0"/>
                  <a:t> of our propositions depends on our domain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  <a:blipFill>
                <a:blip r:embed="rId2"/>
                <a:stretch>
                  <a:fillRect l="-844" t="-2174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implication isn’t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What does this implication allow us to conclude when it’s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raining?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Nothing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Or in the language of logic: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 does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imply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772-8551-3248-82A0-6AB2B7C3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true, then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 (→-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Q </a:t>
                </a:r>
              </a:p>
              <a:p>
                <a:r>
                  <a:rPr lang="en-US" dirty="0"/>
                  <a:t>As a Lean function:</a:t>
                </a:r>
                <a:br>
                  <a:rPr lang="en-US" dirty="0"/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(P Q: Prop)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Q :=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391-B459-5346-BA87-471A4C1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Lean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Lean function: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(R W: Prop)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W :=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This function takes two propositions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), a proof of the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then provides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implication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itself a program that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I.e., “If you have a function that can turn any proof of R into a proof of W, and if you have a proof of R, then you obtain a proof of W, and you do it in particular by applying the function to that value.”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contradiction, which we will discuss later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3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implication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program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C588-D388-EB4A-ABA8-30AC69C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Quick-and-dirty declaration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B5C9-36F1-734F-A1C7-66D67BA7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Lean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/>
              <a:t> to introduce variables of whatever type we choose: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 we should be careful!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true → false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9DC-966F-B342-9A83-DC09DA0E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implications can be proved?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Another way to read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(is true)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(is true)."</a:t>
                </a:r>
              </a:p>
              <a:p>
                <a:r>
                  <a:rPr lang="en-US" dirty="0"/>
                  <a:t>We now ask which of the following implications can be proved?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true (is true) then true (is true)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true (is true) then false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false (is true) then true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false (is true) then false (is true)</a:t>
                </a:r>
              </a:p>
              <a:p>
                <a:r>
                  <a:rPr lang="en-US" dirty="0"/>
                  <a:t>What does your intuition tell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11016</TotalTime>
  <Words>928</Words>
  <Application>Microsoft Macintosh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Implication</vt:lpstr>
      <vt:lpstr>What is an implication?</vt:lpstr>
      <vt:lpstr>What an implication isn’t</vt:lpstr>
      <vt:lpstr>Modus Ponens</vt:lpstr>
      <vt:lpstr>Analysis of Lean function</vt:lpstr>
      <vt:lpstr>Modus Tollens</vt:lpstr>
      <vt:lpstr>Creating an implication program</vt:lpstr>
      <vt:lpstr>Quick-and-dirty declaration of implication</vt:lpstr>
      <vt:lpstr>What implications can be proved?</vt:lpstr>
      <vt:lpstr>Proof of true → true </vt:lpstr>
      <vt:lpstr>Proof of true → false </vt:lpstr>
      <vt:lpstr>Proof of false → true </vt:lpstr>
      <vt:lpstr>Proof of false → false </vt:lpstr>
      <vt:lpstr>Truth table for implication</vt:lpstr>
      <vt:lpstr>→ introduction rules</vt:lpstr>
      <vt:lpstr>→ introduction notation</vt:lpstr>
      <vt:lpstr>Teaser: Alternate formulation (Classical logic)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243</cp:revision>
  <dcterms:created xsi:type="dcterms:W3CDTF">2018-09-03T20:17:44Z</dcterms:created>
  <dcterms:modified xsi:type="dcterms:W3CDTF">2018-09-11T11:56:08Z</dcterms:modified>
</cp:coreProperties>
</file>