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15" r:id="rId3"/>
    <p:sldId id="326" r:id="rId4"/>
    <p:sldId id="328" r:id="rId5"/>
    <p:sldId id="327" r:id="rId6"/>
    <p:sldId id="329" r:id="rId7"/>
    <p:sldId id="330" r:id="rId8"/>
    <p:sldId id="331" r:id="rId9"/>
    <p:sldId id="333" r:id="rId10"/>
    <p:sldId id="332" r:id="rId11"/>
    <p:sldId id="33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3" autoAdjust="0"/>
    <p:restoredTop sz="85704" autoAdjust="0"/>
  </p:normalViewPr>
  <p:slideViewPr>
    <p:cSldViewPr snapToGrid="0">
      <p:cViewPr varScale="1">
        <p:scale>
          <a:sx n="107" d="100"/>
          <a:sy n="10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A612-1621-6649-B73C-B6FEEAB2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37C8-F2C0-1E4E-B68F-0FC33B87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(f: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square 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Why not #reduce?</a:t>
            </a:r>
          </a:p>
        </p:txBody>
      </p:sp>
    </p:spTree>
    <p:extLst>
      <p:ext uri="{BB962C8B-B14F-4D97-AF65-F5344CB8AC3E}">
        <p14:creationId xmlns:p14="http://schemas.microsoft.com/office/powerpoint/2010/main" val="135627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F433-D9C6-F044-8D78-654A114D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0EBA-56C5-D049-BF28-E5E2F7CA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2034" cy="4351338"/>
          </a:xfrm>
        </p:spPr>
        <p:txBody>
          <a:bodyPr/>
          <a:lstStyle/>
          <a:p>
            <a:r>
              <a:rPr lang="en-US" dirty="0"/>
              <a:t>It’s important to get your functions correct</a:t>
            </a:r>
          </a:p>
          <a:p>
            <a:r>
              <a:rPr lang="en-US" dirty="0"/>
              <a:t>Omitting an “overbar” from an equation in the Mariner 1 software (1962) caused the guidance system to interpret normal movement in the spacecraft as something that needed to be compensated for</a:t>
            </a:r>
          </a:p>
          <a:p>
            <a:r>
              <a:rPr lang="en-US" dirty="0"/>
              <a:t>Mariner 1 had to be destroyed 293 seconds into its mission</a:t>
            </a:r>
          </a:p>
          <a:p>
            <a:r>
              <a:rPr lang="en-US" dirty="0"/>
              <a:t>How could this have been prevented?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2BC5-ADE0-484E-93D4-86738BD2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28286" y="2148223"/>
            <a:ext cx="5633264" cy="2617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15F4B-1D26-8643-A00C-379C35F23DDC}"/>
              </a:ext>
            </a:extLst>
          </p:cNvPr>
          <p:cNvSpPr txBox="1"/>
          <p:nvPr/>
        </p:nvSpPr>
        <p:spPr>
          <a:xfrm>
            <a:off x="4821884" y="6270174"/>
            <a:ext cx="6531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courtesy Wikimedia commons: https://</a:t>
            </a:r>
            <a:r>
              <a:rPr lang="en-US" sz="1200" dirty="0" err="1"/>
              <a:t>commons.wikimedia.org</a:t>
            </a:r>
            <a:r>
              <a:rPr lang="en-US" sz="1200" dirty="0"/>
              <a:t>/wiki/</a:t>
            </a:r>
            <a:r>
              <a:rPr lang="en-US" sz="1200" dirty="0" err="1"/>
              <a:t>File:Punch-card-cobol.jpg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27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creation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our tactic </a:t>
                </a:r>
                <a:r>
                  <a:rPr lang="en-US" dirty="0" err="1"/>
                  <a:t>and_commutes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and_commutes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Q: Prop }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P ∧ Q) :=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This is a function for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I.e., this program is (approximately)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general implications are functions taking (a proof of) one proposition and returning (a proof of) another proposition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46E-7D2F-D640-A694-B529063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60B-86A9-744C-BC60-273554E7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just seen how to create a function that takes a proof as an argument and returns a different proof</a:t>
            </a:r>
          </a:p>
          <a:p>
            <a:r>
              <a:rPr lang="en-US" dirty="0"/>
              <a:t>Lean allows functions from any type to any other type</a:t>
            </a:r>
          </a:p>
          <a:p>
            <a:r>
              <a:rPr lang="en-US" dirty="0"/>
              <a:t>Exercise: Give some examples of interesting functions from </a:t>
            </a:r>
            <a:r>
              <a:rPr lang="en-US" dirty="0" err="1"/>
              <a:t>nat</a:t>
            </a:r>
            <a:r>
              <a:rPr lang="en-US" dirty="0"/>
              <a:t> to bool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uint32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&gt;= 0 ∧ n &lt; 2^32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2A98-7FAA-EC48-A097-2FA88F1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844D-1826-C148-BC99-05128690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are basically anonymous functions:</a:t>
            </a:r>
          </a:p>
          <a:p>
            <a:pPr marL="0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(if n &gt; 0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r>
              <a:rPr lang="en-US" dirty="0"/>
              <a:t>Many ways to create the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dirty="0"/>
              <a:t> symbol, but please don’t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lamda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🙄</a:t>
            </a:r>
            <a:endParaRPr lang="en-US" b="1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n &gt;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B3D-4415-0840-ADE5-D1CC35B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49EF-F171-CD4E-9E3A-A59FA85E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multiple ways to write a function</a:t>
            </a:r>
          </a:p>
          <a:p>
            <a:r>
              <a:rPr lang="en-US" dirty="0"/>
              <a:t>The best way depends on taste, but also sometimes on context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positive’''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6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BB04-2813-3443-826E-498C61C8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2213-3CDF-C343-A26F-605668D7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Exercise: Give some examples of interesting functions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double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2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 3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double 3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square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n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square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3</a:t>
            </a:r>
          </a:p>
        </p:txBody>
      </p:sp>
    </p:spTree>
    <p:extLst>
      <p:ext uri="{BB962C8B-B14F-4D97-AF65-F5344CB8AC3E}">
        <p14:creationId xmlns:p14="http://schemas.microsoft.com/office/powerpoint/2010/main" val="29025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D2F0-EE5B-294D-A549-B6659E2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9EA6-9763-B64F-BFC6-34616E1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function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r>
              <a:rPr lang="en-US" dirty="0"/>
              <a:t> is of type </a:t>
            </a:r>
            <a:r>
              <a:rPr lang="en-US" dirty="0" err="1"/>
              <a:t>ℕ</a:t>
            </a:r>
            <a:r>
              <a:rPr lang="en-US" dirty="0"/>
              <a:t> → </a:t>
            </a:r>
            <a:r>
              <a:rPr lang="en-US" dirty="0" err="1"/>
              <a:t>ℕ</a:t>
            </a:r>
            <a:endParaRPr lang="en-US" dirty="0"/>
          </a:p>
          <a:p>
            <a:r>
              <a:rPr lang="en-US" dirty="0"/>
              <a:t>If a function has a type, can it be an argument to another function?</a:t>
            </a:r>
          </a:p>
          <a:p>
            <a:r>
              <a:rPr lang="en-US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16595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69B3-AAF2-7142-A500-F9AF879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functions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FF9-637F-384A-B1FF-404ED48A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(f: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(g: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compose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double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square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(double 3)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 3</a:t>
            </a:r>
          </a:p>
        </p:txBody>
      </p:sp>
    </p:spTree>
    <p:extLst>
      <p:ext uri="{BB962C8B-B14F-4D97-AF65-F5344CB8AC3E}">
        <p14:creationId xmlns:p14="http://schemas.microsoft.com/office/powerpoint/2010/main" val="34212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C65E-B4E0-E642-905D-44B2CEC1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dirty="0" err="1"/>
              <a:t>do_twice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EE1C-47A2-904C-99E9-E5861C20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f (f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x, f (f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f (f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dt_eq_dt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13314</TotalTime>
  <Words>588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Functions</vt:lpstr>
      <vt:lpstr>Implication creation review</vt:lpstr>
      <vt:lpstr>Exercise</vt:lpstr>
      <vt:lpstr>Lambda expressions</vt:lpstr>
      <vt:lpstr>Alternate Formulations</vt:lpstr>
      <vt:lpstr>Exercise</vt:lpstr>
      <vt:lpstr>Functions as types</vt:lpstr>
      <vt:lpstr>Examples of functions as arguments</vt:lpstr>
      <vt:lpstr>Alternate do_twice representations</vt:lpstr>
      <vt:lpstr>Inception</vt:lpstr>
      <vt:lpstr>Story time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274</cp:revision>
  <dcterms:created xsi:type="dcterms:W3CDTF">2018-09-03T20:17:44Z</dcterms:created>
  <dcterms:modified xsi:type="dcterms:W3CDTF">2018-09-13T12:39:55Z</dcterms:modified>
</cp:coreProperties>
</file>