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7" r:id="rId9"/>
    <p:sldId id="266" r:id="rId10"/>
    <p:sldId id="265" r:id="rId11"/>
    <p:sldId id="268" r:id="rId12"/>
    <p:sldId id="272" r:id="rId13"/>
    <p:sldId id="274" r:id="rId14"/>
    <p:sldId id="275" r:id="rId15"/>
    <p:sldId id="273" r:id="rId16"/>
    <p:sldId id="269" r:id="rId17"/>
    <p:sldId id="270" r:id="rId18"/>
    <p:sldId id="271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61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00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05E9-9BE8-46CA-8755-1217E24EBC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1B9E13-143A-4D9E-B1BB-21F1779E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917" y="380261"/>
            <a:ext cx="10032538" cy="1273048"/>
          </a:xfrm>
        </p:spPr>
        <p:txBody>
          <a:bodyPr/>
          <a:lstStyle/>
          <a:p>
            <a:pPr algn="ctr"/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4666" y="175490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CONTENT</a:t>
            </a:r>
          </a:p>
          <a:p>
            <a:pPr marL="400050" indent="-400050">
              <a:buAutoNum type="romanUcPeriod"/>
            </a:pPr>
            <a:r>
              <a:rPr lang="en-US" dirty="0" smtClean="0"/>
              <a:t>HARDWARE ARCHITECTURE</a:t>
            </a:r>
          </a:p>
          <a:p>
            <a:pPr marL="400050" indent="-400050">
              <a:buAutoNum type="romanUcPeriod"/>
            </a:pPr>
            <a:r>
              <a:rPr lang="en-US" dirty="0" smtClean="0"/>
              <a:t>SOFTWARE ARCHITECTURE</a:t>
            </a:r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Ethernet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22" y="1787813"/>
            <a:ext cx="7162800" cy="407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72" y="6035962"/>
            <a:ext cx="7181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399" y="1320801"/>
            <a:ext cx="8915400" cy="3777622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Ethernet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7" y="1957676"/>
            <a:ext cx="2676525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60" y="1311564"/>
            <a:ext cx="3152775" cy="332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6" y="4867275"/>
            <a:ext cx="11534775" cy="199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590" y="595103"/>
            <a:ext cx="33528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EthTsyn</a:t>
            </a:r>
            <a:r>
              <a:rPr lang="en-US" dirty="0" smtClean="0"/>
              <a:t> + </a:t>
            </a:r>
            <a:r>
              <a:rPr lang="en-US" dirty="0" err="1" smtClean="0"/>
              <a:t>StbM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35" y="1886528"/>
            <a:ext cx="7216092" cy="41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EthTsyn</a:t>
            </a:r>
            <a:r>
              <a:rPr lang="en-US" dirty="0" smtClean="0"/>
              <a:t> + </a:t>
            </a:r>
            <a:r>
              <a:rPr lang="en-US" dirty="0" err="1" smtClean="0"/>
              <a:t>StbM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886528"/>
            <a:ext cx="530542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621082"/>
            <a:ext cx="6886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EthTsyn</a:t>
            </a:r>
            <a:r>
              <a:rPr lang="en-US" dirty="0" smtClean="0"/>
              <a:t> + </a:t>
            </a:r>
            <a:r>
              <a:rPr lang="en-US" dirty="0" err="1" smtClean="0"/>
              <a:t>StbM</a:t>
            </a:r>
            <a:endParaRPr lang="en-US" dirty="0"/>
          </a:p>
        </p:txBody>
      </p:sp>
      <p:pic>
        <p:nvPicPr>
          <p:cNvPr id="2050" name="Picture 2" descr="https://documentation.nokia.com/html/0_add-h-f/93-0267-HTML/7X50_Advanced_Configuration_Guide/images/ACG-%20IEEE-1588-FP-TD.04.1.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22" y="1779298"/>
            <a:ext cx="8626551" cy="388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EthTsyn</a:t>
            </a:r>
            <a:r>
              <a:rPr lang="en-US" dirty="0" smtClean="0"/>
              <a:t> + </a:t>
            </a:r>
            <a:r>
              <a:rPr lang="en-US" dirty="0" err="1" smtClean="0"/>
              <a:t>StbM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4564128"/>
            <a:ext cx="3124200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448" y="4478404"/>
            <a:ext cx="4810125" cy="2352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1711155"/>
            <a:ext cx="8371177" cy="821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187" y="2592454"/>
            <a:ext cx="4467225" cy="188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364" y="2592454"/>
            <a:ext cx="3324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TcpIp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81" y="1246082"/>
            <a:ext cx="7776028" cy="5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TcpIp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091" y="871537"/>
            <a:ext cx="3057525" cy="572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35" y="4070974"/>
            <a:ext cx="4648200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35" y="1858787"/>
            <a:ext cx="6753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SoAd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14" y="1881162"/>
            <a:ext cx="27908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88" y="1881162"/>
            <a:ext cx="3333750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07" y="3879511"/>
            <a:ext cx="3724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DoIp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77" y="1748270"/>
            <a:ext cx="4000500" cy="485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61" y="3029160"/>
            <a:ext cx="344805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61" y="1748270"/>
            <a:ext cx="5238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27" y="4405300"/>
            <a:ext cx="4400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44" y="633346"/>
            <a:ext cx="8911687" cy="1280890"/>
          </a:xfrm>
        </p:spPr>
        <p:txBody>
          <a:bodyPr/>
          <a:lstStyle/>
          <a:p>
            <a:r>
              <a:rPr lang="en-US" dirty="0" smtClean="0"/>
              <a:t>I. HARDWARE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2" y="1273791"/>
            <a:ext cx="9767743" cy="55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DoIp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6" y="1915694"/>
            <a:ext cx="4223835" cy="1846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6" y="4433456"/>
            <a:ext cx="6109683" cy="1944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8" y="3955024"/>
            <a:ext cx="5329382" cy="24232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49" y="1776745"/>
            <a:ext cx="3914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329" y="3450953"/>
            <a:ext cx="1380980" cy="511447"/>
          </a:xfrm>
        </p:spPr>
        <p:txBody>
          <a:bodyPr/>
          <a:lstStyle/>
          <a:p>
            <a:r>
              <a:rPr lang="en-US" dirty="0"/>
              <a:t>header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21" y="1737736"/>
            <a:ext cx="2963837" cy="213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58" y="4613138"/>
            <a:ext cx="3885450" cy="14118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78" y="1634836"/>
            <a:ext cx="5695950" cy="17240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518256" y="6085471"/>
            <a:ext cx="3214398" cy="51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Request connect </a:t>
            </a:r>
            <a:r>
              <a:rPr lang="en-US" dirty="0" err="1" smtClean="0"/>
              <a:t>xcp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1.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65954"/>
            <a:ext cx="10170749" cy="66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Ethernet Driver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4" y="1886528"/>
            <a:ext cx="8088791" cy="44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079" y="2743201"/>
            <a:ext cx="3507030" cy="19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Ethernet Driver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34" y="1163349"/>
            <a:ext cx="5158893" cy="558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Ethernet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3" y="1752780"/>
            <a:ext cx="8155821" cy="50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 smtClean="0"/>
              <a:t>4. Ethernet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01" y="1742931"/>
            <a:ext cx="5947208" cy="49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5" y="605638"/>
            <a:ext cx="8911687" cy="1280890"/>
          </a:xfrm>
        </p:spPr>
        <p:txBody>
          <a:bodyPr/>
          <a:lstStyle/>
          <a:p>
            <a:r>
              <a:rPr lang="en-US" dirty="0"/>
              <a:t>II. SOFTWARE </a:t>
            </a:r>
            <a:r>
              <a:rPr lang="en-US" dirty="0" smtClean="0"/>
              <a:t>ARCHITECT</a:t>
            </a:r>
            <a:r>
              <a:rPr lang="en-US" dirty="0"/>
              <a:t>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35" y="1311564"/>
            <a:ext cx="8915400" cy="3777622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Ethernet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8" y="1788585"/>
            <a:ext cx="11601161" cy="50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5069</TotalTime>
  <Words>153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ETHERNET</vt:lpstr>
      <vt:lpstr>I. HARDWARE ARCHITECTURE</vt:lpstr>
      <vt:lpstr>II. SOFTWARE ARCHITECTURE</vt:lpstr>
      <vt:lpstr>PowerPoint Presentation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  <vt:lpstr>II. SOFTWARE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vgadmin</dc:creator>
  <cp:lastModifiedBy>vgadmin</cp:lastModifiedBy>
  <cp:revision>30</cp:revision>
  <dcterms:created xsi:type="dcterms:W3CDTF">2021-06-17T13:44:26Z</dcterms:created>
  <dcterms:modified xsi:type="dcterms:W3CDTF">2021-06-21T02:13:50Z</dcterms:modified>
</cp:coreProperties>
</file>