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1" r:id="rId2"/>
    <p:sldId id="1850" r:id="rId3"/>
    <p:sldId id="1851" r:id="rId4"/>
    <p:sldId id="1852" r:id="rId5"/>
    <p:sldId id="1845" r:id="rId6"/>
    <p:sldId id="18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94885" autoAdjust="0"/>
  </p:normalViewPr>
  <p:slideViewPr>
    <p:cSldViewPr snapToGrid="0">
      <p:cViewPr varScale="1">
        <p:scale>
          <a:sx n="107" d="100"/>
          <a:sy n="107" d="100"/>
        </p:scale>
        <p:origin x="1104" y="168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94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C3E90-7919-FF45-A924-BFDB906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E9489-CCB2-6E4E-961B-0136C10D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E0117-B6CD-9D46-9179-F265861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surajkothari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FA8750- 12-2-0126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5" y="3642955"/>
            <a:ext cx="11499799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(Suraj)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Professor, Department of Electrical and Computer Engineering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  <a:hlinkClick r:id="rId5"/>
              </a:rPr>
              <a:t>https://www.linkedin.com/in/surajkothari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370273" y="1826893"/>
            <a:ext cx="11561154" cy="1481324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 algn="ctr">
              <a:buClr>
                <a:srgbClr val="CE1126"/>
              </a:buClr>
              <a:buSzPct val="25000"/>
            </a:pPr>
            <a:r>
              <a:rPr lang="en-US" sz="3600" dirty="0">
                <a:ea typeface="Arial"/>
                <a:cs typeface="Arial"/>
                <a:sym typeface="Arial"/>
              </a:rPr>
              <a:t>Control Flow Aspect of Software </a:t>
            </a: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3" y="293317"/>
            <a:ext cx="1002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Graph for the successor relation  - continuation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3609782" y="3945857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A786C0-C101-844F-85AD-D6259FD0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3" y="1807093"/>
            <a:ext cx="2645343" cy="40234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CD5DF8-04ED-A141-A7BC-11B19D454239}"/>
              </a:ext>
            </a:extLst>
          </p:cNvPr>
          <p:cNvSpPr txBox="1"/>
          <p:nvPr/>
        </p:nvSpPr>
        <p:spPr>
          <a:xfrm>
            <a:off x="4197156" y="3132936"/>
            <a:ext cx="255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  2), (1  4), (2  8)</a:t>
            </a:r>
            <a:r>
              <a:rPr lang="en-US" dirty="0"/>
              <a:t>, (4  5), (4  7), (5  8), (7  11), (8  9), (8  11), (9  12), (11  12), (12  13), (12  15)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F4D6-A4AA-A240-9AE8-ADA0B19E8532}"/>
              </a:ext>
            </a:extLst>
          </p:cNvPr>
          <p:cNvSpPr txBox="1"/>
          <p:nvPr/>
        </p:nvSpPr>
        <p:spPr>
          <a:xfrm>
            <a:off x="5718128" y="1105151"/>
            <a:ext cx="53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Statements: {1, 2, 4, 5, 7, 8, 9, 11, 12, 13, 15}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0091634-D362-2E49-AC6B-0AB69919A655}"/>
              </a:ext>
            </a:extLst>
          </p:cNvPr>
          <p:cNvSpPr/>
          <p:nvPr/>
        </p:nvSpPr>
        <p:spPr>
          <a:xfrm>
            <a:off x="6859401" y="3945857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015ED7F-C896-944F-8243-FC2941E7229A}"/>
              </a:ext>
            </a:extLst>
          </p:cNvPr>
          <p:cNvSpPr txBox="1"/>
          <p:nvPr/>
        </p:nvSpPr>
        <p:spPr>
          <a:xfrm>
            <a:off x="8375429" y="2668083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630F23-9202-DB4B-B07D-4C9A53DE6375}"/>
              </a:ext>
            </a:extLst>
          </p:cNvPr>
          <p:cNvSpPr txBox="1"/>
          <p:nvPr/>
        </p:nvSpPr>
        <p:spPr>
          <a:xfrm>
            <a:off x="7616965" y="538211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C66951-C014-1C41-A0D2-0F31B509F2E7}"/>
              </a:ext>
            </a:extLst>
          </p:cNvPr>
          <p:cNvSpPr txBox="1"/>
          <p:nvPr/>
        </p:nvSpPr>
        <p:spPr>
          <a:xfrm>
            <a:off x="8283879" y="538211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C2CB43-66B6-294B-962D-1D28E18DA735}"/>
              </a:ext>
            </a:extLst>
          </p:cNvPr>
          <p:cNvSpPr txBox="1"/>
          <p:nvPr/>
        </p:nvSpPr>
        <p:spPr>
          <a:xfrm>
            <a:off x="8950793" y="538211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3454C2-94B5-E649-82DB-C73419CE7468}"/>
              </a:ext>
            </a:extLst>
          </p:cNvPr>
          <p:cNvSpPr txBox="1"/>
          <p:nvPr/>
        </p:nvSpPr>
        <p:spPr>
          <a:xfrm>
            <a:off x="9617707" y="538211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DD189A-3BC0-4245-82E7-DFFE9248EA25}"/>
              </a:ext>
            </a:extLst>
          </p:cNvPr>
          <p:cNvSpPr txBox="1"/>
          <p:nvPr/>
        </p:nvSpPr>
        <p:spPr>
          <a:xfrm>
            <a:off x="10284621" y="538211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BF345C-33AF-2242-8767-E9A5613C3DD6}"/>
              </a:ext>
            </a:extLst>
          </p:cNvPr>
          <p:cNvSpPr txBox="1"/>
          <p:nvPr/>
        </p:nvSpPr>
        <p:spPr>
          <a:xfrm>
            <a:off x="10951534" y="538211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E37E71-3FF4-334B-B8A7-C81BC6375485}"/>
              </a:ext>
            </a:extLst>
          </p:cNvPr>
          <p:cNvGrpSpPr/>
          <p:nvPr/>
        </p:nvGrpSpPr>
        <p:grpSpPr>
          <a:xfrm>
            <a:off x="8792118" y="1891688"/>
            <a:ext cx="625033" cy="532435"/>
            <a:chOff x="7014624" y="3943605"/>
            <a:chExt cx="625033" cy="53243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882EBF-5264-6147-B982-FBEEC0F1F2B5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Decision 102">
              <a:extLst>
                <a:ext uri="{FF2B5EF4-FFF2-40B4-BE49-F238E27FC236}">
                  <a16:creationId xmlns:a16="http://schemas.microsoft.com/office/drawing/2014/main" id="{7DD40321-8B38-3B48-9B1E-11A5EAEED198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D4B3F3-4CCA-0543-959A-C8AC85774C47}"/>
              </a:ext>
            </a:extLst>
          </p:cNvPr>
          <p:cNvGrpSpPr/>
          <p:nvPr/>
        </p:nvGrpSpPr>
        <p:grpSpPr>
          <a:xfrm>
            <a:off x="9625495" y="2504980"/>
            <a:ext cx="625033" cy="532435"/>
            <a:chOff x="7014624" y="3943605"/>
            <a:chExt cx="625033" cy="53243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70AAE18-C7D2-F64A-948B-62070A74C90E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0" name="Decision 109">
              <a:extLst>
                <a:ext uri="{FF2B5EF4-FFF2-40B4-BE49-F238E27FC236}">
                  <a16:creationId xmlns:a16="http://schemas.microsoft.com/office/drawing/2014/main" id="{0F002230-C953-2E46-87C6-C3874D7A6265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0D5AC3-B76D-4D4B-B7DB-370948E11DA4}"/>
              </a:ext>
            </a:extLst>
          </p:cNvPr>
          <p:cNvGrpSpPr/>
          <p:nvPr/>
        </p:nvGrpSpPr>
        <p:grpSpPr>
          <a:xfrm>
            <a:off x="8433939" y="3332423"/>
            <a:ext cx="625033" cy="532435"/>
            <a:chOff x="7014624" y="3943605"/>
            <a:chExt cx="625033" cy="53243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E7B673D-A147-C041-A99C-C5AB2387F673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8" name="Decision 107">
              <a:extLst>
                <a:ext uri="{FF2B5EF4-FFF2-40B4-BE49-F238E27FC236}">
                  <a16:creationId xmlns:a16="http://schemas.microsoft.com/office/drawing/2014/main" id="{D917369A-C377-6E42-9654-26425CCD6AE9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7D83DF-BCD5-9544-8863-10C3F2DB73E0}"/>
              </a:ext>
            </a:extLst>
          </p:cNvPr>
          <p:cNvGrpSpPr/>
          <p:nvPr/>
        </p:nvGrpSpPr>
        <p:grpSpPr>
          <a:xfrm>
            <a:off x="8813769" y="4300526"/>
            <a:ext cx="625033" cy="532435"/>
            <a:chOff x="7014624" y="3943605"/>
            <a:chExt cx="625033" cy="53243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741BE41-5A6D-E14A-B696-587C96D05DA3}"/>
                </a:ext>
              </a:extLst>
            </p:cNvPr>
            <p:cNvSpPr txBox="1"/>
            <p:nvPr/>
          </p:nvSpPr>
          <p:spPr>
            <a:xfrm>
              <a:off x="7073497" y="4013341"/>
              <a:ext cx="507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14" name="Decision 113">
              <a:extLst>
                <a:ext uri="{FF2B5EF4-FFF2-40B4-BE49-F238E27FC236}">
                  <a16:creationId xmlns:a16="http://schemas.microsoft.com/office/drawing/2014/main" id="{6F00A195-9E6B-0448-BF10-B4D8EA1EA6C1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60BE0B-0FFE-D64B-A20B-D5ED8B98CDD6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8583774" y="2299352"/>
            <a:ext cx="367020" cy="36873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EF0E45-C15E-4749-AC42-E04246CB4097}"/>
              </a:ext>
            </a:extLst>
          </p:cNvPr>
          <p:cNvCxnSpPr>
            <a:cxnSpLocks/>
          </p:cNvCxnSpPr>
          <p:nvPr/>
        </p:nvCxnSpPr>
        <p:spPr>
          <a:xfrm>
            <a:off x="9238102" y="2316554"/>
            <a:ext cx="475847" cy="3343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C81E9F-C450-5A4F-9F6C-1352E02E8895}"/>
              </a:ext>
            </a:extLst>
          </p:cNvPr>
          <p:cNvCxnSpPr>
            <a:cxnSpLocks/>
          </p:cNvCxnSpPr>
          <p:nvPr/>
        </p:nvCxnSpPr>
        <p:spPr>
          <a:xfrm>
            <a:off x="8573416" y="3041742"/>
            <a:ext cx="187809" cy="300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6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3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3" y="293317"/>
            <a:ext cx="1052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Graph for the successor relation - continuation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3548974" y="3855086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A786C0-C101-844F-85AD-D6259FD0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3" y="1807093"/>
            <a:ext cx="2645343" cy="40234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CD5DF8-04ED-A141-A7BC-11B19D454239}"/>
              </a:ext>
            </a:extLst>
          </p:cNvPr>
          <p:cNvSpPr txBox="1"/>
          <p:nvPr/>
        </p:nvSpPr>
        <p:spPr>
          <a:xfrm>
            <a:off x="4197156" y="3132936"/>
            <a:ext cx="2645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  2), (1  4), (2  8)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(4  5), (4  7), (5  8),</a:t>
            </a:r>
            <a:r>
              <a:rPr lang="en-US" dirty="0"/>
              <a:t> (7  11), </a:t>
            </a:r>
            <a:r>
              <a:rPr lang="en-US" dirty="0">
                <a:solidFill>
                  <a:srgbClr val="0070C0"/>
                </a:solidFill>
              </a:rPr>
              <a:t>(8  9), (8  11), </a:t>
            </a:r>
            <a:r>
              <a:rPr lang="en-US" dirty="0"/>
              <a:t>(9  12), (11  12), (12  13), (12  15)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F4D6-A4AA-A240-9AE8-ADA0B19E8532}"/>
              </a:ext>
            </a:extLst>
          </p:cNvPr>
          <p:cNvSpPr txBox="1"/>
          <p:nvPr/>
        </p:nvSpPr>
        <p:spPr>
          <a:xfrm>
            <a:off x="5718128" y="1105151"/>
            <a:ext cx="53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Statements: {1, 2, 4, 5, 7, 8, 9, 11, 12, 13, 15}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0091634-D362-2E49-AC6B-0AB69919A655}"/>
              </a:ext>
            </a:extLst>
          </p:cNvPr>
          <p:cNvSpPr/>
          <p:nvPr/>
        </p:nvSpPr>
        <p:spPr>
          <a:xfrm>
            <a:off x="6916951" y="3960660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015ED7F-C896-944F-8243-FC2941E7229A}"/>
              </a:ext>
            </a:extLst>
          </p:cNvPr>
          <p:cNvSpPr txBox="1"/>
          <p:nvPr/>
        </p:nvSpPr>
        <p:spPr>
          <a:xfrm>
            <a:off x="8375429" y="2668083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630F23-9202-DB4B-B07D-4C9A53DE6375}"/>
              </a:ext>
            </a:extLst>
          </p:cNvPr>
          <p:cNvSpPr txBox="1"/>
          <p:nvPr/>
        </p:nvSpPr>
        <p:spPr>
          <a:xfrm>
            <a:off x="9271729" y="3289028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C66951-C014-1C41-A0D2-0F31B509F2E7}"/>
              </a:ext>
            </a:extLst>
          </p:cNvPr>
          <p:cNvSpPr txBox="1"/>
          <p:nvPr/>
        </p:nvSpPr>
        <p:spPr>
          <a:xfrm>
            <a:off x="10161502" y="3244334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C2CB43-66B6-294B-962D-1D28E18DA735}"/>
              </a:ext>
            </a:extLst>
          </p:cNvPr>
          <p:cNvSpPr txBox="1"/>
          <p:nvPr/>
        </p:nvSpPr>
        <p:spPr>
          <a:xfrm>
            <a:off x="8059928" y="3995599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3454C2-94B5-E649-82DB-C73419CE7468}"/>
              </a:ext>
            </a:extLst>
          </p:cNvPr>
          <p:cNvSpPr txBox="1"/>
          <p:nvPr/>
        </p:nvSpPr>
        <p:spPr>
          <a:xfrm>
            <a:off x="8983145" y="396066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DD189A-3BC0-4245-82E7-DFFE9248EA25}"/>
              </a:ext>
            </a:extLst>
          </p:cNvPr>
          <p:cNvSpPr txBox="1"/>
          <p:nvPr/>
        </p:nvSpPr>
        <p:spPr>
          <a:xfrm>
            <a:off x="8059928" y="5247691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BF345C-33AF-2242-8767-E9A5613C3DD6}"/>
              </a:ext>
            </a:extLst>
          </p:cNvPr>
          <p:cNvSpPr txBox="1"/>
          <p:nvPr/>
        </p:nvSpPr>
        <p:spPr>
          <a:xfrm>
            <a:off x="9238102" y="5111767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E37E71-3FF4-334B-B8A7-C81BC6375485}"/>
              </a:ext>
            </a:extLst>
          </p:cNvPr>
          <p:cNvGrpSpPr/>
          <p:nvPr/>
        </p:nvGrpSpPr>
        <p:grpSpPr>
          <a:xfrm>
            <a:off x="8792118" y="1891688"/>
            <a:ext cx="625033" cy="532435"/>
            <a:chOff x="7014624" y="3943605"/>
            <a:chExt cx="625033" cy="53243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882EBF-5264-6147-B982-FBEEC0F1F2B5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Decision 102">
              <a:extLst>
                <a:ext uri="{FF2B5EF4-FFF2-40B4-BE49-F238E27FC236}">
                  <a16:creationId xmlns:a16="http://schemas.microsoft.com/office/drawing/2014/main" id="{7DD40321-8B38-3B48-9B1E-11A5EAEED198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D4B3F3-4CCA-0543-959A-C8AC85774C47}"/>
              </a:ext>
            </a:extLst>
          </p:cNvPr>
          <p:cNvGrpSpPr/>
          <p:nvPr/>
        </p:nvGrpSpPr>
        <p:grpSpPr>
          <a:xfrm>
            <a:off x="9625495" y="2504980"/>
            <a:ext cx="625033" cy="532435"/>
            <a:chOff x="7014624" y="3943605"/>
            <a:chExt cx="625033" cy="53243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70AAE18-C7D2-F64A-948B-62070A74C90E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0" name="Decision 109">
              <a:extLst>
                <a:ext uri="{FF2B5EF4-FFF2-40B4-BE49-F238E27FC236}">
                  <a16:creationId xmlns:a16="http://schemas.microsoft.com/office/drawing/2014/main" id="{0F002230-C953-2E46-87C6-C3874D7A6265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0D5AC3-B76D-4D4B-B7DB-370948E11DA4}"/>
              </a:ext>
            </a:extLst>
          </p:cNvPr>
          <p:cNvGrpSpPr/>
          <p:nvPr/>
        </p:nvGrpSpPr>
        <p:grpSpPr>
          <a:xfrm>
            <a:off x="8448709" y="3292882"/>
            <a:ext cx="625033" cy="532435"/>
            <a:chOff x="7014624" y="3943605"/>
            <a:chExt cx="625033" cy="53243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E7B673D-A147-C041-A99C-C5AB2387F673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8" name="Decision 107">
              <a:extLst>
                <a:ext uri="{FF2B5EF4-FFF2-40B4-BE49-F238E27FC236}">
                  <a16:creationId xmlns:a16="http://schemas.microsoft.com/office/drawing/2014/main" id="{D917369A-C377-6E42-9654-26425CCD6AE9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7D83DF-BCD5-9544-8863-10C3F2DB73E0}"/>
              </a:ext>
            </a:extLst>
          </p:cNvPr>
          <p:cNvGrpSpPr/>
          <p:nvPr/>
        </p:nvGrpSpPr>
        <p:grpSpPr>
          <a:xfrm>
            <a:off x="8451767" y="4578763"/>
            <a:ext cx="625033" cy="532435"/>
            <a:chOff x="7014624" y="3943605"/>
            <a:chExt cx="625033" cy="53243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741BE41-5A6D-E14A-B696-587C96D05DA3}"/>
                </a:ext>
              </a:extLst>
            </p:cNvPr>
            <p:cNvSpPr txBox="1"/>
            <p:nvPr/>
          </p:nvSpPr>
          <p:spPr>
            <a:xfrm>
              <a:off x="7073497" y="4013341"/>
              <a:ext cx="507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14" name="Decision 113">
              <a:extLst>
                <a:ext uri="{FF2B5EF4-FFF2-40B4-BE49-F238E27FC236}">
                  <a16:creationId xmlns:a16="http://schemas.microsoft.com/office/drawing/2014/main" id="{6F00A195-9E6B-0448-BF10-B4D8EA1EA6C1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60BE0B-0FFE-D64B-A20B-D5ED8B98CDD6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8583774" y="2299352"/>
            <a:ext cx="367020" cy="36873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EF0E45-C15E-4749-AC42-E04246CB4097}"/>
              </a:ext>
            </a:extLst>
          </p:cNvPr>
          <p:cNvCxnSpPr>
            <a:cxnSpLocks/>
          </p:cNvCxnSpPr>
          <p:nvPr/>
        </p:nvCxnSpPr>
        <p:spPr>
          <a:xfrm>
            <a:off x="9238102" y="2316554"/>
            <a:ext cx="475847" cy="33432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578C78-158C-8940-AA61-02804C07535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573416" y="3041742"/>
            <a:ext cx="187809" cy="300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010EA5-6933-8845-9234-2EC22D9CFD63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8268273" y="3684759"/>
            <a:ext cx="339112" cy="31084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6F4F71-9E4C-2F40-B956-63403C3F6383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8923987" y="3712978"/>
            <a:ext cx="267503" cy="2476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6185C6-7C3B-E241-99F3-FCAE0A6FFB5B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9480074" y="2897463"/>
            <a:ext cx="298038" cy="3915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A12CB5-B8FF-2A49-9991-ECCB5C1B8271}"/>
              </a:ext>
            </a:extLst>
          </p:cNvPr>
          <p:cNvCxnSpPr>
            <a:cxnSpLocks/>
          </p:cNvCxnSpPr>
          <p:nvPr/>
        </p:nvCxnSpPr>
        <p:spPr>
          <a:xfrm>
            <a:off x="10097911" y="2872697"/>
            <a:ext cx="298038" cy="3915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59E6DF-3792-324C-B5DA-E139DC2998B3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9062811" y="3473694"/>
            <a:ext cx="208918" cy="9544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5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4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3" y="293317"/>
            <a:ext cx="1001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Graph for the successor relation - continuation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3481291" y="3755860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A786C0-C101-844F-85AD-D6259FD0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3" y="1807093"/>
            <a:ext cx="2645343" cy="40234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CD5DF8-04ED-A141-A7BC-11B19D454239}"/>
              </a:ext>
            </a:extLst>
          </p:cNvPr>
          <p:cNvSpPr txBox="1"/>
          <p:nvPr/>
        </p:nvSpPr>
        <p:spPr>
          <a:xfrm>
            <a:off x="4197156" y="3132936"/>
            <a:ext cx="2645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  2), (1  4), (2  8)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(4  5), (4  7), (5  8),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(7  11), </a:t>
            </a:r>
            <a:r>
              <a:rPr lang="en-US" dirty="0">
                <a:solidFill>
                  <a:srgbClr val="0070C0"/>
                </a:solidFill>
              </a:rPr>
              <a:t>(8  9), (8  11), </a:t>
            </a:r>
            <a:r>
              <a:rPr lang="en-US" dirty="0">
                <a:solidFill>
                  <a:srgbClr val="FFC000"/>
                </a:solidFill>
              </a:rPr>
              <a:t>(9  12), (11  12), (12  13), (12  15)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F4D6-A4AA-A240-9AE8-ADA0B19E8532}"/>
              </a:ext>
            </a:extLst>
          </p:cNvPr>
          <p:cNvSpPr txBox="1"/>
          <p:nvPr/>
        </p:nvSpPr>
        <p:spPr>
          <a:xfrm>
            <a:off x="5718128" y="1105151"/>
            <a:ext cx="53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Statements: {1, 2, 4, 5, 7, 8, 9, 11, 12, 13, 15}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0091634-D362-2E49-AC6B-0AB69919A655}"/>
              </a:ext>
            </a:extLst>
          </p:cNvPr>
          <p:cNvSpPr/>
          <p:nvPr/>
        </p:nvSpPr>
        <p:spPr>
          <a:xfrm>
            <a:off x="6954715" y="3796051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2E4ED4-D406-5E45-AEB8-E6F2E8A95E78}"/>
              </a:ext>
            </a:extLst>
          </p:cNvPr>
          <p:cNvGrpSpPr/>
          <p:nvPr/>
        </p:nvGrpSpPr>
        <p:grpSpPr>
          <a:xfrm>
            <a:off x="8059928" y="1891688"/>
            <a:ext cx="2518263" cy="3648251"/>
            <a:chOff x="8059928" y="1891688"/>
            <a:chExt cx="2518263" cy="364825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015ED7F-C896-944F-8243-FC2941E7229A}"/>
                </a:ext>
              </a:extLst>
            </p:cNvPr>
            <p:cNvSpPr txBox="1"/>
            <p:nvPr/>
          </p:nvSpPr>
          <p:spPr>
            <a:xfrm>
              <a:off x="8375429" y="2668083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B630F23-9202-DB4B-B07D-4C9A53DE6375}"/>
                </a:ext>
              </a:extLst>
            </p:cNvPr>
            <p:cNvSpPr txBox="1"/>
            <p:nvPr/>
          </p:nvSpPr>
          <p:spPr>
            <a:xfrm>
              <a:off x="9271729" y="3289028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C66951-C014-1C41-A0D2-0F31B509F2E7}"/>
                </a:ext>
              </a:extLst>
            </p:cNvPr>
            <p:cNvSpPr txBox="1"/>
            <p:nvPr/>
          </p:nvSpPr>
          <p:spPr>
            <a:xfrm>
              <a:off x="10161502" y="3244334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6C2CB43-66B6-294B-962D-1D28E18DA735}"/>
                </a:ext>
              </a:extLst>
            </p:cNvPr>
            <p:cNvSpPr txBox="1"/>
            <p:nvPr/>
          </p:nvSpPr>
          <p:spPr>
            <a:xfrm>
              <a:off x="8059928" y="3995599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03454C2-94B5-E649-82DB-C73419CE7468}"/>
                </a:ext>
              </a:extLst>
            </p:cNvPr>
            <p:cNvSpPr txBox="1"/>
            <p:nvPr/>
          </p:nvSpPr>
          <p:spPr>
            <a:xfrm>
              <a:off x="8983145" y="396066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DD189A-3BC0-4245-82E7-DFFE9248EA25}"/>
                </a:ext>
              </a:extLst>
            </p:cNvPr>
            <p:cNvSpPr txBox="1"/>
            <p:nvPr/>
          </p:nvSpPr>
          <p:spPr>
            <a:xfrm>
              <a:off x="8097119" y="5170607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BF345C-33AF-2242-8767-E9A5613C3DD6}"/>
                </a:ext>
              </a:extLst>
            </p:cNvPr>
            <p:cNvSpPr txBox="1"/>
            <p:nvPr/>
          </p:nvSpPr>
          <p:spPr>
            <a:xfrm>
              <a:off x="9000462" y="5152267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9E37E71-3FF4-334B-B8A7-C81BC6375485}"/>
                </a:ext>
              </a:extLst>
            </p:cNvPr>
            <p:cNvGrpSpPr/>
            <p:nvPr/>
          </p:nvGrpSpPr>
          <p:grpSpPr>
            <a:xfrm>
              <a:off x="8792118" y="1891688"/>
              <a:ext cx="625033" cy="532435"/>
              <a:chOff x="7014624" y="3943605"/>
              <a:chExt cx="625033" cy="53243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6882EBF-5264-6147-B982-FBEEC0F1F2B5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3" name="Decision 102">
                <a:extLst>
                  <a:ext uri="{FF2B5EF4-FFF2-40B4-BE49-F238E27FC236}">
                    <a16:creationId xmlns:a16="http://schemas.microsoft.com/office/drawing/2014/main" id="{7DD40321-8B38-3B48-9B1E-11A5EAEED198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D4B3F3-4CCA-0543-959A-C8AC85774C47}"/>
                </a:ext>
              </a:extLst>
            </p:cNvPr>
            <p:cNvGrpSpPr/>
            <p:nvPr/>
          </p:nvGrpSpPr>
          <p:grpSpPr>
            <a:xfrm>
              <a:off x="9625495" y="2504980"/>
              <a:ext cx="625033" cy="532435"/>
              <a:chOff x="7014624" y="3943605"/>
              <a:chExt cx="625033" cy="532435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0AAE18-C7D2-F64A-948B-62070A74C90E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10" name="Decision 109">
                <a:extLst>
                  <a:ext uri="{FF2B5EF4-FFF2-40B4-BE49-F238E27FC236}">
                    <a16:creationId xmlns:a16="http://schemas.microsoft.com/office/drawing/2014/main" id="{0F002230-C953-2E46-87C6-C3874D7A6265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40D5AC3-B76D-4D4B-B7DB-370948E11DA4}"/>
                </a:ext>
              </a:extLst>
            </p:cNvPr>
            <p:cNvGrpSpPr/>
            <p:nvPr/>
          </p:nvGrpSpPr>
          <p:grpSpPr>
            <a:xfrm>
              <a:off x="8448709" y="3292882"/>
              <a:ext cx="625033" cy="532435"/>
              <a:chOff x="7014624" y="3943605"/>
              <a:chExt cx="625033" cy="532435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E7B673D-A147-C041-A99C-C5AB2387F673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08" name="Decision 107">
                <a:extLst>
                  <a:ext uri="{FF2B5EF4-FFF2-40B4-BE49-F238E27FC236}">
                    <a16:creationId xmlns:a16="http://schemas.microsoft.com/office/drawing/2014/main" id="{D917369A-C377-6E42-9654-26425CCD6AE9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27D83DF-BCD5-9544-8863-10C3F2DB73E0}"/>
                </a:ext>
              </a:extLst>
            </p:cNvPr>
            <p:cNvGrpSpPr/>
            <p:nvPr/>
          </p:nvGrpSpPr>
          <p:grpSpPr>
            <a:xfrm>
              <a:off x="8415452" y="4427512"/>
              <a:ext cx="625033" cy="532435"/>
              <a:chOff x="7014624" y="3943605"/>
              <a:chExt cx="625033" cy="532435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41BE41-5A6D-E14A-B696-587C96D05DA3}"/>
                  </a:ext>
                </a:extLst>
              </p:cNvPr>
              <p:cNvSpPr txBox="1"/>
              <p:nvPr/>
            </p:nvSpPr>
            <p:spPr>
              <a:xfrm>
                <a:off x="7073497" y="4013341"/>
                <a:ext cx="507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114" name="Decision 113">
                <a:extLst>
                  <a:ext uri="{FF2B5EF4-FFF2-40B4-BE49-F238E27FC236}">
                    <a16:creationId xmlns:a16="http://schemas.microsoft.com/office/drawing/2014/main" id="{6F00A195-9E6B-0448-BF10-B4D8EA1EA6C1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E60BE0B-0FFE-D64B-A20B-D5ED8B98CDD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8583774" y="2299352"/>
              <a:ext cx="367020" cy="36873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EF0E45-C15E-4749-AC42-E04246CB4097}"/>
                </a:ext>
              </a:extLst>
            </p:cNvPr>
            <p:cNvCxnSpPr>
              <a:cxnSpLocks/>
            </p:cNvCxnSpPr>
            <p:nvPr/>
          </p:nvCxnSpPr>
          <p:spPr>
            <a:xfrm>
              <a:off x="9238102" y="2316554"/>
              <a:ext cx="475847" cy="3343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78C78-158C-8940-AA61-02804C075359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8573416" y="3041742"/>
              <a:ext cx="187809" cy="30080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010EA5-6933-8845-9234-2EC22D9CFD63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 flipH="1">
              <a:off x="8268273" y="3684759"/>
              <a:ext cx="339112" cy="3108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E6F4F71-9E4C-2F40-B956-63403C3F6383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>
              <a:off x="8923987" y="3712978"/>
              <a:ext cx="267503" cy="24768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6185C6-7C3B-E241-99F3-FCAE0A6FFB5B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 flipH="1">
              <a:off x="9480074" y="2897463"/>
              <a:ext cx="298038" cy="39156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A12CB5-B8FF-2A49-9991-ECCB5C1B8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911" y="2872697"/>
              <a:ext cx="298038" cy="39156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067D3A-42CB-B249-88C0-ED32A6CADA3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701" y="4348820"/>
              <a:ext cx="267503" cy="24768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F989598-C66E-C34D-8498-DCAA8B66F2F1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8870928" y="4329992"/>
              <a:ext cx="320562" cy="26284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E14ADD-94B4-6C49-BC06-A9633ABE4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2811" y="3473694"/>
              <a:ext cx="208918" cy="9544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6B55353-F626-754C-A24B-BC9BCD3B1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1753" y="3606800"/>
              <a:ext cx="1007342" cy="37850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C43941-DDB1-104E-84D5-1A16C594C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1881" y="4841427"/>
              <a:ext cx="339112" cy="31084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FFA974-6252-4547-BCB3-338B673F493C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>
              <a:off x="8870928" y="4843219"/>
              <a:ext cx="337879" cy="30904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47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15902-C6D0-4845-9792-35B53542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C101C-EA6A-BC4A-B83A-A0D2EC6030A2}"/>
              </a:ext>
            </a:extLst>
          </p:cNvPr>
          <p:cNvSpPr txBox="1"/>
          <p:nvPr/>
        </p:nvSpPr>
        <p:spPr>
          <a:xfrm>
            <a:off x="729205" y="1585732"/>
            <a:ext cx="231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Inefficient way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4DF0-F467-CC43-A433-A0E32DD96D93}"/>
              </a:ext>
            </a:extLst>
          </p:cNvPr>
          <p:cNvGrpSpPr/>
          <p:nvPr/>
        </p:nvGrpSpPr>
        <p:grpSpPr>
          <a:xfrm>
            <a:off x="1377387" y="2269562"/>
            <a:ext cx="9643640" cy="830997"/>
            <a:chOff x="1377387" y="2269562"/>
            <a:chExt cx="9643640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B5BBF5-6030-A14E-9CC8-3578F5505A84}"/>
                </a:ext>
              </a:extLst>
            </p:cNvPr>
            <p:cNvSpPr txBox="1"/>
            <p:nvPr/>
          </p:nvSpPr>
          <p:spPr>
            <a:xfrm>
              <a:off x="1377387" y="2269562"/>
              <a:ext cx="1261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F74546-4661-2947-850C-21580ACA2792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8" y="2592729"/>
              <a:ext cx="55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66DD9A-2C9A-E341-BD5C-1971BE5166BD}"/>
                </a:ext>
              </a:extLst>
            </p:cNvPr>
            <p:cNvSpPr txBox="1"/>
            <p:nvPr/>
          </p:nvSpPr>
          <p:spPr>
            <a:xfrm>
              <a:off x="3346047" y="2269562"/>
              <a:ext cx="34839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Truth Table representing all execution behaviors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4EA02-7B56-B44C-A581-D2252C9C8BCD}"/>
                </a:ext>
              </a:extLst>
            </p:cNvPr>
            <p:cNvSpPr txBox="1"/>
            <p:nvPr/>
          </p:nvSpPr>
          <p:spPr>
            <a:xfrm>
              <a:off x="7537047" y="2269562"/>
              <a:ext cx="34839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Compact Representation</a:t>
              </a:r>
            </a:p>
            <a:p>
              <a:r>
                <a:rPr lang="en-US" sz="2400" dirty="0"/>
                <a:t>of execution behaviors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B74B151-C06F-0B4D-89DE-E00D2C156D59}"/>
                </a:ext>
              </a:extLst>
            </p:cNvPr>
            <p:cNvCxnSpPr>
              <a:cxnSpLocks/>
            </p:cNvCxnSpPr>
            <p:nvPr/>
          </p:nvCxnSpPr>
          <p:spPr>
            <a:xfrm>
              <a:off x="6830027" y="2592729"/>
              <a:ext cx="55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F468DCB-F5FF-B149-AAAE-D90BC43A1D7C}"/>
              </a:ext>
            </a:extLst>
          </p:cNvPr>
          <p:cNvSpPr txBox="1"/>
          <p:nvPr/>
        </p:nvSpPr>
        <p:spPr>
          <a:xfrm>
            <a:off x="729204" y="3380565"/>
            <a:ext cx="231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way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720AE-E8BE-0C4F-AE97-41EA7DBD060E}"/>
              </a:ext>
            </a:extLst>
          </p:cNvPr>
          <p:cNvGrpSpPr/>
          <p:nvPr/>
        </p:nvGrpSpPr>
        <p:grpSpPr>
          <a:xfrm>
            <a:off x="1436224" y="4234891"/>
            <a:ext cx="9643640" cy="830997"/>
            <a:chOff x="1377387" y="2269562"/>
            <a:chExt cx="9643640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DD3744-B009-FD4D-BA10-367B4A5EBA1B}"/>
                </a:ext>
              </a:extLst>
            </p:cNvPr>
            <p:cNvSpPr txBox="1"/>
            <p:nvPr/>
          </p:nvSpPr>
          <p:spPr>
            <a:xfrm>
              <a:off x="1377387" y="2269562"/>
              <a:ext cx="1261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918B28-0A96-A443-98DE-8628B8818F18}"/>
                </a:ext>
              </a:extLst>
            </p:cNvPr>
            <p:cNvCxnSpPr>
              <a:cxnSpLocks/>
            </p:cNvCxnSpPr>
            <p:nvPr/>
          </p:nvCxnSpPr>
          <p:spPr>
            <a:xfrm>
              <a:off x="2766348" y="2592729"/>
              <a:ext cx="55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31BCCE-199F-874A-8AF4-81EF83FC0A70}"/>
                </a:ext>
              </a:extLst>
            </p:cNvPr>
            <p:cNvSpPr txBox="1"/>
            <p:nvPr/>
          </p:nvSpPr>
          <p:spPr>
            <a:xfrm>
              <a:off x="3577541" y="2315732"/>
              <a:ext cx="269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Successor Relation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82CC8C-B26D-A443-93B1-5F5F221F4FB1}"/>
                </a:ext>
              </a:extLst>
            </p:cNvPr>
            <p:cNvSpPr txBox="1"/>
            <p:nvPr/>
          </p:nvSpPr>
          <p:spPr>
            <a:xfrm>
              <a:off x="7537047" y="2269562"/>
              <a:ext cx="34839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Compact Representation</a:t>
              </a:r>
            </a:p>
            <a:p>
              <a:r>
                <a:rPr lang="en-US" sz="2400" dirty="0"/>
                <a:t>of execution behaviors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9BDF96-FC47-FD42-87A9-48AEA31BA8F6}"/>
                </a:ext>
              </a:extLst>
            </p:cNvPr>
            <p:cNvCxnSpPr>
              <a:cxnSpLocks/>
            </p:cNvCxnSpPr>
            <p:nvPr/>
          </p:nvCxnSpPr>
          <p:spPr>
            <a:xfrm>
              <a:off x="6830027" y="2592729"/>
              <a:ext cx="55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7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A7597-EDB3-0140-8A07-807B9D5E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22FC3-4483-0048-B769-2886A2CF3419}"/>
              </a:ext>
            </a:extLst>
          </p:cNvPr>
          <p:cNvSpPr txBox="1"/>
          <p:nvPr/>
        </p:nvSpPr>
        <p:spPr>
          <a:xfrm>
            <a:off x="1018572" y="1273215"/>
            <a:ext cx="10162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Intra-procedural Control: </a:t>
            </a:r>
            <a:r>
              <a:rPr lang="en-US" sz="2800" dirty="0">
                <a:latin typeface="+mj-lt"/>
              </a:rPr>
              <a:t>the control within a function – we may call it micro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974B2-2EFF-9247-9C29-B7385F7D8668}"/>
              </a:ext>
            </a:extLst>
          </p:cNvPr>
          <p:cNvSpPr txBox="1"/>
          <p:nvPr/>
        </p:nvSpPr>
        <p:spPr>
          <a:xfrm>
            <a:off x="1014714" y="3034496"/>
            <a:ext cx="10162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Inter-procedural Control: </a:t>
            </a:r>
            <a:r>
              <a:rPr lang="en-US" sz="2800" dirty="0">
                <a:latin typeface="+mj-lt"/>
              </a:rPr>
              <a:t>the control across functions – we may call it macro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05C4-69F9-A443-8F50-040E19E090BC}"/>
              </a:ext>
            </a:extLst>
          </p:cNvPr>
          <p:cNvSpPr txBox="1"/>
          <p:nvPr/>
        </p:nvSpPr>
        <p:spPr>
          <a:xfrm>
            <a:off x="3333509" y="3600328"/>
            <a:ext cx="364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We will study macro control later</a:t>
            </a:r>
          </a:p>
        </p:txBody>
      </p:sp>
    </p:spTree>
    <p:extLst>
      <p:ext uri="{BB962C8B-B14F-4D97-AF65-F5344CB8AC3E}">
        <p14:creationId xmlns:p14="http://schemas.microsoft.com/office/powerpoint/2010/main" val="38112747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77013</TotalTime>
  <Words>481</Words>
  <Application>Microsoft Macintosh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Merriweather Sans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Sharwan Ram, Sharwan Ram [E CPE]</cp:lastModifiedBy>
  <cp:revision>3365</cp:revision>
  <cp:lastPrinted>2017-03-09T05:22:22Z</cp:lastPrinted>
  <dcterms:created xsi:type="dcterms:W3CDTF">2016-08-15T15:08:51Z</dcterms:created>
  <dcterms:modified xsi:type="dcterms:W3CDTF">2022-02-03T00:55:59Z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